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6.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9.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1.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3" r:id="rId4"/>
    <p:sldMasterId id="2147483754" r:id="rId5"/>
    <p:sldMasterId id="2147483648" r:id="rId6"/>
    <p:sldMasterId id="2147483673" r:id="rId7"/>
    <p:sldMasterId id="2147483776" r:id="rId8"/>
    <p:sldMasterId id="2147483799" r:id="rId9"/>
    <p:sldMasterId id="2147483812" r:id="rId10"/>
    <p:sldMasterId id="2147483849" r:id="rId11"/>
    <p:sldMasterId id="2147483862" r:id="rId12"/>
    <p:sldMasterId id="2147483868" r:id="rId13"/>
    <p:sldMasterId id="2147483883" r:id="rId14"/>
    <p:sldMasterId id="2147483896" r:id="rId15"/>
  </p:sldMasterIdLst>
  <p:notesMasterIdLst>
    <p:notesMasterId r:id="rId100"/>
  </p:notesMasterIdLst>
  <p:sldIdLst>
    <p:sldId id="423" r:id="rId16"/>
    <p:sldId id="422" r:id="rId17"/>
    <p:sldId id="256" r:id="rId18"/>
    <p:sldId id="2147483413" r:id="rId19"/>
    <p:sldId id="258" r:id="rId20"/>
    <p:sldId id="259" r:id="rId21"/>
    <p:sldId id="2147483414" r:id="rId22"/>
    <p:sldId id="261" r:id="rId23"/>
    <p:sldId id="2147483415" r:id="rId24"/>
    <p:sldId id="263" r:id="rId25"/>
    <p:sldId id="264" r:id="rId26"/>
    <p:sldId id="265" r:id="rId27"/>
    <p:sldId id="2147483416" r:id="rId28"/>
    <p:sldId id="267" r:id="rId29"/>
    <p:sldId id="268" r:id="rId30"/>
    <p:sldId id="2147483417" r:id="rId31"/>
    <p:sldId id="270" r:id="rId32"/>
    <p:sldId id="2147483418" r:id="rId33"/>
    <p:sldId id="272" r:id="rId34"/>
    <p:sldId id="273" r:id="rId35"/>
    <p:sldId id="274" r:id="rId36"/>
    <p:sldId id="275" r:id="rId37"/>
    <p:sldId id="276" r:id="rId38"/>
    <p:sldId id="277" r:id="rId39"/>
    <p:sldId id="278" r:id="rId40"/>
    <p:sldId id="2147483419" r:id="rId41"/>
    <p:sldId id="280" r:id="rId42"/>
    <p:sldId id="281" r:id="rId43"/>
    <p:sldId id="282" r:id="rId44"/>
    <p:sldId id="283" r:id="rId45"/>
    <p:sldId id="284" r:id="rId46"/>
    <p:sldId id="2147483420" r:id="rId47"/>
    <p:sldId id="286" r:id="rId48"/>
    <p:sldId id="287" r:id="rId49"/>
    <p:sldId id="288" r:id="rId50"/>
    <p:sldId id="550144038" r:id="rId51"/>
    <p:sldId id="550144040" r:id="rId52"/>
    <p:sldId id="550144041" r:id="rId53"/>
    <p:sldId id="550144044" r:id="rId54"/>
    <p:sldId id="550144042" r:id="rId55"/>
    <p:sldId id="550144048" r:id="rId56"/>
    <p:sldId id="550144050" r:id="rId57"/>
    <p:sldId id="550144049" r:id="rId58"/>
    <p:sldId id="550144046" r:id="rId59"/>
    <p:sldId id="550144043" r:id="rId60"/>
    <p:sldId id="550144047" r:id="rId61"/>
    <p:sldId id="2147483404" r:id="rId62"/>
    <p:sldId id="260" r:id="rId63"/>
    <p:sldId id="311" r:id="rId64"/>
    <p:sldId id="269" r:id="rId65"/>
    <p:sldId id="308" r:id="rId66"/>
    <p:sldId id="307" r:id="rId67"/>
    <p:sldId id="302" r:id="rId68"/>
    <p:sldId id="310" r:id="rId69"/>
    <p:sldId id="314" r:id="rId70"/>
    <p:sldId id="303" r:id="rId71"/>
    <p:sldId id="299" r:id="rId72"/>
    <p:sldId id="262" r:id="rId73"/>
    <p:sldId id="297" r:id="rId74"/>
    <p:sldId id="2147483405" r:id="rId75"/>
    <p:sldId id="312" r:id="rId76"/>
    <p:sldId id="309" r:id="rId77"/>
    <p:sldId id="313" r:id="rId78"/>
    <p:sldId id="2147483406" r:id="rId79"/>
    <p:sldId id="2147483407" r:id="rId80"/>
    <p:sldId id="2147483408" r:id="rId81"/>
    <p:sldId id="2147483409" r:id="rId82"/>
    <p:sldId id="2147483410" r:id="rId83"/>
    <p:sldId id="2147483411" r:id="rId84"/>
    <p:sldId id="2147483398" r:id="rId85"/>
    <p:sldId id="295" r:id="rId86"/>
    <p:sldId id="2147483401" r:id="rId87"/>
    <p:sldId id="2147483412" r:id="rId88"/>
    <p:sldId id="4159" r:id="rId89"/>
    <p:sldId id="257" r:id="rId90"/>
    <p:sldId id="614" r:id="rId91"/>
    <p:sldId id="2147483421" r:id="rId92"/>
    <p:sldId id="420" r:id="rId93"/>
    <p:sldId id="266" r:id="rId94"/>
    <p:sldId id="271" r:id="rId95"/>
    <p:sldId id="426" r:id="rId96"/>
    <p:sldId id="513" r:id="rId97"/>
    <p:sldId id="2147483402" r:id="rId98"/>
    <p:sldId id="421" r:id="rId9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SOAG inroduction and Agenda" id="{7E1C9B06-A395-488A-B66D-8515E9B6F7A8}">
          <p14:sldIdLst>
            <p14:sldId id="423"/>
            <p14:sldId id="422"/>
          </p14:sldIdLst>
        </p14:section>
        <p14:section name="KnowBe4" id="{E8147119-48B4-45F4-B9D9-34A962E889DB}">
          <p14:sldIdLst>
            <p14:sldId id="256"/>
            <p14:sldId id="2147483413"/>
            <p14:sldId id="258"/>
            <p14:sldId id="259"/>
            <p14:sldId id="2147483414"/>
            <p14:sldId id="261"/>
            <p14:sldId id="2147483415"/>
            <p14:sldId id="263"/>
            <p14:sldId id="264"/>
            <p14:sldId id="265"/>
            <p14:sldId id="2147483416"/>
            <p14:sldId id="267"/>
            <p14:sldId id="268"/>
            <p14:sldId id="2147483417"/>
            <p14:sldId id="270"/>
            <p14:sldId id="2147483418"/>
            <p14:sldId id="272"/>
            <p14:sldId id="273"/>
            <p14:sldId id="274"/>
            <p14:sldId id="275"/>
            <p14:sldId id="276"/>
            <p14:sldId id="277"/>
            <p14:sldId id="278"/>
            <p14:sldId id="2147483419"/>
            <p14:sldId id="280"/>
            <p14:sldId id="281"/>
            <p14:sldId id="282"/>
            <p14:sldId id="283"/>
            <p14:sldId id="284"/>
            <p14:sldId id="2147483420"/>
            <p14:sldId id="286"/>
            <p14:sldId id="287"/>
            <p14:sldId id="288"/>
          </p14:sldIdLst>
        </p14:section>
        <p14:section name="SAIC Tabletop Exercise" id="{D47870B4-CE3A-4104-AED7-EF452C58ACC0}">
          <p14:sldIdLst>
            <p14:sldId id="550144038"/>
            <p14:sldId id="550144040"/>
            <p14:sldId id="550144041"/>
            <p14:sldId id="550144044"/>
            <p14:sldId id="550144042"/>
            <p14:sldId id="550144048"/>
            <p14:sldId id="550144050"/>
            <p14:sldId id="550144049"/>
            <p14:sldId id="550144046"/>
            <p14:sldId id="550144043"/>
            <p14:sldId id="550144047"/>
          </p14:sldIdLst>
        </p14:section>
        <p14:section name="2026 Server OS Refresh" id="{C20B2CAD-53FB-4C85-A0D0-2880547CE0B3}">
          <p14:sldIdLst>
            <p14:sldId id="2147483404"/>
            <p14:sldId id="260"/>
            <p14:sldId id="311"/>
            <p14:sldId id="269"/>
            <p14:sldId id="308"/>
            <p14:sldId id="307"/>
            <p14:sldId id="302"/>
            <p14:sldId id="310"/>
            <p14:sldId id="314"/>
            <p14:sldId id="303"/>
            <p14:sldId id="299"/>
            <p14:sldId id="262"/>
            <p14:sldId id="297"/>
            <p14:sldId id="2147483405"/>
          </p14:sldIdLst>
        </p14:section>
        <p14:section name="VITA EA Roadmap &amp; Linux Support Durations" id="{9C2D9113-0B90-408F-ABD4-9471073EA048}">
          <p14:sldIdLst>
            <p14:sldId id="312"/>
            <p14:sldId id="309"/>
            <p14:sldId id="313"/>
          </p14:sldIdLst>
        </p14:section>
        <p14:section name="Okta SMS and Voice Disablement" id="{7DD0066A-71CA-433F-9E39-A357D26B6D3D}">
          <p14:sldIdLst>
            <p14:sldId id="2147483406"/>
            <p14:sldId id="2147483407"/>
            <p14:sldId id="2147483408"/>
            <p14:sldId id="2147483409"/>
            <p14:sldId id="2147483410"/>
            <p14:sldId id="2147483411"/>
            <p14:sldId id="2147483398"/>
            <p14:sldId id="295"/>
            <p14:sldId id="2147483401"/>
            <p14:sldId id="2147483412"/>
            <p14:sldId id="4159"/>
            <p14:sldId id="257"/>
            <p14:sldId id="614"/>
            <p14:sldId id="2147483421"/>
            <p14:sldId id="420"/>
            <p14:sldId id="266"/>
            <p14:sldId id="271"/>
            <p14:sldId id="426"/>
            <p14:sldId id="513"/>
            <p14:sldId id="2147483402"/>
            <p14:sldId id="42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71BF0B-C2AB-FDA1-B3C3-1145AEFAFA7F}" name="Bland, Erica (VITA)" initials="BE(" userId="S::Erica.Bland@vita.virginia.gov::949b437b-b7d4-49e7-a48f-e3ad3af8dbf4" providerId="AD"/>
  <p188:author id="{BA3EA53F-7BBF-6311-5BAF-850AF7DD44CC}" name="Delgrosso, John (VITA)" initials="DJ" userId="S::john.c.delgrosso@vita.virginia.gov::3a0dadb6-8b1e-4b9f-ab21-d10d4aba76c0" providerId="AD"/>
  <p188:author id="{16A0025C-D6F4-0FD8-C18B-007FC93272A9}" name="Gaines, Bertina (VITA)" initials="GB(" userId="S::Bertina.Gaines@vita.virginia.gov::dbafa76f-dca1-4cb2-8219-87c5ad7ed8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D450"/>
    <a:srgbClr val="005E6E"/>
    <a:srgbClr val="E0E1DD"/>
    <a:srgbClr val="920075"/>
    <a:srgbClr val="91D8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852475-E514-423A-B5E9-C13900AC5FA9}" v="229" dt="2026-01-07T14:58:42.5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3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slide" Target="slides/slide48.xml"/><Relationship Id="rId68" Type="http://schemas.openxmlformats.org/officeDocument/2006/relationships/slide" Target="slides/slide53.xml"/><Relationship Id="rId84" Type="http://schemas.openxmlformats.org/officeDocument/2006/relationships/slide" Target="slides/slide69.xml"/><Relationship Id="rId89" Type="http://schemas.openxmlformats.org/officeDocument/2006/relationships/slide" Target="slides/slide74.xml"/><Relationship Id="rId16" Type="http://schemas.openxmlformats.org/officeDocument/2006/relationships/slide" Target="slides/slide1.xml"/><Relationship Id="rId107" Type="http://schemas.microsoft.com/office/2018/10/relationships/authors" Target="authors.xml"/><Relationship Id="rId11" Type="http://schemas.openxmlformats.org/officeDocument/2006/relationships/slideMaster" Target="slideMasters/slideMaster8.xml"/><Relationship Id="rId32" Type="http://schemas.openxmlformats.org/officeDocument/2006/relationships/slide" Target="slides/slide17.xml"/><Relationship Id="rId37" Type="http://schemas.openxmlformats.org/officeDocument/2006/relationships/slide" Target="slides/slide22.xml"/><Relationship Id="rId53" Type="http://schemas.openxmlformats.org/officeDocument/2006/relationships/slide" Target="slides/slide38.xml"/><Relationship Id="rId58" Type="http://schemas.openxmlformats.org/officeDocument/2006/relationships/slide" Target="slides/slide43.xml"/><Relationship Id="rId74" Type="http://schemas.openxmlformats.org/officeDocument/2006/relationships/slide" Target="slides/slide59.xml"/><Relationship Id="rId79" Type="http://schemas.openxmlformats.org/officeDocument/2006/relationships/slide" Target="slides/slide64.xml"/><Relationship Id="rId102" Type="http://schemas.openxmlformats.org/officeDocument/2006/relationships/viewProps" Target="viewProps.xml"/><Relationship Id="rId5" Type="http://schemas.openxmlformats.org/officeDocument/2006/relationships/slideMaster" Target="slideMasters/slideMaster2.xml"/><Relationship Id="rId90" Type="http://schemas.openxmlformats.org/officeDocument/2006/relationships/slide" Target="slides/slide75.xml"/><Relationship Id="rId95" Type="http://schemas.openxmlformats.org/officeDocument/2006/relationships/slide" Target="slides/slide80.xml"/><Relationship Id="rId22" Type="http://schemas.openxmlformats.org/officeDocument/2006/relationships/slide" Target="slides/slide7.xml"/><Relationship Id="rId27" Type="http://schemas.openxmlformats.org/officeDocument/2006/relationships/slide" Target="slides/slide12.xml"/><Relationship Id="rId43" Type="http://schemas.openxmlformats.org/officeDocument/2006/relationships/slide" Target="slides/slide28.xml"/><Relationship Id="rId48" Type="http://schemas.openxmlformats.org/officeDocument/2006/relationships/slide" Target="slides/slide33.xml"/><Relationship Id="rId64" Type="http://schemas.openxmlformats.org/officeDocument/2006/relationships/slide" Target="slides/slide49.xml"/><Relationship Id="rId69" Type="http://schemas.openxmlformats.org/officeDocument/2006/relationships/slide" Target="slides/slide54.xml"/><Relationship Id="rId80" Type="http://schemas.openxmlformats.org/officeDocument/2006/relationships/slide" Target="slides/slide65.xml"/><Relationship Id="rId85" Type="http://schemas.openxmlformats.org/officeDocument/2006/relationships/slide" Target="slides/slide70.xml"/><Relationship Id="rId12" Type="http://schemas.openxmlformats.org/officeDocument/2006/relationships/slideMaster" Target="slideMasters/slideMaster9.xml"/><Relationship Id="rId17" Type="http://schemas.openxmlformats.org/officeDocument/2006/relationships/slide" Target="slides/slide2.xml"/><Relationship Id="rId33" Type="http://schemas.openxmlformats.org/officeDocument/2006/relationships/slide" Target="slides/slide18.xml"/><Relationship Id="rId38" Type="http://schemas.openxmlformats.org/officeDocument/2006/relationships/slide" Target="slides/slide23.xml"/><Relationship Id="rId59" Type="http://schemas.openxmlformats.org/officeDocument/2006/relationships/slide" Target="slides/slide44.xml"/><Relationship Id="rId103" Type="http://schemas.openxmlformats.org/officeDocument/2006/relationships/theme" Target="theme/theme1.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slide" Target="slides/slide73.xml"/><Relationship Id="rId91" Type="http://schemas.openxmlformats.org/officeDocument/2006/relationships/slide" Target="slides/slide76.xml"/><Relationship Id="rId96" Type="http://schemas.openxmlformats.org/officeDocument/2006/relationships/slide" Target="slides/slide8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6" Type="http://schemas.microsoft.com/office/2015/10/relationships/revisionInfo" Target="revisionInfo.xml"/><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94" Type="http://schemas.openxmlformats.org/officeDocument/2006/relationships/slide" Target="slides/slide79.xml"/><Relationship Id="rId99" Type="http://schemas.openxmlformats.org/officeDocument/2006/relationships/slide" Target="slides/slide84.xml"/><Relationship Id="rId10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slide" Target="slides/slide35.xml"/><Relationship Id="rId55" Type="http://schemas.openxmlformats.org/officeDocument/2006/relationships/slide" Target="slides/slide40.xml"/><Relationship Id="rId76" Type="http://schemas.openxmlformats.org/officeDocument/2006/relationships/slide" Target="slides/slide61.xml"/><Relationship Id="rId97" Type="http://schemas.openxmlformats.org/officeDocument/2006/relationships/slide" Target="slides/slide82.xml"/><Relationship Id="rId104"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slide" Target="slides/slide56.xml"/><Relationship Id="rId92" Type="http://schemas.openxmlformats.org/officeDocument/2006/relationships/slide" Target="slides/slide77.xml"/><Relationship Id="rId2" Type="http://schemas.openxmlformats.org/officeDocument/2006/relationships/customXml" Target="../customXml/item2.xml"/><Relationship Id="rId29" Type="http://schemas.openxmlformats.org/officeDocument/2006/relationships/slide" Target="slides/slide14.xml"/><Relationship Id="rId24" Type="http://schemas.openxmlformats.org/officeDocument/2006/relationships/slide" Target="slides/slide9.xml"/><Relationship Id="rId40" Type="http://schemas.openxmlformats.org/officeDocument/2006/relationships/slide" Target="slides/slide25.xml"/><Relationship Id="rId45" Type="http://schemas.openxmlformats.org/officeDocument/2006/relationships/slide" Target="slides/slide30.xml"/><Relationship Id="rId66" Type="http://schemas.openxmlformats.org/officeDocument/2006/relationships/slide" Target="slides/slide51.xml"/><Relationship Id="rId87" Type="http://schemas.openxmlformats.org/officeDocument/2006/relationships/slide" Target="slides/slide72.xml"/><Relationship Id="rId61" Type="http://schemas.openxmlformats.org/officeDocument/2006/relationships/slide" Target="slides/slide46.xml"/><Relationship Id="rId82" Type="http://schemas.openxmlformats.org/officeDocument/2006/relationships/slide" Target="slides/slide67.xml"/><Relationship Id="rId19" Type="http://schemas.openxmlformats.org/officeDocument/2006/relationships/slide" Target="slides/slide4.xml"/><Relationship Id="rId14" Type="http://schemas.openxmlformats.org/officeDocument/2006/relationships/slideMaster" Target="slideMasters/slideMaster11.xml"/><Relationship Id="rId30" Type="http://schemas.openxmlformats.org/officeDocument/2006/relationships/slide" Target="slides/slide15.xml"/><Relationship Id="rId35" Type="http://schemas.openxmlformats.org/officeDocument/2006/relationships/slide" Target="slides/slide20.xml"/><Relationship Id="rId56" Type="http://schemas.openxmlformats.org/officeDocument/2006/relationships/slide" Target="slides/slide41.xml"/><Relationship Id="rId77" Type="http://schemas.openxmlformats.org/officeDocument/2006/relationships/slide" Target="slides/slide62.xml"/><Relationship Id="rId100" Type="http://schemas.openxmlformats.org/officeDocument/2006/relationships/notesMaster" Target="notesMasters/notesMaster1.xml"/><Relationship Id="rId105"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slide" Target="slides/slide36.xml"/><Relationship Id="rId72" Type="http://schemas.openxmlformats.org/officeDocument/2006/relationships/slide" Target="slides/slide57.xml"/><Relationship Id="rId93" Type="http://schemas.openxmlformats.org/officeDocument/2006/relationships/slide" Target="slides/slide78.xml"/><Relationship Id="rId98" Type="http://schemas.openxmlformats.org/officeDocument/2006/relationships/slide" Target="slides/slide83.xml"/><Relationship Id="rId3" Type="http://schemas.openxmlformats.org/officeDocument/2006/relationships/customXml" Target="../customXml/item3.xml"/><Relationship Id="rId25" Type="http://schemas.openxmlformats.org/officeDocument/2006/relationships/slide" Target="slides/slide10.xml"/><Relationship Id="rId46" Type="http://schemas.openxmlformats.org/officeDocument/2006/relationships/slide" Target="slides/slide31.xml"/><Relationship Id="rId67" Type="http://schemas.openxmlformats.org/officeDocument/2006/relationships/slide" Target="slides/slide5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rgess, Kendra (VITA)" userId="S::kendra.burgess@vita.virginia.gov::b01f9ed5-21e6-480c-bbf0-087a56c9f874" providerId="AD" clId="Web-{7E655FDB-FE43-454E-8F8F-258351F3906F}"/>
    <pc:docChg chg="addSld delSld modSld sldOrd addSection modSection">
      <pc:chgData name="Burgess, Kendra (VITA)" userId="S::kendra.burgess@vita.virginia.gov::b01f9ed5-21e6-480c-bbf0-087a56c9f874" providerId="AD" clId="Web-{7E655FDB-FE43-454E-8F8F-258351F3906F}" dt="2026-01-07T16:01:18.798" v="168" actId="1076"/>
      <pc:docMkLst>
        <pc:docMk/>
      </pc:docMkLst>
      <pc:sldChg chg="modSp">
        <pc:chgData name="Burgess, Kendra (VITA)" userId="S::kendra.burgess@vita.virginia.gov::b01f9ed5-21e6-480c-bbf0-087a56c9f874" providerId="AD" clId="Web-{7E655FDB-FE43-454E-8F8F-258351F3906F}" dt="2026-01-07T15:27:13.773" v="27" actId="1076"/>
        <pc:sldMkLst>
          <pc:docMk/>
          <pc:sldMk cId="0" sldId="284"/>
        </pc:sldMkLst>
        <pc:spChg chg="mod">
          <ac:chgData name="Burgess, Kendra (VITA)" userId="S::kendra.burgess@vita.virginia.gov::b01f9ed5-21e6-480c-bbf0-087a56c9f874" providerId="AD" clId="Web-{7E655FDB-FE43-454E-8F8F-258351F3906F}" dt="2026-01-07T15:18:22.017" v="0" actId="1076"/>
          <ac:spMkLst>
            <pc:docMk/>
            <pc:sldMk cId="0" sldId="284"/>
            <ac:spMk id="8" creationId="{00000000-0000-0000-0000-000000000000}"/>
          </ac:spMkLst>
        </pc:spChg>
        <pc:spChg chg="mod">
          <ac:chgData name="Burgess, Kendra (VITA)" userId="S::kendra.burgess@vita.virginia.gov::b01f9ed5-21e6-480c-bbf0-087a56c9f874" providerId="AD" clId="Web-{7E655FDB-FE43-454E-8F8F-258351F3906F}" dt="2026-01-07T15:20:23.094" v="23" actId="20577"/>
          <ac:spMkLst>
            <pc:docMk/>
            <pc:sldMk cId="0" sldId="284"/>
            <ac:spMk id="9" creationId="{00000000-0000-0000-0000-000000000000}"/>
          </ac:spMkLst>
        </pc:spChg>
        <pc:grpChg chg="mod">
          <ac:chgData name="Burgess, Kendra (VITA)" userId="S::kendra.burgess@vita.virginia.gov::b01f9ed5-21e6-480c-bbf0-087a56c9f874" providerId="AD" clId="Web-{7E655FDB-FE43-454E-8F8F-258351F3906F}" dt="2026-01-07T15:19:33.876" v="8" actId="1076"/>
          <ac:grpSpMkLst>
            <pc:docMk/>
            <pc:sldMk cId="0" sldId="284"/>
            <ac:grpSpMk id="11" creationId="{00000000-0000-0000-0000-000000000000}"/>
          </ac:grpSpMkLst>
        </pc:grpChg>
        <pc:grpChg chg="mod">
          <ac:chgData name="Burgess, Kendra (VITA)" userId="S::kendra.burgess@vita.virginia.gov::b01f9ed5-21e6-480c-bbf0-087a56c9f874" providerId="AD" clId="Web-{7E655FDB-FE43-454E-8F8F-258351F3906F}" dt="2026-01-07T15:27:13.773" v="27" actId="1076"/>
          <ac:grpSpMkLst>
            <pc:docMk/>
            <pc:sldMk cId="0" sldId="284"/>
            <ac:grpSpMk id="14" creationId="{00000000-0000-0000-0000-000000000000}"/>
          </ac:grpSpMkLst>
        </pc:grpChg>
      </pc:sldChg>
      <pc:sldChg chg="new del">
        <pc:chgData name="Burgess, Kendra (VITA)" userId="S::kendra.burgess@vita.virginia.gov::b01f9ed5-21e6-480c-bbf0-087a56c9f874" providerId="AD" clId="Web-{7E655FDB-FE43-454E-8F8F-258351F3906F}" dt="2026-01-07T15:54:30.629" v="41"/>
        <pc:sldMkLst>
          <pc:docMk/>
          <pc:sldMk cId="272650928" sldId="2147483421"/>
        </pc:sldMkLst>
      </pc:sldChg>
      <pc:sldChg chg="addSp delSp modSp new ord">
        <pc:chgData name="Burgess, Kendra (VITA)" userId="S::kendra.burgess@vita.virginia.gov::b01f9ed5-21e6-480c-bbf0-087a56c9f874" providerId="AD" clId="Web-{7E655FDB-FE43-454E-8F8F-258351F3906F}" dt="2026-01-07T16:01:18.798" v="168" actId="1076"/>
        <pc:sldMkLst>
          <pc:docMk/>
          <pc:sldMk cId="2624242316" sldId="2147483421"/>
        </pc:sldMkLst>
        <pc:spChg chg="mod">
          <ac:chgData name="Burgess, Kendra (VITA)" userId="S::kendra.burgess@vita.virginia.gov::b01f9ed5-21e6-480c-bbf0-087a56c9f874" providerId="AD" clId="Web-{7E655FDB-FE43-454E-8F8F-258351F3906F}" dt="2026-01-07T15:58:10.596" v="159" actId="20577"/>
          <ac:spMkLst>
            <pc:docMk/>
            <pc:sldMk cId="2624242316" sldId="2147483421"/>
            <ac:spMk id="2" creationId="{59348882-B242-052C-26D3-1352DE34A347}"/>
          </ac:spMkLst>
        </pc:spChg>
        <pc:picChg chg="add mod">
          <ac:chgData name="Burgess, Kendra (VITA)" userId="S::kendra.burgess@vita.virginia.gov::b01f9ed5-21e6-480c-bbf0-087a56c9f874" providerId="AD" clId="Web-{7E655FDB-FE43-454E-8F8F-258351F3906F}" dt="2026-01-07T16:01:18.798" v="168" actId="1076"/>
          <ac:picMkLst>
            <pc:docMk/>
            <pc:sldMk cId="2624242316" sldId="2147483421"/>
            <ac:picMk id="4" creationId="{3170DF5C-2F47-B9FA-2283-74CB405CD9DA}"/>
          </ac:picMkLst>
        </pc:picChg>
      </pc:sldChg>
      <pc:sldChg chg="modSp new del">
        <pc:chgData name="Burgess, Kendra (VITA)" userId="S::kendra.burgess@vita.virginia.gov::b01f9ed5-21e6-480c-bbf0-087a56c9f874" providerId="AD" clId="Web-{7E655FDB-FE43-454E-8F8F-258351F3906F}" dt="2026-01-07T15:55:30.894" v="111"/>
        <pc:sldMkLst>
          <pc:docMk/>
          <pc:sldMk cId="2878226165" sldId="2147483421"/>
        </pc:sldMkLst>
      </pc:sldChg>
      <pc:sldChg chg="new del">
        <pc:chgData name="Burgess, Kendra (VITA)" userId="S::kendra.burgess@vita.virginia.gov::b01f9ed5-21e6-480c-bbf0-087a56c9f874" providerId="AD" clId="Web-{7E655FDB-FE43-454E-8F8F-258351F3906F}" dt="2026-01-07T15:30:29.291" v="33"/>
        <pc:sldMkLst>
          <pc:docMk/>
          <pc:sldMk cId="2939532796" sldId="2147483421"/>
        </pc:sldMkLst>
      </pc:sldChg>
    </pc:docChg>
  </pc:docChgLst>
  <pc:docChgLst>
    <pc:chgData name="Braden, Amy (VITA)" userId="S::amy.braden@vita.virginia.gov::6faafb86-4eb1-48f2-801f-a33ad78e972e" providerId="AD" clId="Web-{BC3FA861-3032-8A73-7D04-EC18FFAEAF58}"/>
    <pc:docChg chg="modSld">
      <pc:chgData name="Braden, Amy (VITA)" userId="S::amy.braden@vita.virginia.gov::6faafb86-4eb1-48f2-801f-a33ad78e972e" providerId="AD" clId="Web-{BC3FA861-3032-8A73-7D04-EC18FFAEAF58}" dt="2026-01-07T15:25:57.485" v="153"/>
      <pc:docMkLst>
        <pc:docMk/>
      </pc:docMkLst>
      <pc:sldChg chg="modNotes">
        <pc:chgData name="Braden, Amy (VITA)" userId="S::amy.braden@vita.virginia.gov::6faafb86-4eb1-48f2-801f-a33ad78e972e" providerId="AD" clId="Web-{BC3FA861-3032-8A73-7D04-EC18FFAEAF58}" dt="2026-01-07T15:25:57.485" v="153"/>
        <pc:sldMkLst>
          <pc:docMk/>
          <pc:sldMk cId="620628095" sldId="271"/>
        </pc:sldMkLst>
      </pc:sldChg>
    </pc:docChg>
  </pc:docChgLst>
  <pc:docChgLst>
    <pc:chgData name="Burgess, Kendra (VITA)" userId="S::kendra.burgess@vita.virginia.gov::b01f9ed5-21e6-480c-bbf0-087a56c9f874" providerId="AD" clId="Web-{265769E6-C0F9-472C-985D-3504A64157DB}"/>
    <pc:docChg chg="modSld">
      <pc:chgData name="Burgess, Kendra (VITA)" userId="S::kendra.burgess@vita.virginia.gov::b01f9ed5-21e6-480c-bbf0-087a56c9f874" providerId="AD" clId="Web-{265769E6-C0F9-472C-985D-3504A64157DB}" dt="2026-01-07T15:17:16.615" v="10" actId="1076"/>
      <pc:docMkLst>
        <pc:docMk/>
      </pc:docMkLst>
      <pc:sldChg chg="modSp">
        <pc:chgData name="Burgess, Kendra (VITA)" userId="S::kendra.burgess@vita.virginia.gov::b01f9ed5-21e6-480c-bbf0-087a56c9f874" providerId="AD" clId="Web-{265769E6-C0F9-472C-985D-3504A64157DB}" dt="2026-01-07T15:15:34.976" v="6" actId="1076"/>
        <pc:sldMkLst>
          <pc:docMk/>
          <pc:sldMk cId="0" sldId="263"/>
        </pc:sldMkLst>
        <pc:spChg chg="mod">
          <ac:chgData name="Burgess, Kendra (VITA)" userId="S::kendra.burgess@vita.virginia.gov::b01f9ed5-21e6-480c-bbf0-087a56c9f874" providerId="AD" clId="Web-{265769E6-C0F9-472C-985D-3504A64157DB}" dt="2026-01-07T15:15:34.976" v="6" actId="1076"/>
          <ac:spMkLst>
            <pc:docMk/>
            <pc:sldMk cId="0" sldId="263"/>
            <ac:spMk id="3" creationId="{00000000-0000-0000-0000-000000000000}"/>
          </ac:spMkLst>
        </pc:spChg>
      </pc:sldChg>
      <pc:sldChg chg="modSp">
        <pc:chgData name="Burgess, Kendra (VITA)" userId="S::kendra.burgess@vita.virginia.gov::b01f9ed5-21e6-480c-bbf0-087a56c9f874" providerId="AD" clId="Web-{265769E6-C0F9-472C-985D-3504A64157DB}" dt="2026-01-07T15:15:24.882" v="3" actId="14100"/>
        <pc:sldMkLst>
          <pc:docMk/>
          <pc:sldMk cId="0" sldId="267"/>
        </pc:sldMkLst>
        <pc:spChg chg="mod">
          <ac:chgData name="Burgess, Kendra (VITA)" userId="S::kendra.burgess@vita.virginia.gov::b01f9ed5-21e6-480c-bbf0-087a56c9f874" providerId="AD" clId="Web-{265769E6-C0F9-472C-985D-3504A64157DB}" dt="2026-01-07T15:15:24.882" v="3" actId="14100"/>
          <ac:spMkLst>
            <pc:docMk/>
            <pc:sldMk cId="0" sldId="267"/>
            <ac:spMk id="16" creationId="{00000000-0000-0000-0000-000000000000}"/>
          </ac:spMkLst>
        </pc:spChg>
      </pc:sldChg>
      <pc:sldChg chg="modSp">
        <pc:chgData name="Burgess, Kendra (VITA)" userId="S::kendra.burgess@vita.virginia.gov::b01f9ed5-21e6-480c-bbf0-087a56c9f874" providerId="AD" clId="Web-{265769E6-C0F9-472C-985D-3504A64157DB}" dt="2026-01-07T15:16:23.412" v="8" actId="14100"/>
        <pc:sldMkLst>
          <pc:docMk/>
          <pc:sldMk cId="0" sldId="272"/>
        </pc:sldMkLst>
        <pc:picChg chg="mod">
          <ac:chgData name="Burgess, Kendra (VITA)" userId="S::kendra.burgess@vita.virginia.gov::b01f9ed5-21e6-480c-bbf0-087a56c9f874" providerId="AD" clId="Web-{265769E6-C0F9-472C-985D-3504A64157DB}" dt="2026-01-07T15:16:23.412" v="8" actId="14100"/>
          <ac:picMkLst>
            <pc:docMk/>
            <pc:sldMk cId="0" sldId="272"/>
            <ac:picMk id="7" creationId="{00000000-0000-0000-0000-000000000000}"/>
          </ac:picMkLst>
        </pc:picChg>
      </pc:sldChg>
      <pc:sldChg chg="modSp">
        <pc:chgData name="Burgess, Kendra (VITA)" userId="S::kendra.burgess@vita.virginia.gov::b01f9ed5-21e6-480c-bbf0-087a56c9f874" providerId="AD" clId="Web-{265769E6-C0F9-472C-985D-3504A64157DB}" dt="2026-01-07T15:17:16.615" v="10" actId="1076"/>
        <pc:sldMkLst>
          <pc:docMk/>
          <pc:sldMk cId="0" sldId="284"/>
        </pc:sldMkLst>
        <pc:grpChg chg="mod">
          <ac:chgData name="Burgess, Kendra (VITA)" userId="S::kendra.burgess@vita.virginia.gov::b01f9ed5-21e6-480c-bbf0-087a56c9f874" providerId="AD" clId="Web-{265769E6-C0F9-472C-985D-3504A64157DB}" dt="2026-01-07T15:17:12.068" v="9" actId="1076"/>
          <ac:grpSpMkLst>
            <pc:docMk/>
            <pc:sldMk cId="0" sldId="284"/>
            <ac:grpSpMk id="11" creationId="{00000000-0000-0000-0000-000000000000}"/>
          </ac:grpSpMkLst>
        </pc:grpChg>
        <pc:grpChg chg="mod">
          <ac:chgData name="Burgess, Kendra (VITA)" userId="S::kendra.burgess@vita.virginia.gov::b01f9ed5-21e6-480c-bbf0-087a56c9f874" providerId="AD" clId="Web-{265769E6-C0F9-472C-985D-3504A64157DB}" dt="2026-01-07T15:17:16.615" v="10" actId="1076"/>
          <ac:grpSpMkLst>
            <pc:docMk/>
            <pc:sldMk cId="0" sldId="284"/>
            <ac:grpSpMk id="14" creationId="{00000000-0000-0000-0000-000000000000}"/>
          </ac:grpSpMkLst>
        </pc:grpChg>
      </pc:sldChg>
      <pc:sldChg chg="modSp">
        <pc:chgData name="Burgess, Kendra (VITA)" userId="S::kendra.burgess@vita.virginia.gov::b01f9ed5-21e6-480c-bbf0-087a56c9f874" providerId="AD" clId="Web-{265769E6-C0F9-472C-985D-3504A64157DB}" dt="2026-01-07T15:15:55.850" v="7" actId="14100"/>
        <pc:sldMkLst>
          <pc:docMk/>
          <pc:sldMk cId="0" sldId="2147483416"/>
        </pc:sldMkLst>
        <pc:picChg chg="mod">
          <ac:chgData name="Burgess, Kendra (VITA)" userId="S::kendra.burgess@vita.virginia.gov::b01f9ed5-21e6-480c-bbf0-087a56c9f874" providerId="AD" clId="Web-{265769E6-C0F9-472C-985D-3504A64157DB}" dt="2026-01-07T15:15:55.850" v="7" actId="14100"/>
          <ac:picMkLst>
            <pc:docMk/>
            <pc:sldMk cId="0" sldId="2147483416"/>
            <ac:picMk id="7" creationId="{00000000-0000-0000-0000-000000000000}"/>
          </ac:picMkLst>
        </pc:picChg>
      </pc:sldChg>
    </pc:docChg>
  </pc:docChgLst>
  <pc:docChgLst>
    <pc:chgData name="Burgess, Kendra (VITA)" userId="S::kendra.burgess@vita.virginia.gov::b01f9ed5-21e6-480c-bbf0-087a56c9f874" providerId="AD" clId="Web-{FE37482B-8455-8695-2E85-9F3A97B4F0CB}"/>
    <pc:docChg chg="modSld">
      <pc:chgData name="Burgess, Kendra (VITA)" userId="S::kendra.burgess@vita.virginia.gov::b01f9ed5-21e6-480c-bbf0-087a56c9f874" providerId="AD" clId="Web-{FE37482B-8455-8695-2E85-9F3A97B4F0CB}" dt="2026-01-07T17:36:08.540" v="91" actId="1076"/>
      <pc:docMkLst>
        <pc:docMk/>
      </pc:docMkLst>
      <pc:sldChg chg="addSp modSp">
        <pc:chgData name="Burgess, Kendra (VITA)" userId="S::kendra.burgess@vita.virginia.gov::b01f9ed5-21e6-480c-bbf0-087a56c9f874" providerId="AD" clId="Web-{FE37482B-8455-8695-2E85-9F3A97B4F0CB}" dt="2026-01-07T17:36:08.540" v="91" actId="1076"/>
        <pc:sldMkLst>
          <pc:docMk/>
          <pc:sldMk cId="2624242316" sldId="2147483421"/>
        </pc:sldMkLst>
        <pc:spChg chg="add mod">
          <ac:chgData name="Burgess, Kendra (VITA)" userId="S::kendra.burgess@vita.virginia.gov::b01f9ed5-21e6-480c-bbf0-087a56c9f874" providerId="AD" clId="Web-{FE37482B-8455-8695-2E85-9F3A97B4F0CB}" dt="2026-01-07T17:35:50.883" v="90" actId="1076"/>
          <ac:spMkLst>
            <pc:docMk/>
            <pc:sldMk cId="2624242316" sldId="2147483421"/>
            <ac:spMk id="3" creationId="{ED0FF768-BCD9-2A61-B648-9B63FF881B4B}"/>
          </ac:spMkLst>
        </pc:spChg>
        <pc:spChg chg="add mod">
          <ac:chgData name="Burgess, Kendra (VITA)" userId="S::kendra.burgess@vita.virginia.gov::b01f9ed5-21e6-480c-bbf0-087a56c9f874" providerId="AD" clId="Web-{FE37482B-8455-8695-2E85-9F3A97B4F0CB}" dt="2026-01-07T17:36:08.540" v="91" actId="1076"/>
          <ac:spMkLst>
            <pc:docMk/>
            <pc:sldMk cId="2624242316" sldId="2147483421"/>
            <ac:spMk id="5" creationId="{BBFEF877-5985-229D-A331-D5F8F568A847}"/>
          </ac:spMkLst>
        </pc:spChg>
        <pc:spChg chg="add mod">
          <ac:chgData name="Burgess, Kendra (VITA)" userId="S::kendra.burgess@vita.virginia.gov::b01f9ed5-21e6-480c-bbf0-087a56c9f874" providerId="AD" clId="Web-{FE37482B-8455-8695-2E85-9F3A97B4F0CB}" dt="2026-01-07T16:48:19.284" v="87" actId="1076"/>
          <ac:spMkLst>
            <pc:docMk/>
            <pc:sldMk cId="2624242316" sldId="2147483421"/>
            <ac:spMk id="6" creationId="{E95C5922-C55F-D4EC-8E29-8BF4CF432CAF}"/>
          </ac:spMkLst>
        </pc:spChg>
        <pc:picChg chg="mod">
          <ac:chgData name="Burgess, Kendra (VITA)" userId="S::kendra.burgess@vita.virginia.gov::b01f9ed5-21e6-480c-bbf0-087a56c9f874" providerId="AD" clId="Web-{FE37482B-8455-8695-2E85-9F3A97B4F0CB}" dt="2026-01-07T17:30:46.317" v="89" actId="1076"/>
          <ac:picMkLst>
            <pc:docMk/>
            <pc:sldMk cId="2624242316" sldId="2147483421"/>
            <ac:picMk id="4" creationId="{3170DF5C-2F47-B9FA-2283-74CB405CD9DA}"/>
          </ac:picMkLst>
        </pc:picChg>
      </pc:sldChg>
    </pc:docChg>
  </pc:docChgLst>
  <pc:docChgLst>
    <pc:chgData name="Bland, Erica (VITA)" userId="S::erica.bland@vita.virginia.gov::949b437b-b7d4-49e7-a48f-e3ad3af8dbf4" providerId="AD" clId="Web-{AA854883-C2BF-4E27-B4BE-1FBD7C41C690}"/>
    <pc:docChg chg="modSld">
      <pc:chgData name="Bland, Erica (VITA)" userId="S::erica.bland@vita.virginia.gov::949b437b-b7d4-49e7-a48f-e3ad3af8dbf4" providerId="AD" clId="Web-{AA854883-C2BF-4E27-B4BE-1FBD7C41C690}" dt="2026-01-06T17:43:11.346" v="13" actId="20577"/>
      <pc:docMkLst>
        <pc:docMk/>
      </pc:docMkLst>
      <pc:sldChg chg="modSp">
        <pc:chgData name="Bland, Erica (VITA)" userId="S::erica.bland@vita.virginia.gov::949b437b-b7d4-49e7-a48f-e3ad3af8dbf4" providerId="AD" clId="Web-{AA854883-C2BF-4E27-B4BE-1FBD7C41C690}" dt="2026-01-06T17:43:11.346" v="13" actId="20577"/>
        <pc:sldMkLst>
          <pc:docMk/>
          <pc:sldMk cId="2907115206" sldId="614"/>
        </pc:sldMkLst>
        <pc:spChg chg="mod">
          <ac:chgData name="Bland, Erica (VITA)" userId="S::erica.bland@vita.virginia.gov::949b437b-b7d4-49e7-a48f-e3ad3af8dbf4" providerId="AD" clId="Web-{AA854883-C2BF-4E27-B4BE-1FBD7C41C690}" dt="2026-01-06T17:43:11.346" v="13" actId="20577"/>
          <ac:spMkLst>
            <pc:docMk/>
            <pc:sldMk cId="2907115206" sldId="614"/>
            <ac:spMk id="7" creationId="{FFC3E206-F44D-1027-1CD5-7DCDDB0D9BED}"/>
          </ac:spMkLst>
        </pc:spChg>
      </pc:sldChg>
    </pc:docChg>
  </pc:docChgLst>
  <pc:docChgLst>
    <pc:chgData name="Opolski, Johanna (VITA)" userId="d193368f-0db6-4ee9-844e-4a3185a057bb" providerId="ADAL" clId="{1B852475-E514-423A-B5E9-C13900AC5FA9}"/>
    <pc:docChg chg="undo custSel addSld delSld modSld sldOrd modSection">
      <pc:chgData name="Opolski, Johanna (VITA)" userId="d193368f-0db6-4ee9-844e-4a3185a057bb" providerId="ADAL" clId="{1B852475-E514-423A-B5E9-C13900AC5FA9}" dt="2026-01-12T19:37:40.273" v="2265" actId="13244"/>
      <pc:docMkLst>
        <pc:docMk/>
      </pc:docMkLst>
      <pc:sldChg chg="delSp modSp add mod">
        <pc:chgData name="Opolski, Johanna (VITA)" userId="d193368f-0db6-4ee9-844e-4a3185a057bb" providerId="ADAL" clId="{1B852475-E514-423A-B5E9-C13900AC5FA9}" dt="2026-01-12T18:35:16.925" v="1895" actId="21"/>
        <pc:sldMkLst>
          <pc:docMk/>
          <pc:sldMk cId="0" sldId="256"/>
        </pc:sldMkLst>
        <pc:spChg chg="del">
          <ac:chgData name="Opolski, Johanna (VITA)" userId="d193368f-0db6-4ee9-844e-4a3185a057bb" providerId="ADAL" clId="{1B852475-E514-423A-B5E9-C13900AC5FA9}" dt="2026-01-12T18:35:16.925" v="1895" actId="21"/>
          <ac:spMkLst>
            <pc:docMk/>
            <pc:sldMk cId="0" sldId="256"/>
            <ac:spMk id="3" creationId="{00000000-0000-0000-0000-000000000000}"/>
          </ac:spMkLst>
        </pc:spChg>
        <pc:grpChg chg="mod">
          <ac:chgData name="Opolski, Johanna (VITA)" userId="d193368f-0db6-4ee9-844e-4a3185a057bb" providerId="ADAL" clId="{1B852475-E514-423A-B5E9-C13900AC5FA9}" dt="2026-01-12T16:01:37.326" v="1049" actId="962"/>
          <ac:grpSpMkLst>
            <pc:docMk/>
            <pc:sldMk cId="0" sldId="256"/>
            <ac:grpSpMk id="4" creationId="{00000000-0000-0000-0000-000000000000}"/>
          </ac:grpSpMkLst>
        </pc:grpChg>
        <pc:picChg chg="mod">
          <ac:chgData name="Opolski, Johanna (VITA)" userId="d193368f-0db6-4ee9-844e-4a3185a057bb" providerId="ADAL" clId="{1B852475-E514-423A-B5E9-C13900AC5FA9}" dt="2026-01-12T16:01:27.556" v="1048" actId="962"/>
          <ac:picMkLst>
            <pc:docMk/>
            <pc:sldMk cId="0" sldId="256"/>
            <ac:picMk id="2" creationId="{00000000-0000-0000-0000-000000000000}"/>
          </ac:picMkLst>
        </pc:picChg>
      </pc:sldChg>
      <pc:sldChg chg="addSp delSp modSp add mod">
        <pc:chgData name="Opolski, Johanna (VITA)" userId="d193368f-0db6-4ee9-844e-4a3185a057bb" providerId="ADAL" clId="{1B852475-E514-423A-B5E9-C13900AC5FA9}" dt="2026-01-06T14:52:07.767" v="705" actId="20577"/>
        <pc:sldMkLst>
          <pc:docMk/>
          <pc:sldMk cId="3846033242" sldId="257"/>
        </pc:sldMkLst>
        <pc:spChg chg="mod">
          <ac:chgData name="Opolski, Johanna (VITA)" userId="d193368f-0db6-4ee9-844e-4a3185a057bb" providerId="ADAL" clId="{1B852475-E514-423A-B5E9-C13900AC5FA9}" dt="2025-12-17T19:53:14.621" v="128" actId="20577"/>
          <ac:spMkLst>
            <pc:docMk/>
            <pc:sldMk cId="3846033242" sldId="257"/>
            <ac:spMk id="4" creationId="{F74C7C34-A8AA-4680-BDF8-72A8222C590A}"/>
          </ac:spMkLst>
        </pc:spChg>
        <pc:spChg chg="mod">
          <ac:chgData name="Opolski, Johanna (VITA)" userId="d193368f-0db6-4ee9-844e-4a3185a057bb" providerId="ADAL" clId="{1B852475-E514-423A-B5E9-C13900AC5FA9}" dt="2026-01-06T14:52:07.767" v="705" actId="20577"/>
          <ac:spMkLst>
            <pc:docMk/>
            <pc:sldMk cId="3846033242" sldId="257"/>
            <ac:spMk id="13" creationId="{2A1C4EEC-EA67-DA4C-A4C9-E6569A5E5FA4}"/>
          </ac:spMkLst>
        </pc:spChg>
      </pc:sldChg>
      <pc:sldChg chg="modSp add mod">
        <pc:chgData name="Opolski, Johanna (VITA)" userId="d193368f-0db6-4ee9-844e-4a3185a057bb" providerId="ADAL" clId="{1B852475-E514-423A-B5E9-C13900AC5FA9}" dt="2026-01-12T18:38:14.322" v="1904" actId="962"/>
        <pc:sldMkLst>
          <pc:docMk/>
          <pc:sldMk cId="0" sldId="258"/>
        </pc:sldMkLst>
        <pc:spChg chg="ord">
          <ac:chgData name="Opolski, Johanna (VITA)" userId="d193368f-0db6-4ee9-844e-4a3185a057bb" providerId="ADAL" clId="{1B852475-E514-423A-B5E9-C13900AC5FA9}" dt="2026-01-12T18:37:35.207" v="1899"/>
          <ac:spMkLst>
            <pc:docMk/>
            <pc:sldMk cId="0" sldId="258"/>
            <ac:spMk id="21" creationId="{00000000-0000-0000-0000-000000000000}"/>
          </ac:spMkLst>
        </pc:spChg>
        <pc:spChg chg="mod">
          <ac:chgData name="Opolski, Johanna (VITA)" userId="d193368f-0db6-4ee9-844e-4a3185a057bb" providerId="ADAL" clId="{1B852475-E514-423A-B5E9-C13900AC5FA9}" dt="2026-01-12T18:38:14.322" v="1904" actId="962"/>
          <ac:spMkLst>
            <pc:docMk/>
            <pc:sldMk cId="0" sldId="258"/>
            <ac:spMk id="25" creationId="{00000000-0000-0000-0000-000000000000}"/>
          </ac:spMkLst>
        </pc:spChg>
        <pc:grpChg chg="mod">
          <ac:chgData name="Opolski, Johanna (VITA)" userId="d193368f-0db6-4ee9-844e-4a3185a057bb" providerId="ADAL" clId="{1B852475-E514-423A-B5E9-C13900AC5FA9}" dt="2026-01-12T16:01:41.003" v="1050" actId="962"/>
          <ac:grpSpMkLst>
            <pc:docMk/>
            <pc:sldMk cId="0" sldId="258"/>
            <ac:grpSpMk id="2" creationId="{00000000-0000-0000-0000-000000000000}"/>
          </ac:grpSpMkLst>
        </pc:grpChg>
        <pc:grpChg chg="mod">
          <ac:chgData name="Opolski, Johanna (VITA)" userId="d193368f-0db6-4ee9-844e-4a3185a057bb" providerId="ADAL" clId="{1B852475-E514-423A-B5E9-C13900AC5FA9}" dt="2026-01-12T16:01:46.515" v="1051" actId="962"/>
          <ac:grpSpMkLst>
            <pc:docMk/>
            <pc:sldMk cId="0" sldId="258"/>
            <ac:grpSpMk id="5" creationId="{00000000-0000-0000-0000-000000000000}"/>
          </ac:grpSpMkLst>
        </pc:grpChg>
        <pc:grpChg chg="mod">
          <ac:chgData name="Opolski, Johanna (VITA)" userId="d193368f-0db6-4ee9-844e-4a3185a057bb" providerId="ADAL" clId="{1B852475-E514-423A-B5E9-C13900AC5FA9}" dt="2026-01-12T16:22:46.939" v="1056" actId="962"/>
          <ac:grpSpMkLst>
            <pc:docMk/>
            <pc:sldMk cId="0" sldId="258"/>
            <ac:grpSpMk id="13" creationId="{00000000-0000-0000-0000-000000000000}"/>
          </ac:grpSpMkLst>
        </pc:grpChg>
        <pc:picChg chg="mod">
          <ac:chgData name="Opolski, Johanna (VITA)" userId="d193368f-0db6-4ee9-844e-4a3185a057bb" providerId="ADAL" clId="{1B852475-E514-423A-B5E9-C13900AC5FA9}" dt="2026-01-12T16:22:41.297" v="1052" actId="962"/>
          <ac:picMkLst>
            <pc:docMk/>
            <pc:sldMk cId="0" sldId="258"/>
            <ac:picMk id="9" creationId="{00000000-0000-0000-0000-000000000000}"/>
          </ac:picMkLst>
        </pc:picChg>
        <pc:picChg chg="mod">
          <ac:chgData name="Opolski, Johanna (VITA)" userId="d193368f-0db6-4ee9-844e-4a3185a057bb" providerId="ADAL" clId="{1B852475-E514-423A-B5E9-C13900AC5FA9}" dt="2026-01-12T16:22:44.557" v="1053" actId="962"/>
          <ac:picMkLst>
            <pc:docMk/>
            <pc:sldMk cId="0" sldId="258"/>
            <ac:picMk id="10" creationId="{00000000-0000-0000-0000-000000000000}"/>
          </ac:picMkLst>
        </pc:picChg>
        <pc:picChg chg="mod">
          <ac:chgData name="Opolski, Johanna (VITA)" userId="d193368f-0db6-4ee9-844e-4a3185a057bb" providerId="ADAL" clId="{1B852475-E514-423A-B5E9-C13900AC5FA9}" dt="2026-01-12T16:22:45.403" v="1054" actId="962"/>
          <ac:picMkLst>
            <pc:docMk/>
            <pc:sldMk cId="0" sldId="258"/>
            <ac:picMk id="11" creationId="{00000000-0000-0000-0000-000000000000}"/>
          </ac:picMkLst>
        </pc:picChg>
        <pc:picChg chg="mod">
          <ac:chgData name="Opolski, Johanna (VITA)" userId="d193368f-0db6-4ee9-844e-4a3185a057bb" providerId="ADAL" clId="{1B852475-E514-423A-B5E9-C13900AC5FA9}" dt="2026-01-12T16:22:46.209" v="1055" actId="962"/>
          <ac:picMkLst>
            <pc:docMk/>
            <pc:sldMk cId="0" sldId="258"/>
            <ac:picMk id="12" creationId="{00000000-0000-0000-0000-000000000000}"/>
          </ac:picMkLst>
        </pc:picChg>
        <pc:picChg chg="mod">
          <ac:chgData name="Opolski, Johanna (VITA)" userId="d193368f-0db6-4ee9-844e-4a3185a057bb" providerId="ADAL" clId="{1B852475-E514-423A-B5E9-C13900AC5FA9}" dt="2026-01-12T16:22:52.575" v="1057" actId="962"/>
          <ac:picMkLst>
            <pc:docMk/>
            <pc:sldMk cId="0" sldId="258"/>
            <ac:picMk id="16" creationId="{00000000-0000-0000-0000-000000000000}"/>
          </ac:picMkLst>
        </pc:picChg>
        <pc:picChg chg="mod">
          <ac:chgData name="Opolski, Johanna (VITA)" userId="d193368f-0db6-4ee9-844e-4a3185a057bb" providerId="ADAL" clId="{1B852475-E514-423A-B5E9-C13900AC5FA9}" dt="2026-01-12T16:22:55.096" v="1058" actId="962"/>
          <ac:picMkLst>
            <pc:docMk/>
            <pc:sldMk cId="0" sldId="258"/>
            <ac:picMk id="17" creationId="{00000000-0000-0000-0000-000000000000}"/>
          </ac:picMkLst>
        </pc:picChg>
        <pc:picChg chg="mod">
          <ac:chgData name="Opolski, Johanna (VITA)" userId="d193368f-0db6-4ee9-844e-4a3185a057bb" providerId="ADAL" clId="{1B852475-E514-423A-B5E9-C13900AC5FA9}" dt="2026-01-12T16:22:56.385" v="1059" actId="962"/>
          <ac:picMkLst>
            <pc:docMk/>
            <pc:sldMk cId="0" sldId="258"/>
            <ac:picMk id="18" creationId="{00000000-0000-0000-0000-000000000000}"/>
          </ac:picMkLst>
        </pc:picChg>
        <pc:picChg chg="mod">
          <ac:chgData name="Opolski, Johanna (VITA)" userId="d193368f-0db6-4ee9-844e-4a3185a057bb" providerId="ADAL" clId="{1B852475-E514-423A-B5E9-C13900AC5FA9}" dt="2026-01-12T16:22:57.272" v="1060" actId="962"/>
          <ac:picMkLst>
            <pc:docMk/>
            <pc:sldMk cId="0" sldId="258"/>
            <ac:picMk id="20" creationId="{00000000-0000-0000-0000-000000000000}"/>
          </ac:picMkLst>
        </pc:picChg>
        <pc:picChg chg="mod ord">
          <ac:chgData name="Opolski, Johanna (VITA)" userId="d193368f-0db6-4ee9-844e-4a3185a057bb" providerId="ADAL" clId="{1B852475-E514-423A-B5E9-C13900AC5FA9}" dt="2026-01-12T18:37:49.763" v="1903"/>
          <ac:picMkLst>
            <pc:docMk/>
            <pc:sldMk cId="0" sldId="258"/>
            <ac:picMk id="22" creationId="{00000000-0000-0000-0000-000000000000}"/>
          </ac:picMkLst>
        </pc:picChg>
      </pc:sldChg>
      <pc:sldChg chg="modSp add mod">
        <pc:chgData name="Opolski, Johanna (VITA)" userId="d193368f-0db6-4ee9-844e-4a3185a057bb" providerId="ADAL" clId="{1B852475-E514-423A-B5E9-C13900AC5FA9}" dt="2026-01-12T18:38:28.935" v="1906" actId="962"/>
        <pc:sldMkLst>
          <pc:docMk/>
          <pc:sldMk cId="0" sldId="259"/>
        </pc:sldMkLst>
        <pc:spChg chg="mod">
          <ac:chgData name="Opolski, Johanna (VITA)" userId="d193368f-0db6-4ee9-844e-4a3185a057bb" providerId="ADAL" clId="{1B852475-E514-423A-B5E9-C13900AC5FA9}" dt="2026-01-12T18:38:25.577" v="1905" actId="962"/>
          <ac:spMkLst>
            <pc:docMk/>
            <pc:sldMk cId="0" sldId="259"/>
            <ac:spMk id="3" creationId="{00000000-0000-0000-0000-000000000000}"/>
          </ac:spMkLst>
        </pc:spChg>
        <pc:spChg chg="mod">
          <ac:chgData name="Opolski, Johanna (VITA)" userId="d193368f-0db6-4ee9-844e-4a3185a057bb" providerId="ADAL" clId="{1B852475-E514-423A-B5E9-C13900AC5FA9}" dt="2026-01-12T18:38:28.935" v="1906" actId="962"/>
          <ac:spMkLst>
            <pc:docMk/>
            <pc:sldMk cId="0" sldId="259"/>
            <ac:spMk id="4" creationId="{00000000-0000-0000-0000-000000000000}"/>
          </ac:spMkLst>
        </pc:spChg>
      </pc:sldChg>
      <pc:sldChg chg="add">
        <pc:chgData name="Opolski, Johanna (VITA)" userId="d193368f-0db6-4ee9-844e-4a3185a057bb" providerId="ADAL" clId="{1B852475-E514-423A-B5E9-C13900AC5FA9}" dt="2026-01-06T13:42:47.737" v="659"/>
        <pc:sldMkLst>
          <pc:docMk/>
          <pc:sldMk cId="1235776076" sldId="260"/>
        </pc:sldMkLst>
      </pc:sldChg>
      <pc:sldChg chg="modSp add mod">
        <pc:chgData name="Opolski, Johanna (VITA)" userId="d193368f-0db6-4ee9-844e-4a3185a057bb" providerId="ADAL" clId="{1B852475-E514-423A-B5E9-C13900AC5FA9}" dt="2026-01-12T18:39:57.969" v="1914" actId="962"/>
        <pc:sldMkLst>
          <pc:docMk/>
          <pc:sldMk cId="0" sldId="261"/>
        </pc:sldMkLst>
        <pc:spChg chg="mod ord">
          <ac:chgData name="Opolski, Johanna (VITA)" userId="d193368f-0db6-4ee9-844e-4a3185a057bb" providerId="ADAL" clId="{1B852475-E514-423A-B5E9-C13900AC5FA9}" dt="2026-01-12T18:39:57.969" v="1914" actId="962"/>
          <ac:spMkLst>
            <pc:docMk/>
            <pc:sldMk cId="0" sldId="261"/>
            <ac:spMk id="3" creationId="{00000000-0000-0000-0000-000000000000}"/>
          </ac:spMkLst>
        </pc:spChg>
        <pc:spChg chg="mod">
          <ac:chgData name="Opolski, Johanna (VITA)" userId="d193368f-0db6-4ee9-844e-4a3185a057bb" providerId="ADAL" clId="{1B852475-E514-423A-B5E9-C13900AC5FA9}" dt="2026-01-12T18:39:57.044" v="1913" actId="962"/>
          <ac:spMkLst>
            <pc:docMk/>
            <pc:sldMk cId="0" sldId="261"/>
            <ac:spMk id="4" creationId="{00000000-0000-0000-0000-000000000000}"/>
          </ac:spMkLst>
        </pc:spChg>
      </pc:sldChg>
      <pc:sldChg chg="add">
        <pc:chgData name="Opolski, Johanna (VITA)" userId="d193368f-0db6-4ee9-844e-4a3185a057bb" providerId="ADAL" clId="{1B852475-E514-423A-B5E9-C13900AC5FA9}" dt="2026-01-06T13:42:47.737" v="659"/>
        <pc:sldMkLst>
          <pc:docMk/>
          <pc:sldMk cId="2577207923" sldId="262"/>
        </pc:sldMkLst>
      </pc:sldChg>
      <pc:sldChg chg="modSp add mod">
        <pc:chgData name="Opolski, Johanna (VITA)" userId="d193368f-0db6-4ee9-844e-4a3185a057bb" providerId="ADAL" clId="{1B852475-E514-423A-B5E9-C13900AC5FA9}" dt="2026-01-12T18:40:47.144" v="1926"/>
        <pc:sldMkLst>
          <pc:docMk/>
          <pc:sldMk cId="0" sldId="263"/>
        </pc:sldMkLst>
        <pc:spChg chg="ord">
          <ac:chgData name="Opolski, Johanna (VITA)" userId="d193368f-0db6-4ee9-844e-4a3185a057bb" providerId="ADAL" clId="{1B852475-E514-423A-B5E9-C13900AC5FA9}" dt="2026-01-12T18:40:47.144" v="1926"/>
          <ac:spMkLst>
            <pc:docMk/>
            <pc:sldMk cId="0" sldId="263"/>
            <ac:spMk id="3" creationId="{00000000-0000-0000-0000-000000000000}"/>
          </ac:spMkLst>
        </pc:spChg>
        <pc:spChg chg="mod">
          <ac:chgData name="Opolski, Johanna (VITA)" userId="d193368f-0db6-4ee9-844e-4a3185a057bb" providerId="ADAL" clId="{1B852475-E514-423A-B5E9-C13900AC5FA9}" dt="2026-01-12T18:40:35.338" v="1920" actId="962"/>
          <ac:spMkLst>
            <pc:docMk/>
            <pc:sldMk cId="0" sldId="263"/>
            <ac:spMk id="4" creationId="{00000000-0000-0000-0000-000000000000}"/>
          </ac:spMkLst>
        </pc:spChg>
        <pc:spChg chg="mod">
          <ac:chgData name="Opolski, Johanna (VITA)" userId="d193368f-0db6-4ee9-844e-4a3185a057bb" providerId="ADAL" clId="{1B852475-E514-423A-B5E9-C13900AC5FA9}" dt="2026-01-12T18:40:36.380" v="1921" actId="962"/>
          <ac:spMkLst>
            <pc:docMk/>
            <pc:sldMk cId="0" sldId="263"/>
            <ac:spMk id="5" creationId="{00000000-0000-0000-0000-000000000000}"/>
          </ac:spMkLst>
        </pc:spChg>
      </pc:sldChg>
      <pc:sldChg chg="modSp add mod">
        <pc:chgData name="Opolski, Johanna (VITA)" userId="d193368f-0db6-4ee9-844e-4a3185a057bb" providerId="ADAL" clId="{1B852475-E514-423A-B5E9-C13900AC5FA9}" dt="2026-01-12T18:41:09.690" v="1932"/>
        <pc:sldMkLst>
          <pc:docMk/>
          <pc:sldMk cId="0" sldId="264"/>
        </pc:sldMkLst>
        <pc:spChg chg="ord">
          <ac:chgData name="Opolski, Johanna (VITA)" userId="d193368f-0db6-4ee9-844e-4a3185a057bb" providerId="ADAL" clId="{1B852475-E514-423A-B5E9-C13900AC5FA9}" dt="2026-01-12T18:41:09.690" v="1932"/>
          <ac:spMkLst>
            <pc:docMk/>
            <pc:sldMk cId="0" sldId="264"/>
            <ac:spMk id="12" creationId="{00000000-0000-0000-0000-000000000000}"/>
          </ac:spMkLst>
        </pc:spChg>
        <pc:spChg chg="mod">
          <ac:chgData name="Opolski, Johanna (VITA)" userId="d193368f-0db6-4ee9-844e-4a3185a057bb" providerId="ADAL" clId="{1B852475-E514-423A-B5E9-C13900AC5FA9}" dt="2026-01-12T18:41:04.485" v="1930" actId="962"/>
          <ac:spMkLst>
            <pc:docMk/>
            <pc:sldMk cId="0" sldId="264"/>
            <ac:spMk id="13" creationId="{00000000-0000-0000-0000-000000000000}"/>
          </ac:spMkLst>
        </pc:spChg>
        <pc:spChg chg="mod">
          <ac:chgData name="Opolski, Johanna (VITA)" userId="d193368f-0db6-4ee9-844e-4a3185a057bb" providerId="ADAL" clId="{1B852475-E514-423A-B5E9-C13900AC5FA9}" dt="2026-01-12T18:41:05.367" v="1931" actId="962"/>
          <ac:spMkLst>
            <pc:docMk/>
            <pc:sldMk cId="0" sldId="264"/>
            <ac:spMk id="14" creationId="{00000000-0000-0000-0000-000000000000}"/>
          </ac:spMkLst>
        </pc:spChg>
        <pc:grpChg chg="mod">
          <ac:chgData name="Opolski, Johanna (VITA)" userId="d193368f-0db6-4ee9-844e-4a3185a057bb" providerId="ADAL" clId="{1B852475-E514-423A-B5E9-C13900AC5FA9}" dt="2026-01-12T16:26:46.666" v="1230" actId="962"/>
          <ac:grpSpMkLst>
            <pc:docMk/>
            <pc:sldMk cId="0" sldId="264"/>
            <ac:grpSpMk id="2" creationId="{00000000-0000-0000-0000-000000000000}"/>
          </ac:grpSpMkLst>
        </pc:grpChg>
        <pc:grpChg chg="mod ord">
          <ac:chgData name="Opolski, Johanna (VITA)" userId="d193368f-0db6-4ee9-844e-4a3185a057bb" providerId="ADAL" clId="{1B852475-E514-423A-B5E9-C13900AC5FA9}" dt="2026-01-12T18:40:55.525" v="1929"/>
          <ac:grpSpMkLst>
            <pc:docMk/>
            <pc:sldMk cId="0" sldId="264"/>
            <ac:grpSpMk id="6" creationId="{00000000-0000-0000-0000-000000000000}"/>
          </ac:grpSpMkLst>
        </pc:grpChg>
      </pc:sldChg>
      <pc:sldChg chg="modSp add mod">
        <pc:chgData name="Opolski, Johanna (VITA)" userId="d193368f-0db6-4ee9-844e-4a3185a057bb" providerId="ADAL" clId="{1B852475-E514-423A-B5E9-C13900AC5FA9}" dt="2026-01-12T18:41:26.734" v="1938" actId="962"/>
        <pc:sldMkLst>
          <pc:docMk/>
          <pc:sldMk cId="0" sldId="265"/>
        </pc:sldMkLst>
        <pc:spChg chg="ord">
          <ac:chgData name="Opolski, Johanna (VITA)" userId="d193368f-0db6-4ee9-844e-4a3185a057bb" providerId="ADAL" clId="{1B852475-E514-423A-B5E9-C13900AC5FA9}" dt="2026-01-12T18:41:24.034" v="1936"/>
          <ac:spMkLst>
            <pc:docMk/>
            <pc:sldMk cId="0" sldId="265"/>
            <ac:spMk id="11" creationId="{00000000-0000-0000-0000-000000000000}"/>
          </ac:spMkLst>
        </pc:spChg>
        <pc:spChg chg="mod">
          <ac:chgData name="Opolski, Johanna (VITA)" userId="d193368f-0db6-4ee9-844e-4a3185a057bb" providerId="ADAL" clId="{1B852475-E514-423A-B5E9-C13900AC5FA9}" dt="2026-01-12T18:41:25.776" v="1937" actId="962"/>
          <ac:spMkLst>
            <pc:docMk/>
            <pc:sldMk cId="0" sldId="265"/>
            <ac:spMk id="12" creationId="{00000000-0000-0000-0000-000000000000}"/>
          </ac:spMkLst>
        </pc:spChg>
        <pc:spChg chg="mod">
          <ac:chgData name="Opolski, Johanna (VITA)" userId="d193368f-0db6-4ee9-844e-4a3185a057bb" providerId="ADAL" clId="{1B852475-E514-423A-B5E9-C13900AC5FA9}" dt="2026-01-12T18:41:26.734" v="1938" actId="962"/>
          <ac:spMkLst>
            <pc:docMk/>
            <pc:sldMk cId="0" sldId="265"/>
            <ac:spMk id="13" creationId="{00000000-0000-0000-0000-000000000000}"/>
          </ac:spMkLst>
        </pc:spChg>
        <pc:grpChg chg="mod">
          <ac:chgData name="Opolski, Johanna (VITA)" userId="d193368f-0db6-4ee9-844e-4a3185a057bb" providerId="ADAL" clId="{1B852475-E514-423A-B5E9-C13900AC5FA9}" dt="2026-01-12T16:27:56.746" v="1233" actId="962"/>
          <ac:grpSpMkLst>
            <pc:docMk/>
            <pc:sldMk cId="0" sldId="265"/>
            <ac:grpSpMk id="2" creationId="{00000000-0000-0000-0000-000000000000}"/>
          </ac:grpSpMkLst>
        </pc:grpChg>
        <pc:grpChg chg="mod ord">
          <ac:chgData name="Opolski, Johanna (VITA)" userId="d193368f-0db6-4ee9-844e-4a3185a057bb" providerId="ADAL" clId="{1B852475-E514-423A-B5E9-C13900AC5FA9}" dt="2026-01-12T18:41:19.958" v="1935"/>
          <ac:grpSpMkLst>
            <pc:docMk/>
            <pc:sldMk cId="0" sldId="265"/>
            <ac:grpSpMk id="6" creationId="{00000000-0000-0000-0000-000000000000}"/>
          </ac:grpSpMkLst>
        </pc:grpChg>
      </pc:sldChg>
      <pc:sldChg chg="addSp delSp modSp add mod">
        <pc:chgData name="Opolski, Johanna (VITA)" userId="d193368f-0db6-4ee9-844e-4a3185a057bb" providerId="ADAL" clId="{1B852475-E514-423A-B5E9-C13900AC5FA9}" dt="2026-01-12T19:37:00.013" v="2263"/>
        <pc:sldMkLst>
          <pc:docMk/>
          <pc:sldMk cId="1244179800" sldId="266"/>
        </pc:sldMkLst>
        <pc:spChg chg="mod ord">
          <ac:chgData name="Opolski, Johanna (VITA)" userId="d193368f-0db6-4ee9-844e-4a3185a057bb" providerId="ADAL" clId="{1B852475-E514-423A-B5E9-C13900AC5FA9}" dt="2026-01-12T19:37:00.013" v="2263"/>
          <ac:spMkLst>
            <pc:docMk/>
            <pc:sldMk cId="1244179800" sldId="266"/>
            <ac:spMk id="2" creationId="{4DFA6C8B-3444-4591-F78E-A94E75389C0E}"/>
          </ac:spMkLst>
        </pc:spChg>
        <pc:spChg chg="mod">
          <ac:chgData name="Opolski, Johanna (VITA)" userId="d193368f-0db6-4ee9-844e-4a3185a057bb" providerId="ADAL" clId="{1B852475-E514-423A-B5E9-C13900AC5FA9}" dt="2025-12-23T19:38:49.296" v="571" actId="1076"/>
          <ac:spMkLst>
            <pc:docMk/>
            <pc:sldMk cId="1244179800" sldId="266"/>
            <ac:spMk id="3" creationId="{4AC39012-484F-5E0B-8495-6D31A08F3623}"/>
          </ac:spMkLst>
        </pc:spChg>
        <pc:spChg chg="add mod">
          <ac:chgData name="Opolski, Johanna (VITA)" userId="d193368f-0db6-4ee9-844e-4a3185a057bb" providerId="ADAL" clId="{1B852475-E514-423A-B5E9-C13900AC5FA9}" dt="2025-12-23T13:35:51.940" v="557"/>
          <ac:spMkLst>
            <pc:docMk/>
            <pc:sldMk cId="1244179800" sldId="266"/>
            <ac:spMk id="5" creationId="{86C92797-C867-7F8C-D083-53FA355B49AB}"/>
          </ac:spMkLst>
        </pc:spChg>
        <pc:picChg chg="add mod">
          <ac:chgData name="Opolski, Johanna (VITA)" userId="d193368f-0db6-4ee9-844e-4a3185a057bb" providerId="ADAL" clId="{1B852475-E514-423A-B5E9-C13900AC5FA9}" dt="2026-01-12T18:31:20.783" v="1876" actId="962"/>
          <ac:picMkLst>
            <pc:docMk/>
            <pc:sldMk cId="1244179800" sldId="266"/>
            <ac:picMk id="7" creationId="{CF863F11-DBCE-775A-AF3A-14D73517CFBB}"/>
          </ac:picMkLst>
        </pc:picChg>
      </pc:sldChg>
      <pc:sldChg chg="modSp add mod">
        <pc:chgData name="Opolski, Johanna (VITA)" userId="d193368f-0db6-4ee9-844e-4a3185a057bb" providerId="ADAL" clId="{1B852475-E514-423A-B5E9-C13900AC5FA9}" dt="2026-01-12T18:45:13.845" v="1984" actId="962"/>
        <pc:sldMkLst>
          <pc:docMk/>
          <pc:sldMk cId="0" sldId="267"/>
        </pc:sldMkLst>
        <pc:spChg chg="mod ord">
          <ac:chgData name="Opolski, Johanna (VITA)" userId="d193368f-0db6-4ee9-844e-4a3185a057bb" providerId="ADAL" clId="{1B852475-E514-423A-B5E9-C13900AC5FA9}" dt="2026-01-12T18:44:36.393" v="1976" actId="171"/>
          <ac:spMkLst>
            <pc:docMk/>
            <pc:sldMk cId="0" sldId="267"/>
            <ac:spMk id="11" creationId="{00000000-0000-0000-0000-000000000000}"/>
          </ac:spMkLst>
        </pc:spChg>
        <pc:spChg chg="ord">
          <ac:chgData name="Opolski, Johanna (VITA)" userId="d193368f-0db6-4ee9-844e-4a3185a057bb" providerId="ADAL" clId="{1B852475-E514-423A-B5E9-C13900AC5FA9}" dt="2026-01-12T18:42:02.301" v="1945"/>
          <ac:spMkLst>
            <pc:docMk/>
            <pc:sldMk cId="0" sldId="267"/>
            <ac:spMk id="14" creationId="{00000000-0000-0000-0000-000000000000}"/>
          </ac:spMkLst>
        </pc:spChg>
        <pc:spChg chg="ord">
          <ac:chgData name="Opolski, Johanna (VITA)" userId="d193368f-0db6-4ee9-844e-4a3185a057bb" providerId="ADAL" clId="{1B852475-E514-423A-B5E9-C13900AC5FA9}" dt="2026-01-12T18:42:09.970" v="1951"/>
          <ac:spMkLst>
            <pc:docMk/>
            <pc:sldMk cId="0" sldId="267"/>
            <ac:spMk id="15" creationId="{00000000-0000-0000-0000-000000000000}"/>
          </ac:spMkLst>
        </pc:spChg>
        <pc:spChg chg="ord">
          <ac:chgData name="Opolski, Johanna (VITA)" userId="d193368f-0db6-4ee9-844e-4a3185a057bb" providerId="ADAL" clId="{1B852475-E514-423A-B5E9-C13900AC5FA9}" dt="2026-01-12T18:44:42.895" v="1982"/>
          <ac:spMkLst>
            <pc:docMk/>
            <pc:sldMk cId="0" sldId="267"/>
            <ac:spMk id="16" creationId="{00000000-0000-0000-0000-000000000000}"/>
          </ac:spMkLst>
        </pc:spChg>
        <pc:spChg chg="mod">
          <ac:chgData name="Opolski, Johanna (VITA)" userId="d193368f-0db6-4ee9-844e-4a3185a057bb" providerId="ADAL" clId="{1B852475-E514-423A-B5E9-C13900AC5FA9}" dt="2026-01-12T18:45:12.825" v="1983" actId="962"/>
          <ac:spMkLst>
            <pc:docMk/>
            <pc:sldMk cId="0" sldId="267"/>
            <ac:spMk id="17" creationId="{00000000-0000-0000-0000-000000000000}"/>
          </ac:spMkLst>
        </pc:spChg>
        <pc:spChg chg="mod">
          <ac:chgData name="Opolski, Johanna (VITA)" userId="d193368f-0db6-4ee9-844e-4a3185a057bb" providerId="ADAL" clId="{1B852475-E514-423A-B5E9-C13900AC5FA9}" dt="2026-01-12T18:45:13.845" v="1984" actId="962"/>
          <ac:spMkLst>
            <pc:docMk/>
            <pc:sldMk cId="0" sldId="267"/>
            <ac:spMk id="18" creationId="{00000000-0000-0000-0000-000000000000}"/>
          </ac:spMkLst>
        </pc:spChg>
        <pc:grpChg chg="mod">
          <ac:chgData name="Opolski, Johanna (VITA)" userId="d193368f-0db6-4ee9-844e-4a3185a057bb" providerId="ADAL" clId="{1B852475-E514-423A-B5E9-C13900AC5FA9}" dt="2026-01-12T16:33:03.124" v="1239" actId="962"/>
          <ac:grpSpMkLst>
            <pc:docMk/>
            <pc:sldMk cId="0" sldId="267"/>
            <ac:grpSpMk id="2" creationId="{00000000-0000-0000-0000-000000000000}"/>
          </ac:grpSpMkLst>
        </pc:grpChg>
        <pc:grpChg chg="mod">
          <ac:chgData name="Opolski, Johanna (VITA)" userId="d193368f-0db6-4ee9-844e-4a3185a057bb" providerId="ADAL" clId="{1B852475-E514-423A-B5E9-C13900AC5FA9}" dt="2026-01-12T16:35:14.687" v="1241" actId="962"/>
          <ac:grpSpMkLst>
            <pc:docMk/>
            <pc:sldMk cId="0" sldId="267"/>
            <ac:grpSpMk id="6" creationId="{00000000-0000-0000-0000-000000000000}"/>
          </ac:grpSpMkLst>
        </pc:grpChg>
        <pc:grpChg chg="mod">
          <ac:chgData name="Opolski, Johanna (VITA)" userId="d193368f-0db6-4ee9-844e-4a3185a057bb" providerId="ADAL" clId="{1B852475-E514-423A-B5E9-C13900AC5FA9}" dt="2026-01-12T18:44:40.043" v="1979" actId="962"/>
          <ac:grpSpMkLst>
            <pc:docMk/>
            <pc:sldMk cId="0" sldId="267"/>
            <ac:grpSpMk id="10" creationId="{00000000-0000-0000-0000-000000000000}"/>
          </ac:grpSpMkLst>
        </pc:grpChg>
      </pc:sldChg>
      <pc:sldChg chg="modSp add mod">
        <pc:chgData name="Opolski, Johanna (VITA)" userId="d193368f-0db6-4ee9-844e-4a3185a057bb" providerId="ADAL" clId="{1B852475-E514-423A-B5E9-C13900AC5FA9}" dt="2026-01-12T18:45:52.531" v="1987" actId="962"/>
        <pc:sldMkLst>
          <pc:docMk/>
          <pc:sldMk cId="0" sldId="268"/>
        </pc:sldMkLst>
        <pc:spChg chg="ord">
          <ac:chgData name="Opolski, Johanna (VITA)" userId="d193368f-0db6-4ee9-844e-4a3185a057bb" providerId="ADAL" clId="{1B852475-E514-423A-B5E9-C13900AC5FA9}" dt="2026-01-12T18:45:42.089" v="1985" actId="13244"/>
          <ac:spMkLst>
            <pc:docMk/>
            <pc:sldMk cId="0" sldId="268"/>
            <ac:spMk id="19" creationId="{00000000-0000-0000-0000-000000000000}"/>
          </ac:spMkLst>
        </pc:spChg>
        <pc:spChg chg="mod">
          <ac:chgData name="Opolski, Johanna (VITA)" userId="d193368f-0db6-4ee9-844e-4a3185a057bb" providerId="ADAL" clId="{1B852475-E514-423A-B5E9-C13900AC5FA9}" dt="2026-01-12T18:45:51.652" v="1986" actId="962"/>
          <ac:spMkLst>
            <pc:docMk/>
            <pc:sldMk cId="0" sldId="268"/>
            <ac:spMk id="20" creationId="{00000000-0000-0000-0000-000000000000}"/>
          </ac:spMkLst>
        </pc:spChg>
        <pc:spChg chg="mod">
          <ac:chgData name="Opolski, Johanna (VITA)" userId="d193368f-0db6-4ee9-844e-4a3185a057bb" providerId="ADAL" clId="{1B852475-E514-423A-B5E9-C13900AC5FA9}" dt="2026-01-12T18:45:52.531" v="1987" actId="962"/>
          <ac:spMkLst>
            <pc:docMk/>
            <pc:sldMk cId="0" sldId="268"/>
            <ac:spMk id="21" creationId="{00000000-0000-0000-0000-000000000000}"/>
          </ac:spMkLst>
        </pc:spChg>
        <pc:grpChg chg="mod">
          <ac:chgData name="Opolski, Johanna (VITA)" userId="d193368f-0db6-4ee9-844e-4a3185a057bb" providerId="ADAL" clId="{1B852475-E514-423A-B5E9-C13900AC5FA9}" dt="2026-01-12T16:35:20.453" v="1243" actId="962"/>
          <ac:grpSpMkLst>
            <pc:docMk/>
            <pc:sldMk cId="0" sldId="268"/>
            <ac:grpSpMk id="2" creationId="{00000000-0000-0000-0000-000000000000}"/>
          </ac:grpSpMkLst>
        </pc:grpChg>
        <pc:grpChg chg="mod">
          <ac:chgData name="Opolski, Johanna (VITA)" userId="d193368f-0db6-4ee9-844e-4a3185a057bb" providerId="ADAL" clId="{1B852475-E514-423A-B5E9-C13900AC5FA9}" dt="2026-01-12T16:35:23.319" v="1244" actId="962"/>
          <ac:grpSpMkLst>
            <pc:docMk/>
            <pc:sldMk cId="0" sldId="268"/>
            <ac:grpSpMk id="6" creationId="{00000000-0000-0000-0000-000000000000}"/>
          </ac:grpSpMkLst>
        </pc:grpChg>
        <pc:grpChg chg="mod">
          <ac:chgData name="Opolski, Johanna (VITA)" userId="d193368f-0db6-4ee9-844e-4a3185a057bb" providerId="ADAL" clId="{1B852475-E514-423A-B5E9-C13900AC5FA9}" dt="2026-01-12T16:35:27.865" v="1245" actId="962"/>
          <ac:grpSpMkLst>
            <pc:docMk/>
            <pc:sldMk cId="0" sldId="268"/>
            <ac:grpSpMk id="12" creationId="{00000000-0000-0000-0000-000000000000}"/>
          </ac:grpSpMkLst>
        </pc:grpChg>
      </pc:sldChg>
      <pc:sldChg chg="modSp add mod">
        <pc:chgData name="Opolski, Johanna (VITA)" userId="d193368f-0db6-4ee9-844e-4a3185a057bb" providerId="ADAL" clId="{1B852475-E514-423A-B5E9-C13900AC5FA9}" dt="2026-01-12T19:29:01.756" v="2225" actId="13244"/>
        <pc:sldMkLst>
          <pc:docMk/>
          <pc:sldMk cId="88205647" sldId="269"/>
        </pc:sldMkLst>
        <pc:spChg chg="mod">
          <ac:chgData name="Opolski, Johanna (VITA)" userId="d193368f-0db6-4ee9-844e-4a3185a057bb" providerId="ADAL" clId="{1B852475-E514-423A-B5E9-C13900AC5FA9}" dt="2026-01-12T15:33:37.553" v="1034" actId="962"/>
          <ac:spMkLst>
            <pc:docMk/>
            <pc:sldMk cId="88205647" sldId="269"/>
            <ac:spMk id="5" creationId="{E83E8BE5-222F-FEB7-8288-EE6A7E8B0562}"/>
          </ac:spMkLst>
        </pc:spChg>
        <pc:spChg chg="ord">
          <ac:chgData name="Opolski, Johanna (VITA)" userId="d193368f-0db6-4ee9-844e-4a3185a057bb" providerId="ADAL" clId="{1B852475-E514-423A-B5E9-C13900AC5FA9}" dt="2026-01-12T19:29:01.756" v="2225" actId="13244"/>
          <ac:spMkLst>
            <pc:docMk/>
            <pc:sldMk cId="88205647" sldId="269"/>
            <ac:spMk id="76" creationId="{9871DFC7-2BC4-FDB5-1C41-52BFE655EA22}"/>
          </ac:spMkLst>
        </pc:spChg>
        <pc:grpChg chg="mod">
          <ac:chgData name="Opolski, Johanna (VITA)" userId="d193368f-0db6-4ee9-844e-4a3185a057bb" providerId="ADAL" clId="{1B852475-E514-423A-B5E9-C13900AC5FA9}" dt="2026-01-12T18:23:22.878" v="1627" actId="962"/>
          <ac:grpSpMkLst>
            <pc:docMk/>
            <pc:sldMk cId="88205647" sldId="269"/>
            <ac:grpSpMk id="3" creationId="{E2327A65-BCE0-6986-D9B8-D8264BE5CD7F}"/>
          </ac:grpSpMkLst>
        </pc:grpChg>
        <pc:grpChg chg="mod ord">
          <ac:chgData name="Opolski, Johanna (VITA)" userId="d193368f-0db6-4ee9-844e-4a3185a057bb" providerId="ADAL" clId="{1B852475-E514-423A-B5E9-C13900AC5FA9}" dt="2026-01-12T19:28:52.672" v="2224"/>
          <ac:grpSpMkLst>
            <pc:docMk/>
            <pc:sldMk cId="88205647" sldId="269"/>
            <ac:grpSpMk id="6" creationId="{CAB706B9-A519-E40C-7B30-85DEC6182297}"/>
          </ac:grpSpMkLst>
        </pc:grpChg>
      </pc:sldChg>
      <pc:sldChg chg="modSp add mod">
        <pc:chgData name="Opolski, Johanna (VITA)" userId="d193368f-0db6-4ee9-844e-4a3185a057bb" providerId="ADAL" clId="{1B852475-E514-423A-B5E9-C13900AC5FA9}" dt="2026-01-12T18:46:38.288" v="1993" actId="962"/>
        <pc:sldMkLst>
          <pc:docMk/>
          <pc:sldMk cId="0" sldId="270"/>
        </pc:sldMkLst>
        <pc:spChg chg="mod">
          <ac:chgData name="Opolski, Johanna (VITA)" userId="d193368f-0db6-4ee9-844e-4a3185a057bb" providerId="ADAL" clId="{1B852475-E514-423A-B5E9-C13900AC5FA9}" dt="2026-01-12T15:33:37.252" v="1021" actId="962"/>
          <ac:spMkLst>
            <pc:docMk/>
            <pc:sldMk cId="0" sldId="270"/>
            <ac:spMk id="10" creationId="{00000000-0000-0000-0000-000000000000}"/>
          </ac:spMkLst>
        </pc:spChg>
        <pc:spChg chg="mod">
          <ac:chgData name="Opolski, Johanna (VITA)" userId="d193368f-0db6-4ee9-844e-4a3185a057bb" providerId="ADAL" clId="{1B852475-E514-423A-B5E9-C13900AC5FA9}" dt="2026-01-12T15:33:37.254" v="1022" actId="962"/>
          <ac:spMkLst>
            <pc:docMk/>
            <pc:sldMk cId="0" sldId="270"/>
            <ac:spMk id="12" creationId="{00000000-0000-0000-0000-000000000000}"/>
          </ac:spMkLst>
        </pc:spChg>
        <pc:spChg chg="ord">
          <ac:chgData name="Opolski, Johanna (VITA)" userId="d193368f-0db6-4ee9-844e-4a3185a057bb" providerId="ADAL" clId="{1B852475-E514-423A-B5E9-C13900AC5FA9}" dt="2026-01-12T18:46:27.087" v="1992" actId="13244"/>
          <ac:spMkLst>
            <pc:docMk/>
            <pc:sldMk cId="0" sldId="270"/>
            <ac:spMk id="14" creationId="{00000000-0000-0000-0000-000000000000}"/>
          </ac:spMkLst>
        </pc:spChg>
        <pc:spChg chg="mod">
          <ac:chgData name="Opolski, Johanna (VITA)" userId="d193368f-0db6-4ee9-844e-4a3185a057bb" providerId="ADAL" clId="{1B852475-E514-423A-B5E9-C13900AC5FA9}" dt="2026-01-12T18:46:38.288" v="1993" actId="962"/>
          <ac:spMkLst>
            <pc:docMk/>
            <pc:sldMk cId="0" sldId="270"/>
            <ac:spMk id="18" creationId="{00000000-0000-0000-0000-000000000000}"/>
          </ac:spMkLst>
        </pc:spChg>
        <pc:spChg chg="mod">
          <ac:chgData name="Opolski, Johanna (VITA)" userId="d193368f-0db6-4ee9-844e-4a3185a057bb" providerId="ADAL" clId="{1B852475-E514-423A-B5E9-C13900AC5FA9}" dt="2026-01-12T18:46:20.057" v="1990" actId="962"/>
          <ac:spMkLst>
            <pc:docMk/>
            <pc:sldMk cId="0" sldId="270"/>
            <ac:spMk id="19" creationId="{00000000-0000-0000-0000-000000000000}"/>
          </ac:spMkLst>
        </pc:spChg>
        <pc:grpChg chg="mod">
          <ac:chgData name="Opolski, Johanna (VITA)" userId="d193368f-0db6-4ee9-844e-4a3185a057bb" providerId="ADAL" clId="{1B852475-E514-423A-B5E9-C13900AC5FA9}" dt="2026-01-12T16:35:29.300" v="1246" actId="962"/>
          <ac:grpSpMkLst>
            <pc:docMk/>
            <pc:sldMk cId="0" sldId="270"/>
            <ac:grpSpMk id="2" creationId="{00000000-0000-0000-0000-000000000000}"/>
          </ac:grpSpMkLst>
        </pc:grpChg>
        <pc:grpChg chg="mod">
          <ac:chgData name="Opolski, Johanna (VITA)" userId="d193368f-0db6-4ee9-844e-4a3185a057bb" providerId="ADAL" clId="{1B852475-E514-423A-B5E9-C13900AC5FA9}" dt="2026-01-12T16:42:42.131" v="1248" actId="962"/>
          <ac:grpSpMkLst>
            <pc:docMk/>
            <pc:sldMk cId="0" sldId="270"/>
            <ac:grpSpMk id="6" creationId="{00000000-0000-0000-0000-000000000000}"/>
          </ac:grpSpMkLst>
        </pc:grpChg>
      </pc:sldChg>
      <pc:sldChg chg="addSp delSp modSp add mod ord">
        <pc:chgData name="Opolski, Johanna (VITA)" userId="d193368f-0db6-4ee9-844e-4a3185a057bb" providerId="ADAL" clId="{1B852475-E514-423A-B5E9-C13900AC5FA9}" dt="2026-01-12T19:37:13.822" v="2264"/>
        <pc:sldMkLst>
          <pc:docMk/>
          <pc:sldMk cId="620628095" sldId="271"/>
        </pc:sldMkLst>
        <pc:spChg chg="mod">
          <ac:chgData name="Opolski, Johanna (VITA)" userId="d193368f-0db6-4ee9-844e-4a3185a057bb" providerId="ADAL" clId="{1B852475-E514-423A-B5E9-C13900AC5FA9}" dt="2025-12-17T19:49:50.483" v="109" actId="20577"/>
          <ac:spMkLst>
            <pc:docMk/>
            <pc:sldMk cId="620628095" sldId="271"/>
            <ac:spMk id="2" creationId="{EAD2CAAC-8647-C4E1-4CC2-A7D3746385A9}"/>
          </ac:spMkLst>
        </pc:spChg>
        <pc:spChg chg="add mod">
          <ac:chgData name="Opolski, Johanna (VITA)" userId="d193368f-0db6-4ee9-844e-4a3185a057bb" providerId="ADAL" clId="{1B852475-E514-423A-B5E9-C13900AC5FA9}" dt="2025-12-29T14:19:17.457" v="574" actId="1076"/>
          <ac:spMkLst>
            <pc:docMk/>
            <pc:sldMk cId="620628095" sldId="271"/>
            <ac:spMk id="6" creationId="{BA5DE2C2-9A42-50EA-A519-292C97D134E3}"/>
          </ac:spMkLst>
        </pc:spChg>
        <pc:picChg chg="add mod ord">
          <ac:chgData name="Opolski, Johanna (VITA)" userId="d193368f-0db6-4ee9-844e-4a3185a057bb" providerId="ADAL" clId="{1B852475-E514-423A-B5E9-C13900AC5FA9}" dt="2026-01-12T19:37:13.822" v="2264"/>
          <ac:picMkLst>
            <pc:docMk/>
            <pc:sldMk cId="620628095" sldId="271"/>
            <ac:picMk id="8" creationId="{94CCC3DA-0BDE-DD63-2983-B9A7E51BD697}"/>
          </ac:picMkLst>
        </pc:picChg>
      </pc:sldChg>
      <pc:sldChg chg="modSp add mod">
        <pc:chgData name="Opolski, Johanna (VITA)" userId="d193368f-0db6-4ee9-844e-4a3185a057bb" providerId="ADAL" clId="{1B852475-E514-423A-B5E9-C13900AC5FA9}" dt="2026-01-12T18:47:58.422" v="2011" actId="962"/>
        <pc:sldMkLst>
          <pc:docMk/>
          <pc:sldMk cId="0" sldId="272"/>
        </pc:sldMkLst>
        <pc:spChg chg="mod">
          <ac:chgData name="Opolski, Johanna (VITA)" userId="d193368f-0db6-4ee9-844e-4a3185a057bb" providerId="ADAL" clId="{1B852475-E514-423A-B5E9-C13900AC5FA9}" dt="2026-01-12T18:47:58.422" v="2011" actId="962"/>
          <ac:spMkLst>
            <pc:docMk/>
            <pc:sldMk cId="0" sldId="272"/>
            <ac:spMk id="8" creationId="{00000000-0000-0000-0000-000000000000}"/>
          </ac:spMkLst>
        </pc:spChg>
        <pc:grpChg chg="mod">
          <ac:chgData name="Opolski, Johanna (VITA)" userId="d193368f-0db6-4ee9-844e-4a3185a057bb" providerId="ADAL" clId="{1B852475-E514-423A-B5E9-C13900AC5FA9}" dt="2026-01-12T16:47:01.579" v="1258" actId="962"/>
          <ac:grpSpMkLst>
            <pc:docMk/>
            <pc:sldMk cId="0" sldId="272"/>
            <ac:grpSpMk id="2" creationId="{00000000-0000-0000-0000-000000000000}"/>
          </ac:grpSpMkLst>
        </pc:grpChg>
        <pc:picChg chg="mod">
          <ac:chgData name="Opolski, Johanna (VITA)" userId="d193368f-0db6-4ee9-844e-4a3185a057bb" providerId="ADAL" clId="{1B852475-E514-423A-B5E9-C13900AC5FA9}" dt="2026-01-12T16:48:38.126" v="1260" actId="962"/>
          <ac:picMkLst>
            <pc:docMk/>
            <pc:sldMk cId="0" sldId="272"/>
            <ac:picMk id="7" creationId="{00000000-0000-0000-0000-000000000000}"/>
          </ac:picMkLst>
        </pc:picChg>
      </pc:sldChg>
      <pc:sldChg chg="modSp add mod">
        <pc:chgData name="Opolski, Johanna (VITA)" userId="d193368f-0db6-4ee9-844e-4a3185a057bb" providerId="ADAL" clId="{1B852475-E514-423A-B5E9-C13900AC5FA9}" dt="2026-01-12T18:48:04.685" v="2013" actId="962"/>
        <pc:sldMkLst>
          <pc:docMk/>
          <pc:sldMk cId="0" sldId="273"/>
        </pc:sldMkLst>
        <pc:spChg chg="mod">
          <ac:chgData name="Opolski, Johanna (VITA)" userId="d193368f-0db6-4ee9-844e-4a3185a057bb" providerId="ADAL" clId="{1B852475-E514-423A-B5E9-C13900AC5FA9}" dt="2026-01-12T18:48:03.786" v="2012" actId="962"/>
          <ac:spMkLst>
            <pc:docMk/>
            <pc:sldMk cId="0" sldId="273"/>
            <ac:spMk id="3" creationId="{00000000-0000-0000-0000-000000000000}"/>
          </ac:spMkLst>
        </pc:spChg>
        <pc:spChg chg="mod">
          <ac:chgData name="Opolski, Johanna (VITA)" userId="d193368f-0db6-4ee9-844e-4a3185a057bb" providerId="ADAL" clId="{1B852475-E514-423A-B5E9-C13900AC5FA9}" dt="2026-01-12T18:48:04.685" v="2013" actId="962"/>
          <ac:spMkLst>
            <pc:docMk/>
            <pc:sldMk cId="0" sldId="273"/>
            <ac:spMk id="4" creationId="{00000000-0000-0000-0000-000000000000}"/>
          </ac:spMkLst>
        </pc:spChg>
      </pc:sldChg>
      <pc:sldChg chg="modSp add mod">
        <pc:chgData name="Opolski, Johanna (VITA)" userId="d193368f-0db6-4ee9-844e-4a3185a057bb" providerId="ADAL" clId="{1B852475-E514-423A-B5E9-C13900AC5FA9}" dt="2026-01-12T18:50:44.508" v="2033" actId="962"/>
        <pc:sldMkLst>
          <pc:docMk/>
          <pc:sldMk cId="0" sldId="274"/>
        </pc:sldMkLst>
        <pc:spChg chg="ord">
          <ac:chgData name="Opolski, Johanna (VITA)" userId="d193368f-0db6-4ee9-844e-4a3185a057bb" providerId="ADAL" clId="{1B852475-E514-423A-B5E9-C13900AC5FA9}" dt="2026-01-12T18:50:23.968" v="2023"/>
          <ac:spMkLst>
            <pc:docMk/>
            <pc:sldMk cId="0" sldId="274"/>
            <ac:spMk id="14" creationId="{00000000-0000-0000-0000-000000000000}"/>
          </ac:spMkLst>
        </pc:spChg>
        <pc:spChg chg="ord">
          <ac:chgData name="Opolski, Johanna (VITA)" userId="d193368f-0db6-4ee9-844e-4a3185a057bb" providerId="ADAL" clId="{1B852475-E514-423A-B5E9-C13900AC5FA9}" dt="2026-01-12T18:50:36.506" v="2031"/>
          <ac:spMkLst>
            <pc:docMk/>
            <pc:sldMk cId="0" sldId="274"/>
            <ac:spMk id="15" creationId="{00000000-0000-0000-0000-000000000000}"/>
          </ac:spMkLst>
        </pc:spChg>
        <pc:spChg chg="mod">
          <ac:chgData name="Opolski, Johanna (VITA)" userId="d193368f-0db6-4ee9-844e-4a3185a057bb" providerId="ADAL" clId="{1B852475-E514-423A-B5E9-C13900AC5FA9}" dt="2026-01-12T18:50:42.850" v="2032" actId="962"/>
          <ac:spMkLst>
            <pc:docMk/>
            <pc:sldMk cId="0" sldId="274"/>
            <ac:spMk id="17" creationId="{00000000-0000-0000-0000-000000000000}"/>
          </ac:spMkLst>
        </pc:spChg>
        <pc:spChg chg="mod">
          <ac:chgData name="Opolski, Johanna (VITA)" userId="d193368f-0db6-4ee9-844e-4a3185a057bb" providerId="ADAL" clId="{1B852475-E514-423A-B5E9-C13900AC5FA9}" dt="2026-01-12T18:50:44.508" v="2033" actId="962"/>
          <ac:spMkLst>
            <pc:docMk/>
            <pc:sldMk cId="0" sldId="274"/>
            <ac:spMk id="18" creationId="{00000000-0000-0000-0000-000000000000}"/>
          </ac:spMkLst>
        </pc:spChg>
        <pc:grpChg chg="mod">
          <ac:chgData name="Opolski, Johanna (VITA)" userId="d193368f-0db6-4ee9-844e-4a3185a057bb" providerId="ADAL" clId="{1B852475-E514-423A-B5E9-C13900AC5FA9}" dt="2026-01-12T16:50:00.757" v="1262" actId="962"/>
          <ac:grpSpMkLst>
            <pc:docMk/>
            <pc:sldMk cId="0" sldId="274"/>
            <ac:grpSpMk id="2" creationId="{00000000-0000-0000-0000-000000000000}"/>
          </ac:grpSpMkLst>
        </pc:grpChg>
      </pc:sldChg>
      <pc:sldChg chg="modSp add mod">
        <pc:chgData name="Opolski, Johanna (VITA)" userId="d193368f-0db6-4ee9-844e-4a3185a057bb" providerId="ADAL" clId="{1B852475-E514-423A-B5E9-C13900AC5FA9}" dt="2026-01-12T18:51:02.925" v="2035" actId="962"/>
        <pc:sldMkLst>
          <pc:docMk/>
          <pc:sldMk cId="0" sldId="275"/>
        </pc:sldMkLst>
        <pc:spChg chg="mod">
          <ac:chgData name="Opolski, Johanna (VITA)" userId="d193368f-0db6-4ee9-844e-4a3185a057bb" providerId="ADAL" clId="{1B852475-E514-423A-B5E9-C13900AC5FA9}" dt="2026-01-12T18:51:02.398" v="2034" actId="962"/>
          <ac:spMkLst>
            <pc:docMk/>
            <pc:sldMk cId="0" sldId="275"/>
            <ac:spMk id="3" creationId="{00000000-0000-0000-0000-000000000000}"/>
          </ac:spMkLst>
        </pc:spChg>
        <pc:spChg chg="mod">
          <ac:chgData name="Opolski, Johanna (VITA)" userId="d193368f-0db6-4ee9-844e-4a3185a057bb" providerId="ADAL" clId="{1B852475-E514-423A-B5E9-C13900AC5FA9}" dt="2026-01-12T18:51:02.925" v="2035" actId="962"/>
          <ac:spMkLst>
            <pc:docMk/>
            <pc:sldMk cId="0" sldId="275"/>
            <ac:spMk id="4" creationId="{00000000-0000-0000-0000-000000000000}"/>
          </ac:spMkLst>
        </pc:spChg>
      </pc:sldChg>
      <pc:sldChg chg="modSp add mod">
        <pc:chgData name="Opolski, Johanna (VITA)" userId="d193368f-0db6-4ee9-844e-4a3185a057bb" providerId="ADAL" clId="{1B852475-E514-423A-B5E9-C13900AC5FA9}" dt="2026-01-12T18:51:32.639" v="2040" actId="962"/>
        <pc:sldMkLst>
          <pc:docMk/>
          <pc:sldMk cId="0" sldId="276"/>
        </pc:sldMkLst>
        <pc:spChg chg="mod">
          <ac:chgData name="Opolski, Johanna (VITA)" userId="d193368f-0db6-4ee9-844e-4a3185a057bb" providerId="ADAL" clId="{1B852475-E514-423A-B5E9-C13900AC5FA9}" dt="2026-01-12T18:51:06.242" v="2036" actId="962"/>
          <ac:spMkLst>
            <pc:docMk/>
            <pc:sldMk cId="0" sldId="276"/>
            <ac:spMk id="2" creationId="{00000000-0000-0000-0000-000000000000}"/>
          </ac:spMkLst>
        </pc:spChg>
        <pc:spChg chg="mod">
          <ac:chgData name="Opolski, Johanna (VITA)" userId="d193368f-0db6-4ee9-844e-4a3185a057bb" providerId="ADAL" clId="{1B852475-E514-423A-B5E9-C13900AC5FA9}" dt="2026-01-12T18:51:08.634" v="2037" actId="962"/>
          <ac:spMkLst>
            <pc:docMk/>
            <pc:sldMk cId="0" sldId="276"/>
            <ac:spMk id="3" creationId="{00000000-0000-0000-0000-000000000000}"/>
          </ac:spMkLst>
        </pc:spChg>
        <pc:spChg chg="ord">
          <ac:chgData name="Opolski, Johanna (VITA)" userId="d193368f-0db6-4ee9-844e-4a3185a057bb" providerId="ADAL" clId="{1B852475-E514-423A-B5E9-C13900AC5FA9}" dt="2026-01-12T18:51:22.047" v="2039"/>
          <ac:spMkLst>
            <pc:docMk/>
            <pc:sldMk cId="0" sldId="276"/>
            <ac:spMk id="8" creationId="{00000000-0000-0000-0000-000000000000}"/>
          </ac:spMkLst>
        </pc:spChg>
        <pc:spChg chg="mod">
          <ac:chgData name="Opolski, Johanna (VITA)" userId="d193368f-0db6-4ee9-844e-4a3185a057bb" providerId="ADAL" clId="{1B852475-E514-423A-B5E9-C13900AC5FA9}" dt="2026-01-12T18:51:32.639" v="2040" actId="962"/>
          <ac:spMkLst>
            <pc:docMk/>
            <pc:sldMk cId="0" sldId="276"/>
            <ac:spMk id="10" creationId="{00000000-0000-0000-0000-000000000000}"/>
          </ac:spMkLst>
        </pc:spChg>
        <pc:picChg chg="mod">
          <ac:chgData name="Opolski, Johanna (VITA)" userId="d193368f-0db6-4ee9-844e-4a3185a057bb" providerId="ADAL" clId="{1B852475-E514-423A-B5E9-C13900AC5FA9}" dt="2026-01-12T16:51:40.097" v="1264" actId="962"/>
          <ac:picMkLst>
            <pc:docMk/>
            <pc:sldMk cId="0" sldId="276"/>
            <ac:picMk id="9" creationId="{00000000-0000-0000-0000-000000000000}"/>
          </ac:picMkLst>
        </pc:picChg>
      </pc:sldChg>
      <pc:sldChg chg="modSp add mod">
        <pc:chgData name="Opolski, Johanna (VITA)" userId="d193368f-0db6-4ee9-844e-4a3185a057bb" providerId="ADAL" clId="{1B852475-E514-423A-B5E9-C13900AC5FA9}" dt="2026-01-12T18:52:04.989" v="2044" actId="962"/>
        <pc:sldMkLst>
          <pc:docMk/>
          <pc:sldMk cId="0" sldId="277"/>
        </pc:sldMkLst>
        <pc:spChg chg="mod">
          <ac:chgData name="Opolski, Johanna (VITA)" userId="d193368f-0db6-4ee9-844e-4a3185a057bb" providerId="ADAL" clId="{1B852475-E514-423A-B5E9-C13900AC5FA9}" dt="2026-01-12T18:52:00.278" v="2043" actId="962"/>
          <ac:spMkLst>
            <pc:docMk/>
            <pc:sldMk cId="0" sldId="277"/>
            <ac:spMk id="16" creationId="{00000000-0000-0000-0000-000000000000}"/>
          </ac:spMkLst>
        </pc:spChg>
        <pc:spChg chg="mod">
          <ac:chgData name="Opolski, Johanna (VITA)" userId="d193368f-0db6-4ee9-844e-4a3185a057bb" providerId="ADAL" clId="{1B852475-E514-423A-B5E9-C13900AC5FA9}" dt="2026-01-12T18:52:04.989" v="2044" actId="962"/>
          <ac:spMkLst>
            <pc:docMk/>
            <pc:sldMk cId="0" sldId="277"/>
            <ac:spMk id="18" creationId="{00000000-0000-0000-0000-000000000000}"/>
          </ac:spMkLst>
        </pc:spChg>
        <pc:grpChg chg="mod">
          <ac:chgData name="Opolski, Johanna (VITA)" userId="d193368f-0db6-4ee9-844e-4a3185a057bb" providerId="ADAL" clId="{1B852475-E514-423A-B5E9-C13900AC5FA9}" dt="2026-01-12T16:52:56.732" v="1267" actId="962"/>
          <ac:grpSpMkLst>
            <pc:docMk/>
            <pc:sldMk cId="0" sldId="277"/>
            <ac:grpSpMk id="3" creationId="{00000000-0000-0000-0000-000000000000}"/>
          </ac:grpSpMkLst>
        </pc:grpChg>
        <pc:grpChg chg="mod">
          <ac:chgData name="Opolski, Johanna (VITA)" userId="d193368f-0db6-4ee9-844e-4a3185a057bb" providerId="ADAL" clId="{1B852475-E514-423A-B5E9-C13900AC5FA9}" dt="2026-01-12T16:53:33.820" v="1271" actId="962"/>
          <ac:grpSpMkLst>
            <pc:docMk/>
            <pc:sldMk cId="0" sldId="277"/>
            <ac:grpSpMk id="10" creationId="{00000000-0000-0000-0000-000000000000}"/>
          </ac:grpSpMkLst>
        </pc:grpChg>
        <pc:picChg chg="mod">
          <ac:chgData name="Opolski, Johanna (VITA)" userId="d193368f-0db6-4ee9-844e-4a3185a057bb" providerId="ADAL" clId="{1B852475-E514-423A-B5E9-C13900AC5FA9}" dt="2026-01-12T16:52:54.135" v="1266" actId="962"/>
          <ac:picMkLst>
            <pc:docMk/>
            <pc:sldMk cId="0" sldId="277"/>
            <ac:picMk id="2" creationId="{00000000-0000-0000-0000-000000000000}"/>
          </ac:picMkLst>
        </pc:picChg>
        <pc:picChg chg="mod ord">
          <ac:chgData name="Opolski, Johanna (VITA)" userId="d193368f-0db6-4ee9-844e-4a3185a057bb" providerId="ADAL" clId="{1B852475-E514-423A-B5E9-C13900AC5FA9}" dt="2026-01-12T18:51:45.917" v="2042"/>
          <ac:picMkLst>
            <pc:docMk/>
            <pc:sldMk cId="0" sldId="277"/>
            <ac:picMk id="9" creationId="{00000000-0000-0000-0000-000000000000}"/>
          </ac:picMkLst>
        </pc:picChg>
        <pc:picChg chg="mod">
          <ac:chgData name="Opolski, Johanna (VITA)" userId="d193368f-0db6-4ee9-844e-4a3185a057bb" providerId="ADAL" clId="{1B852475-E514-423A-B5E9-C13900AC5FA9}" dt="2026-01-12T16:53:36.788" v="1272" actId="962"/>
          <ac:picMkLst>
            <pc:docMk/>
            <pc:sldMk cId="0" sldId="277"/>
            <ac:picMk id="14" creationId="{00000000-0000-0000-0000-000000000000}"/>
          </ac:picMkLst>
        </pc:picChg>
      </pc:sldChg>
      <pc:sldChg chg="modSp add mod">
        <pc:chgData name="Opolski, Johanna (VITA)" userId="d193368f-0db6-4ee9-844e-4a3185a057bb" providerId="ADAL" clId="{1B852475-E514-423A-B5E9-C13900AC5FA9}" dt="2026-01-12T18:54:27.050" v="2057" actId="962"/>
        <pc:sldMkLst>
          <pc:docMk/>
          <pc:sldMk cId="0" sldId="278"/>
        </pc:sldMkLst>
        <pc:spChg chg="mod">
          <ac:chgData name="Opolski, Johanna (VITA)" userId="d193368f-0db6-4ee9-844e-4a3185a057bb" providerId="ADAL" clId="{1B852475-E514-423A-B5E9-C13900AC5FA9}" dt="2026-01-12T15:33:37.284" v="1023" actId="962"/>
          <ac:spMkLst>
            <pc:docMk/>
            <pc:sldMk cId="0" sldId="278"/>
            <ac:spMk id="2" creationId="{00000000-0000-0000-0000-000000000000}"/>
          </ac:spMkLst>
        </pc:spChg>
        <pc:spChg chg="ord">
          <ac:chgData name="Opolski, Johanna (VITA)" userId="d193368f-0db6-4ee9-844e-4a3185a057bb" providerId="ADAL" clId="{1B852475-E514-423A-B5E9-C13900AC5FA9}" dt="2026-01-12T18:53:26.865" v="2045"/>
          <ac:spMkLst>
            <pc:docMk/>
            <pc:sldMk cId="0" sldId="278"/>
            <ac:spMk id="7" creationId="{00000000-0000-0000-0000-000000000000}"/>
          </ac:spMkLst>
        </pc:spChg>
        <pc:spChg chg="ord">
          <ac:chgData name="Opolski, Johanna (VITA)" userId="d193368f-0db6-4ee9-844e-4a3185a057bb" providerId="ADAL" clId="{1B852475-E514-423A-B5E9-C13900AC5FA9}" dt="2026-01-12T18:53:48.752" v="2046"/>
          <ac:spMkLst>
            <pc:docMk/>
            <pc:sldMk cId="0" sldId="278"/>
            <ac:spMk id="8" creationId="{00000000-0000-0000-0000-000000000000}"/>
          </ac:spMkLst>
        </pc:spChg>
        <pc:spChg chg="mod">
          <ac:chgData name="Opolski, Johanna (VITA)" userId="d193368f-0db6-4ee9-844e-4a3185a057bb" providerId="ADAL" clId="{1B852475-E514-423A-B5E9-C13900AC5FA9}" dt="2026-01-12T16:57:09.120" v="1280" actId="962"/>
          <ac:spMkLst>
            <pc:docMk/>
            <pc:sldMk cId="0" sldId="278"/>
            <ac:spMk id="15" creationId="{00000000-0000-0000-0000-000000000000}"/>
          </ac:spMkLst>
        </pc:spChg>
        <pc:spChg chg="mod">
          <ac:chgData name="Opolski, Johanna (VITA)" userId="d193368f-0db6-4ee9-844e-4a3185a057bb" providerId="ADAL" clId="{1B852475-E514-423A-B5E9-C13900AC5FA9}" dt="2026-01-12T18:54:17.162" v="2054" actId="962"/>
          <ac:spMkLst>
            <pc:docMk/>
            <pc:sldMk cId="0" sldId="278"/>
            <ac:spMk id="16" creationId="{00000000-0000-0000-0000-000000000000}"/>
          </ac:spMkLst>
        </pc:spChg>
        <pc:spChg chg="mod">
          <ac:chgData name="Opolski, Johanna (VITA)" userId="d193368f-0db6-4ee9-844e-4a3185a057bb" providerId="ADAL" clId="{1B852475-E514-423A-B5E9-C13900AC5FA9}" dt="2026-01-12T18:54:27.050" v="2057" actId="962"/>
          <ac:spMkLst>
            <pc:docMk/>
            <pc:sldMk cId="0" sldId="278"/>
            <ac:spMk id="17" creationId="{00000000-0000-0000-0000-000000000000}"/>
          </ac:spMkLst>
        </pc:spChg>
        <pc:spChg chg="mod">
          <ac:chgData name="Opolski, Johanna (VITA)" userId="d193368f-0db6-4ee9-844e-4a3185a057bb" providerId="ADAL" clId="{1B852475-E514-423A-B5E9-C13900AC5FA9}" dt="2026-01-12T18:54:24.415" v="2056" actId="962"/>
          <ac:spMkLst>
            <pc:docMk/>
            <pc:sldMk cId="0" sldId="278"/>
            <ac:spMk id="18" creationId="{00000000-0000-0000-0000-000000000000}"/>
          </ac:spMkLst>
        </pc:spChg>
        <pc:grpChg chg="mod ord">
          <ac:chgData name="Opolski, Johanna (VITA)" userId="d193368f-0db6-4ee9-844e-4a3185a057bb" providerId="ADAL" clId="{1B852475-E514-423A-B5E9-C13900AC5FA9}" dt="2026-01-12T18:54:17.543" v="2055"/>
          <ac:grpSpMkLst>
            <pc:docMk/>
            <pc:sldMk cId="0" sldId="278"/>
            <ac:grpSpMk id="3" creationId="{00000000-0000-0000-0000-000000000000}"/>
          </ac:grpSpMkLst>
        </pc:grpChg>
        <pc:grpChg chg="mod">
          <ac:chgData name="Opolski, Johanna (VITA)" userId="d193368f-0db6-4ee9-844e-4a3185a057bb" providerId="ADAL" clId="{1B852475-E514-423A-B5E9-C13900AC5FA9}" dt="2026-01-12T16:55:41.403" v="1277" actId="962"/>
          <ac:grpSpMkLst>
            <pc:docMk/>
            <pc:sldMk cId="0" sldId="278"/>
            <ac:grpSpMk id="10" creationId="{00000000-0000-0000-0000-000000000000}"/>
          </ac:grpSpMkLst>
        </pc:grpChg>
        <pc:picChg chg="mod">
          <ac:chgData name="Opolski, Johanna (VITA)" userId="d193368f-0db6-4ee9-844e-4a3185a057bb" providerId="ADAL" clId="{1B852475-E514-423A-B5E9-C13900AC5FA9}" dt="2026-01-12T16:55:14.544" v="1275" actId="962"/>
          <ac:picMkLst>
            <pc:docMk/>
            <pc:sldMk cId="0" sldId="278"/>
            <ac:picMk id="9" creationId="{00000000-0000-0000-0000-000000000000}"/>
          </ac:picMkLst>
        </pc:picChg>
        <pc:picChg chg="mod">
          <ac:chgData name="Opolski, Johanna (VITA)" userId="d193368f-0db6-4ee9-844e-4a3185a057bb" providerId="ADAL" clId="{1B852475-E514-423A-B5E9-C13900AC5FA9}" dt="2026-01-12T16:56:52.801" v="1279" actId="962"/>
          <ac:picMkLst>
            <pc:docMk/>
            <pc:sldMk cId="0" sldId="278"/>
            <ac:picMk id="13" creationId="{00000000-0000-0000-0000-000000000000}"/>
          </ac:picMkLst>
        </pc:picChg>
        <pc:picChg chg="mod">
          <ac:chgData name="Opolski, Johanna (VITA)" userId="d193368f-0db6-4ee9-844e-4a3185a057bb" providerId="ADAL" clId="{1B852475-E514-423A-B5E9-C13900AC5FA9}" dt="2026-01-12T16:58:10.501" v="1470" actId="962"/>
          <ac:picMkLst>
            <pc:docMk/>
            <pc:sldMk cId="0" sldId="278"/>
            <ac:picMk id="14" creationId="{00000000-0000-0000-0000-000000000000}"/>
          </ac:picMkLst>
        </pc:picChg>
      </pc:sldChg>
      <pc:sldChg chg="add mod modShow">
        <pc:chgData name="Opolski, Johanna (VITA)" userId="d193368f-0db6-4ee9-844e-4a3185a057bb" providerId="ADAL" clId="{1B852475-E514-423A-B5E9-C13900AC5FA9}" dt="2025-12-18T14:30:18.179" v="531" actId="729"/>
        <pc:sldMkLst>
          <pc:docMk/>
          <pc:sldMk cId="4220195440" sldId="279"/>
        </pc:sldMkLst>
      </pc:sldChg>
      <pc:sldChg chg="modSp add mod">
        <pc:chgData name="Opolski, Johanna (VITA)" userId="d193368f-0db6-4ee9-844e-4a3185a057bb" providerId="ADAL" clId="{1B852475-E514-423A-B5E9-C13900AC5FA9}" dt="2026-01-12T18:57:01.591" v="2119"/>
        <pc:sldMkLst>
          <pc:docMk/>
          <pc:sldMk cId="0" sldId="280"/>
        </pc:sldMkLst>
        <pc:spChg chg="mod">
          <ac:chgData name="Opolski, Johanna (VITA)" userId="d193368f-0db6-4ee9-844e-4a3185a057bb" providerId="ADAL" clId="{1B852475-E514-423A-B5E9-C13900AC5FA9}" dt="2026-01-12T18:55:46.769" v="2077" actId="1076"/>
          <ac:spMkLst>
            <pc:docMk/>
            <pc:sldMk cId="0" sldId="280"/>
            <ac:spMk id="2" creationId="{00000000-0000-0000-0000-000000000000}"/>
          </ac:spMkLst>
        </pc:spChg>
        <pc:spChg chg="ord">
          <ac:chgData name="Opolski, Johanna (VITA)" userId="d193368f-0db6-4ee9-844e-4a3185a057bb" providerId="ADAL" clId="{1B852475-E514-423A-B5E9-C13900AC5FA9}" dt="2026-01-12T18:55:41.266" v="2076"/>
          <ac:spMkLst>
            <pc:docMk/>
            <pc:sldMk cId="0" sldId="280"/>
            <ac:spMk id="15" creationId="{00000000-0000-0000-0000-000000000000}"/>
          </ac:spMkLst>
        </pc:spChg>
        <pc:spChg chg="ord">
          <ac:chgData name="Opolski, Johanna (VITA)" userId="d193368f-0db6-4ee9-844e-4a3185a057bb" providerId="ADAL" clId="{1B852475-E514-423A-B5E9-C13900AC5FA9}" dt="2026-01-12T18:57:01.591" v="2119"/>
          <ac:spMkLst>
            <pc:docMk/>
            <pc:sldMk cId="0" sldId="280"/>
            <ac:spMk id="18" creationId="{00000000-0000-0000-0000-000000000000}"/>
          </ac:spMkLst>
        </pc:spChg>
        <pc:spChg chg="ord">
          <ac:chgData name="Opolski, Johanna (VITA)" userId="d193368f-0db6-4ee9-844e-4a3185a057bb" providerId="ADAL" clId="{1B852475-E514-423A-B5E9-C13900AC5FA9}" dt="2026-01-12T18:55:57.095" v="2082"/>
          <ac:spMkLst>
            <pc:docMk/>
            <pc:sldMk cId="0" sldId="280"/>
            <ac:spMk id="21" creationId="{00000000-0000-0000-0000-000000000000}"/>
          </ac:spMkLst>
        </pc:spChg>
        <pc:spChg chg="ord">
          <ac:chgData name="Opolski, Johanna (VITA)" userId="d193368f-0db6-4ee9-844e-4a3185a057bb" providerId="ADAL" clId="{1B852475-E514-423A-B5E9-C13900AC5FA9}" dt="2026-01-12T18:56:11.937" v="2092"/>
          <ac:spMkLst>
            <pc:docMk/>
            <pc:sldMk cId="0" sldId="280"/>
            <ac:spMk id="22" creationId="{00000000-0000-0000-0000-000000000000}"/>
          </ac:spMkLst>
        </pc:spChg>
        <pc:spChg chg="ord">
          <ac:chgData name="Opolski, Johanna (VITA)" userId="d193368f-0db6-4ee9-844e-4a3185a057bb" providerId="ADAL" clId="{1B852475-E514-423A-B5E9-C13900AC5FA9}" dt="2026-01-12T18:56:20.929" v="2100"/>
          <ac:spMkLst>
            <pc:docMk/>
            <pc:sldMk cId="0" sldId="280"/>
            <ac:spMk id="23" creationId="{00000000-0000-0000-0000-000000000000}"/>
          </ac:spMkLst>
        </pc:spChg>
        <pc:spChg chg="ord">
          <ac:chgData name="Opolski, Johanna (VITA)" userId="d193368f-0db6-4ee9-844e-4a3185a057bb" providerId="ADAL" clId="{1B852475-E514-423A-B5E9-C13900AC5FA9}" dt="2026-01-12T18:56:38.110" v="2110"/>
          <ac:spMkLst>
            <pc:docMk/>
            <pc:sldMk cId="0" sldId="280"/>
            <ac:spMk id="24" creationId="{00000000-0000-0000-0000-000000000000}"/>
          </ac:spMkLst>
        </pc:spChg>
        <pc:spChg chg="ord">
          <ac:chgData name="Opolski, Johanna (VITA)" userId="d193368f-0db6-4ee9-844e-4a3185a057bb" providerId="ADAL" clId="{1B852475-E514-423A-B5E9-C13900AC5FA9}" dt="2026-01-12T18:56:48.823" v="2118"/>
          <ac:spMkLst>
            <pc:docMk/>
            <pc:sldMk cId="0" sldId="280"/>
            <ac:spMk id="25" creationId="{00000000-0000-0000-0000-000000000000}"/>
          </ac:spMkLst>
        </pc:spChg>
        <pc:spChg chg="mod">
          <ac:chgData name="Opolski, Johanna (VITA)" userId="d193368f-0db6-4ee9-844e-4a3185a057bb" providerId="ADAL" clId="{1B852475-E514-423A-B5E9-C13900AC5FA9}" dt="2026-01-12T18:56:02.306" v="2083" actId="962"/>
          <ac:spMkLst>
            <pc:docMk/>
            <pc:sldMk cId="0" sldId="280"/>
            <ac:spMk id="27" creationId="{00000000-0000-0000-0000-000000000000}"/>
          </ac:spMkLst>
        </pc:spChg>
        <pc:spChg chg="mod">
          <ac:chgData name="Opolski, Johanna (VITA)" userId="d193368f-0db6-4ee9-844e-4a3185a057bb" providerId="ADAL" clId="{1B852475-E514-423A-B5E9-C13900AC5FA9}" dt="2026-01-12T18:56:04.381" v="2084" actId="962"/>
          <ac:spMkLst>
            <pc:docMk/>
            <pc:sldMk cId="0" sldId="280"/>
            <ac:spMk id="28" creationId="{00000000-0000-0000-0000-000000000000}"/>
          </ac:spMkLst>
        </pc:spChg>
        <pc:grpChg chg="mod">
          <ac:chgData name="Opolski, Johanna (VITA)" userId="d193368f-0db6-4ee9-844e-4a3185a057bb" providerId="ADAL" clId="{1B852475-E514-423A-B5E9-C13900AC5FA9}" dt="2026-01-12T17:00:26.274" v="1482" actId="962"/>
          <ac:grpSpMkLst>
            <pc:docMk/>
            <pc:sldMk cId="0" sldId="280"/>
            <ac:grpSpMk id="3" creationId="{00000000-0000-0000-0000-000000000000}"/>
          </ac:grpSpMkLst>
        </pc:grpChg>
        <pc:grpChg chg="mod">
          <ac:chgData name="Opolski, Johanna (VITA)" userId="d193368f-0db6-4ee9-844e-4a3185a057bb" providerId="ADAL" clId="{1B852475-E514-423A-B5E9-C13900AC5FA9}" dt="2026-01-12T17:00:44.969" v="1484" actId="962"/>
          <ac:grpSpMkLst>
            <pc:docMk/>
            <pc:sldMk cId="0" sldId="280"/>
            <ac:grpSpMk id="6" creationId="{00000000-0000-0000-0000-000000000000}"/>
          </ac:grpSpMkLst>
        </pc:grpChg>
        <pc:grpChg chg="mod">
          <ac:chgData name="Opolski, Johanna (VITA)" userId="d193368f-0db6-4ee9-844e-4a3185a057bb" providerId="ADAL" clId="{1B852475-E514-423A-B5E9-C13900AC5FA9}" dt="2026-01-12T17:00:49.798" v="1487" actId="962"/>
          <ac:grpSpMkLst>
            <pc:docMk/>
            <pc:sldMk cId="0" sldId="280"/>
            <ac:grpSpMk id="12" creationId="{00000000-0000-0000-0000-000000000000}"/>
          </ac:grpSpMkLst>
        </pc:grpChg>
        <pc:picChg chg="mod">
          <ac:chgData name="Opolski, Johanna (VITA)" userId="d193368f-0db6-4ee9-844e-4a3185a057bb" providerId="ADAL" clId="{1B852475-E514-423A-B5E9-C13900AC5FA9}" dt="2026-01-12T17:00:48.024" v="1485" actId="962"/>
          <ac:picMkLst>
            <pc:docMk/>
            <pc:sldMk cId="0" sldId="280"/>
            <ac:picMk id="10" creationId="{00000000-0000-0000-0000-000000000000}"/>
          </ac:picMkLst>
        </pc:picChg>
        <pc:picChg chg="mod">
          <ac:chgData name="Opolski, Johanna (VITA)" userId="d193368f-0db6-4ee9-844e-4a3185a057bb" providerId="ADAL" clId="{1B852475-E514-423A-B5E9-C13900AC5FA9}" dt="2026-01-12T17:00:48.947" v="1486" actId="962"/>
          <ac:picMkLst>
            <pc:docMk/>
            <pc:sldMk cId="0" sldId="280"/>
            <ac:picMk id="11" creationId="{00000000-0000-0000-0000-000000000000}"/>
          </ac:picMkLst>
        </pc:picChg>
        <pc:picChg chg="mod">
          <ac:chgData name="Opolski, Johanna (VITA)" userId="d193368f-0db6-4ee9-844e-4a3185a057bb" providerId="ADAL" clId="{1B852475-E514-423A-B5E9-C13900AC5FA9}" dt="2026-01-12T17:00:50.657" v="1488" actId="962"/>
          <ac:picMkLst>
            <pc:docMk/>
            <pc:sldMk cId="0" sldId="280"/>
            <ac:picMk id="19" creationId="{00000000-0000-0000-0000-000000000000}"/>
          </ac:picMkLst>
        </pc:picChg>
        <pc:picChg chg="mod">
          <ac:chgData name="Opolski, Johanna (VITA)" userId="d193368f-0db6-4ee9-844e-4a3185a057bb" providerId="ADAL" clId="{1B852475-E514-423A-B5E9-C13900AC5FA9}" dt="2026-01-12T17:00:51.429" v="1489" actId="962"/>
          <ac:picMkLst>
            <pc:docMk/>
            <pc:sldMk cId="0" sldId="280"/>
            <ac:picMk id="20" creationId="{00000000-0000-0000-0000-000000000000}"/>
          </ac:picMkLst>
        </pc:picChg>
      </pc:sldChg>
      <pc:sldChg chg="addSp modSp add mod">
        <pc:chgData name="Opolski, Johanna (VITA)" userId="d193368f-0db6-4ee9-844e-4a3185a057bb" providerId="ADAL" clId="{1B852475-E514-423A-B5E9-C13900AC5FA9}" dt="2026-01-12T18:57:39.698" v="2127"/>
        <pc:sldMkLst>
          <pc:docMk/>
          <pc:sldMk cId="0" sldId="281"/>
        </pc:sldMkLst>
        <pc:spChg chg="mod">
          <ac:chgData name="Opolski, Johanna (VITA)" userId="d193368f-0db6-4ee9-844e-4a3185a057bb" providerId="ADAL" clId="{1B852475-E514-423A-B5E9-C13900AC5FA9}" dt="2026-01-12T18:57:24.761" v="2121" actId="962"/>
          <ac:spMkLst>
            <pc:docMk/>
            <pc:sldMk cId="0" sldId="281"/>
            <ac:spMk id="5" creationId="{00000000-0000-0000-0000-000000000000}"/>
          </ac:spMkLst>
        </pc:spChg>
        <pc:spChg chg="mod">
          <ac:chgData name="Opolski, Johanna (VITA)" userId="d193368f-0db6-4ee9-844e-4a3185a057bb" providerId="ADAL" clId="{1B852475-E514-423A-B5E9-C13900AC5FA9}" dt="2026-01-12T18:57:29.272" v="2122" actId="962"/>
          <ac:spMkLst>
            <pc:docMk/>
            <pc:sldMk cId="0" sldId="281"/>
            <ac:spMk id="6" creationId="{00000000-0000-0000-0000-000000000000}"/>
          </ac:spMkLst>
        </pc:spChg>
        <pc:spChg chg="add mod ord">
          <ac:chgData name="Opolski, Johanna (VITA)" userId="d193368f-0db6-4ee9-844e-4a3185a057bb" providerId="ADAL" clId="{1B852475-E514-423A-B5E9-C13900AC5FA9}" dt="2026-01-12T18:57:39.698" v="2127"/>
          <ac:spMkLst>
            <pc:docMk/>
            <pc:sldMk cId="0" sldId="281"/>
            <ac:spMk id="7" creationId="{4937BD89-808C-868B-6A61-A0CE0312DC7C}"/>
          </ac:spMkLst>
        </pc:spChg>
        <pc:picChg chg="mod ord">
          <ac:chgData name="Opolski, Johanna (VITA)" userId="d193368f-0db6-4ee9-844e-4a3185a057bb" providerId="ADAL" clId="{1B852475-E514-423A-B5E9-C13900AC5FA9}" dt="2026-01-12T18:57:19.605" v="2120"/>
          <ac:picMkLst>
            <pc:docMk/>
            <pc:sldMk cId="0" sldId="281"/>
            <ac:picMk id="3" creationId="{00000000-0000-0000-0000-000000000000}"/>
          </ac:picMkLst>
        </pc:picChg>
      </pc:sldChg>
      <pc:sldChg chg="modSp add mod">
        <pc:chgData name="Opolski, Johanna (VITA)" userId="d193368f-0db6-4ee9-844e-4a3185a057bb" providerId="ADAL" clId="{1B852475-E514-423A-B5E9-C13900AC5FA9}" dt="2026-01-12T19:00:04.767" v="2157" actId="962"/>
        <pc:sldMkLst>
          <pc:docMk/>
          <pc:sldMk cId="0" sldId="282"/>
        </pc:sldMkLst>
        <pc:spChg chg="mod">
          <ac:chgData name="Opolski, Johanna (VITA)" userId="d193368f-0db6-4ee9-844e-4a3185a057bb" providerId="ADAL" clId="{1B852475-E514-423A-B5E9-C13900AC5FA9}" dt="2026-01-12T15:33:37.411" v="1027" actId="962"/>
          <ac:spMkLst>
            <pc:docMk/>
            <pc:sldMk cId="0" sldId="282"/>
            <ac:spMk id="36" creationId="{00000000-0000-0000-0000-000000000000}"/>
          </ac:spMkLst>
        </pc:spChg>
        <pc:spChg chg="mod">
          <ac:chgData name="Opolski, Johanna (VITA)" userId="d193368f-0db6-4ee9-844e-4a3185a057bb" providerId="ADAL" clId="{1B852475-E514-423A-B5E9-C13900AC5FA9}" dt="2026-01-12T15:33:37.421" v="1028" actId="962"/>
          <ac:spMkLst>
            <pc:docMk/>
            <pc:sldMk cId="0" sldId="282"/>
            <ac:spMk id="37" creationId="{00000000-0000-0000-0000-000000000000}"/>
          </ac:spMkLst>
        </pc:spChg>
        <pc:spChg chg="mod">
          <ac:chgData name="Opolski, Johanna (VITA)" userId="d193368f-0db6-4ee9-844e-4a3185a057bb" providerId="ADAL" clId="{1B852475-E514-423A-B5E9-C13900AC5FA9}" dt="2026-01-12T15:33:37.433" v="1029" actId="962"/>
          <ac:spMkLst>
            <pc:docMk/>
            <pc:sldMk cId="0" sldId="282"/>
            <ac:spMk id="38" creationId="{00000000-0000-0000-0000-000000000000}"/>
          </ac:spMkLst>
        </pc:spChg>
        <pc:spChg chg="mod">
          <ac:chgData name="Opolski, Johanna (VITA)" userId="d193368f-0db6-4ee9-844e-4a3185a057bb" providerId="ADAL" clId="{1B852475-E514-423A-B5E9-C13900AC5FA9}" dt="2026-01-12T15:33:37.443" v="1030" actId="962"/>
          <ac:spMkLst>
            <pc:docMk/>
            <pc:sldMk cId="0" sldId="282"/>
            <ac:spMk id="39" creationId="{00000000-0000-0000-0000-000000000000}"/>
          </ac:spMkLst>
        </pc:spChg>
        <pc:spChg chg="ord">
          <ac:chgData name="Opolski, Johanna (VITA)" userId="d193368f-0db6-4ee9-844e-4a3185a057bb" providerId="ADAL" clId="{1B852475-E514-423A-B5E9-C13900AC5FA9}" dt="2026-01-12T18:58:19.771" v="2130"/>
          <ac:spMkLst>
            <pc:docMk/>
            <pc:sldMk cId="0" sldId="282"/>
            <ac:spMk id="49" creationId="{00000000-0000-0000-0000-000000000000}"/>
          </ac:spMkLst>
        </pc:spChg>
        <pc:spChg chg="ord">
          <ac:chgData name="Opolski, Johanna (VITA)" userId="d193368f-0db6-4ee9-844e-4a3185a057bb" providerId="ADAL" clId="{1B852475-E514-423A-B5E9-C13900AC5FA9}" dt="2026-01-12T18:58:40.590" v="2132"/>
          <ac:spMkLst>
            <pc:docMk/>
            <pc:sldMk cId="0" sldId="282"/>
            <ac:spMk id="50" creationId="{00000000-0000-0000-0000-000000000000}"/>
          </ac:spMkLst>
        </pc:spChg>
        <pc:spChg chg="ord">
          <ac:chgData name="Opolski, Johanna (VITA)" userId="d193368f-0db6-4ee9-844e-4a3185a057bb" providerId="ADAL" clId="{1B852475-E514-423A-B5E9-C13900AC5FA9}" dt="2026-01-12T18:59:07.931" v="2141"/>
          <ac:spMkLst>
            <pc:docMk/>
            <pc:sldMk cId="0" sldId="282"/>
            <ac:spMk id="52" creationId="{00000000-0000-0000-0000-000000000000}"/>
          </ac:spMkLst>
        </pc:spChg>
        <pc:spChg chg="ord">
          <ac:chgData name="Opolski, Johanna (VITA)" userId="d193368f-0db6-4ee9-844e-4a3185a057bb" providerId="ADAL" clId="{1B852475-E514-423A-B5E9-C13900AC5FA9}" dt="2026-01-12T18:59:49.986" v="2150"/>
          <ac:spMkLst>
            <pc:docMk/>
            <pc:sldMk cId="0" sldId="282"/>
            <ac:spMk id="53" creationId="{00000000-0000-0000-0000-000000000000}"/>
          </ac:spMkLst>
        </pc:spChg>
        <pc:spChg chg="ord">
          <ac:chgData name="Opolski, Johanna (VITA)" userId="d193368f-0db6-4ee9-844e-4a3185a057bb" providerId="ADAL" clId="{1B852475-E514-423A-B5E9-C13900AC5FA9}" dt="2026-01-12T18:58:52.895" v="2139"/>
          <ac:spMkLst>
            <pc:docMk/>
            <pc:sldMk cId="0" sldId="282"/>
            <ac:spMk id="54" creationId="{00000000-0000-0000-0000-000000000000}"/>
          </ac:spMkLst>
        </pc:spChg>
        <pc:spChg chg="ord">
          <ac:chgData name="Opolski, Johanna (VITA)" userId="d193368f-0db6-4ee9-844e-4a3185a057bb" providerId="ADAL" clId="{1B852475-E514-423A-B5E9-C13900AC5FA9}" dt="2026-01-12T18:59:55.646" v="2155"/>
          <ac:spMkLst>
            <pc:docMk/>
            <pc:sldMk cId="0" sldId="282"/>
            <ac:spMk id="57" creationId="{00000000-0000-0000-0000-000000000000}"/>
          </ac:spMkLst>
        </pc:spChg>
        <pc:spChg chg="ord">
          <ac:chgData name="Opolski, Johanna (VITA)" userId="d193368f-0db6-4ee9-844e-4a3185a057bb" providerId="ADAL" clId="{1B852475-E514-423A-B5E9-C13900AC5FA9}" dt="2026-01-12T18:59:18.526" v="2149"/>
          <ac:spMkLst>
            <pc:docMk/>
            <pc:sldMk cId="0" sldId="282"/>
            <ac:spMk id="58" creationId="{00000000-0000-0000-0000-000000000000}"/>
          </ac:spMkLst>
        </pc:spChg>
        <pc:spChg chg="mod">
          <ac:chgData name="Opolski, Johanna (VITA)" userId="d193368f-0db6-4ee9-844e-4a3185a057bb" providerId="ADAL" clId="{1B852475-E514-423A-B5E9-C13900AC5FA9}" dt="2026-01-12T19:00:03.780" v="2156" actId="962"/>
          <ac:spMkLst>
            <pc:docMk/>
            <pc:sldMk cId="0" sldId="282"/>
            <ac:spMk id="60" creationId="{00000000-0000-0000-0000-000000000000}"/>
          </ac:spMkLst>
        </pc:spChg>
        <pc:spChg chg="mod">
          <ac:chgData name="Opolski, Johanna (VITA)" userId="d193368f-0db6-4ee9-844e-4a3185a057bb" providerId="ADAL" clId="{1B852475-E514-423A-B5E9-C13900AC5FA9}" dt="2026-01-12T19:00:04.767" v="2157" actId="962"/>
          <ac:spMkLst>
            <pc:docMk/>
            <pc:sldMk cId="0" sldId="282"/>
            <ac:spMk id="61" creationId="{00000000-0000-0000-0000-000000000000}"/>
          </ac:spMkLst>
        </pc:spChg>
        <pc:grpChg chg="mod">
          <ac:chgData name="Opolski, Johanna (VITA)" userId="d193368f-0db6-4ee9-844e-4a3185a057bb" providerId="ADAL" clId="{1B852475-E514-423A-B5E9-C13900AC5FA9}" dt="2026-01-12T17:02:16.452" v="1493" actId="962"/>
          <ac:grpSpMkLst>
            <pc:docMk/>
            <pc:sldMk cId="0" sldId="282"/>
            <ac:grpSpMk id="2" creationId="{00000000-0000-0000-0000-000000000000}"/>
          </ac:grpSpMkLst>
        </pc:grpChg>
        <pc:grpChg chg="mod">
          <ac:chgData name="Opolski, Johanna (VITA)" userId="d193368f-0db6-4ee9-844e-4a3185a057bb" providerId="ADAL" clId="{1B852475-E514-423A-B5E9-C13900AC5FA9}" dt="2026-01-12T17:02:18.748" v="1494" actId="962"/>
          <ac:grpSpMkLst>
            <pc:docMk/>
            <pc:sldMk cId="0" sldId="282"/>
            <ac:grpSpMk id="7" creationId="{00000000-0000-0000-0000-000000000000}"/>
          </ac:grpSpMkLst>
        </pc:grpChg>
        <pc:grpChg chg="mod">
          <ac:chgData name="Opolski, Johanna (VITA)" userId="d193368f-0db6-4ee9-844e-4a3185a057bb" providerId="ADAL" clId="{1B852475-E514-423A-B5E9-C13900AC5FA9}" dt="2026-01-12T17:02:19.532" v="1495" actId="962"/>
          <ac:grpSpMkLst>
            <pc:docMk/>
            <pc:sldMk cId="0" sldId="282"/>
            <ac:grpSpMk id="13" creationId="{00000000-0000-0000-0000-000000000000}"/>
          </ac:grpSpMkLst>
        </pc:grpChg>
        <pc:grpChg chg="mod">
          <ac:chgData name="Opolski, Johanna (VITA)" userId="d193368f-0db6-4ee9-844e-4a3185a057bb" providerId="ADAL" clId="{1B852475-E514-423A-B5E9-C13900AC5FA9}" dt="2026-01-12T17:02:20.188" v="1496" actId="962"/>
          <ac:grpSpMkLst>
            <pc:docMk/>
            <pc:sldMk cId="0" sldId="282"/>
            <ac:grpSpMk id="19" creationId="{00000000-0000-0000-0000-000000000000}"/>
          </ac:grpSpMkLst>
        </pc:grpChg>
        <pc:grpChg chg="mod">
          <ac:chgData name="Opolski, Johanna (VITA)" userId="d193368f-0db6-4ee9-844e-4a3185a057bb" providerId="ADAL" clId="{1B852475-E514-423A-B5E9-C13900AC5FA9}" dt="2026-01-12T17:02:20.906" v="1497" actId="962"/>
          <ac:grpSpMkLst>
            <pc:docMk/>
            <pc:sldMk cId="0" sldId="282"/>
            <ac:grpSpMk id="25" creationId="{00000000-0000-0000-0000-000000000000}"/>
          </ac:grpSpMkLst>
        </pc:grpChg>
        <pc:grpChg chg="mod">
          <ac:chgData name="Opolski, Johanna (VITA)" userId="d193368f-0db6-4ee9-844e-4a3185a057bb" providerId="ADAL" clId="{1B852475-E514-423A-B5E9-C13900AC5FA9}" dt="2026-01-12T17:02:21.647" v="1498" actId="962"/>
          <ac:grpSpMkLst>
            <pc:docMk/>
            <pc:sldMk cId="0" sldId="282"/>
            <ac:grpSpMk id="30" creationId="{00000000-0000-0000-0000-000000000000}"/>
          </ac:grpSpMkLst>
        </pc:grpChg>
        <pc:grpChg chg="mod">
          <ac:chgData name="Opolski, Johanna (VITA)" userId="d193368f-0db6-4ee9-844e-4a3185a057bb" providerId="ADAL" clId="{1B852475-E514-423A-B5E9-C13900AC5FA9}" dt="2026-01-12T17:02:22.848" v="1499" actId="962"/>
          <ac:grpSpMkLst>
            <pc:docMk/>
            <pc:sldMk cId="0" sldId="282"/>
            <ac:grpSpMk id="42" creationId="{00000000-0000-0000-0000-000000000000}"/>
          </ac:grpSpMkLst>
        </pc:grpChg>
        <pc:picChg chg="mod">
          <ac:chgData name="Opolski, Johanna (VITA)" userId="d193368f-0db6-4ee9-844e-4a3185a057bb" providerId="ADAL" clId="{1B852475-E514-423A-B5E9-C13900AC5FA9}" dt="2026-01-12T17:02:24.155" v="1500" actId="962"/>
          <ac:picMkLst>
            <pc:docMk/>
            <pc:sldMk cId="0" sldId="282"/>
            <ac:picMk id="55" creationId="{00000000-0000-0000-0000-000000000000}"/>
          </ac:picMkLst>
        </pc:picChg>
      </pc:sldChg>
      <pc:sldChg chg="delSp modSp add mod">
        <pc:chgData name="Opolski, Johanna (VITA)" userId="d193368f-0db6-4ee9-844e-4a3185a057bb" providerId="ADAL" clId="{1B852475-E514-423A-B5E9-C13900AC5FA9}" dt="2026-01-12T19:02:16.563" v="2177" actId="13244"/>
        <pc:sldMkLst>
          <pc:docMk/>
          <pc:sldMk cId="0" sldId="283"/>
        </pc:sldMkLst>
        <pc:spChg chg="mod">
          <ac:chgData name="Opolski, Johanna (VITA)" userId="d193368f-0db6-4ee9-844e-4a3185a057bb" providerId="ADAL" clId="{1B852475-E514-423A-B5E9-C13900AC5FA9}" dt="2026-01-12T15:33:37.475" v="1031" actId="962"/>
          <ac:spMkLst>
            <pc:docMk/>
            <pc:sldMk cId="0" sldId="283"/>
            <ac:spMk id="10" creationId="{00000000-0000-0000-0000-000000000000}"/>
          </ac:spMkLst>
        </pc:spChg>
        <pc:spChg chg="mod">
          <ac:chgData name="Opolski, Johanna (VITA)" userId="d193368f-0db6-4ee9-844e-4a3185a057bb" providerId="ADAL" clId="{1B852475-E514-423A-B5E9-C13900AC5FA9}" dt="2026-01-12T15:33:37.485" v="1032" actId="962"/>
          <ac:spMkLst>
            <pc:docMk/>
            <pc:sldMk cId="0" sldId="283"/>
            <ac:spMk id="11" creationId="{00000000-0000-0000-0000-000000000000}"/>
          </ac:spMkLst>
        </pc:spChg>
        <pc:spChg chg="del">
          <ac:chgData name="Opolski, Johanna (VITA)" userId="d193368f-0db6-4ee9-844e-4a3185a057bb" providerId="ADAL" clId="{1B852475-E514-423A-B5E9-C13900AC5FA9}" dt="2026-01-12T15:28:30.202" v="1008" actId="21"/>
          <ac:spMkLst>
            <pc:docMk/>
            <pc:sldMk cId="0" sldId="283"/>
            <ac:spMk id="12" creationId="{00000000-0000-0000-0000-000000000000}"/>
          </ac:spMkLst>
        </pc:spChg>
        <pc:spChg chg="mod">
          <ac:chgData name="Opolski, Johanna (VITA)" userId="d193368f-0db6-4ee9-844e-4a3185a057bb" providerId="ADAL" clId="{1B852475-E514-423A-B5E9-C13900AC5FA9}" dt="2026-01-12T19:02:12.540" v="2176" actId="962"/>
          <ac:spMkLst>
            <pc:docMk/>
            <pc:sldMk cId="0" sldId="283"/>
            <ac:spMk id="17" creationId="{00000000-0000-0000-0000-000000000000}"/>
          </ac:spMkLst>
        </pc:spChg>
        <pc:spChg chg="ord">
          <ac:chgData name="Opolski, Johanna (VITA)" userId="d193368f-0db6-4ee9-844e-4a3185a057bb" providerId="ADAL" clId="{1B852475-E514-423A-B5E9-C13900AC5FA9}" dt="2026-01-12T19:00:48.494" v="2171"/>
          <ac:spMkLst>
            <pc:docMk/>
            <pc:sldMk cId="0" sldId="283"/>
            <ac:spMk id="18" creationId="{00000000-0000-0000-0000-000000000000}"/>
          </ac:spMkLst>
        </pc:spChg>
        <pc:spChg chg="mod">
          <ac:chgData name="Opolski, Johanna (VITA)" userId="d193368f-0db6-4ee9-844e-4a3185a057bb" providerId="ADAL" clId="{1B852475-E514-423A-B5E9-C13900AC5FA9}" dt="2026-01-12T19:01:27.719" v="2173" actId="962"/>
          <ac:spMkLst>
            <pc:docMk/>
            <pc:sldMk cId="0" sldId="283"/>
            <ac:spMk id="19" creationId="{00000000-0000-0000-0000-000000000000}"/>
          </ac:spMkLst>
        </pc:spChg>
        <pc:spChg chg="ord">
          <ac:chgData name="Opolski, Johanna (VITA)" userId="d193368f-0db6-4ee9-844e-4a3185a057bb" providerId="ADAL" clId="{1B852475-E514-423A-B5E9-C13900AC5FA9}" dt="2026-01-12T19:00:39.781" v="2167"/>
          <ac:spMkLst>
            <pc:docMk/>
            <pc:sldMk cId="0" sldId="283"/>
            <ac:spMk id="20" creationId="{00000000-0000-0000-0000-000000000000}"/>
          </ac:spMkLst>
        </pc:spChg>
        <pc:spChg chg="ord">
          <ac:chgData name="Opolski, Johanna (VITA)" userId="d193368f-0db6-4ee9-844e-4a3185a057bb" providerId="ADAL" clId="{1B852475-E514-423A-B5E9-C13900AC5FA9}" dt="2026-01-12T19:00:34.277" v="2162"/>
          <ac:spMkLst>
            <pc:docMk/>
            <pc:sldMk cId="0" sldId="283"/>
            <ac:spMk id="21" creationId="{00000000-0000-0000-0000-000000000000}"/>
          </ac:spMkLst>
        </pc:spChg>
        <pc:spChg chg="ord">
          <ac:chgData name="Opolski, Johanna (VITA)" userId="d193368f-0db6-4ee9-844e-4a3185a057bb" providerId="ADAL" clId="{1B852475-E514-423A-B5E9-C13900AC5FA9}" dt="2026-01-12T19:01:36.310" v="2174" actId="13244"/>
          <ac:spMkLst>
            <pc:docMk/>
            <pc:sldMk cId="0" sldId="283"/>
            <ac:spMk id="22" creationId="{00000000-0000-0000-0000-000000000000}"/>
          </ac:spMkLst>
        </pc:spChg>
        <pc:spChg chg="ord">
          <ac:chgData name="Opolski, Johanna (VITA)" userId="d193368f-0db6-4ee9-844e-4a3185a057bb" providerId="ADAL" clId="{1B852475-E514-423A-B5E9-C13900AC5FA9}" dt="2026-01-12T19:01:49.347" v="2175" actId="13244"/>
          <ac:spMkLst>
            <pc:docMk/>
            <pc:sldMk cId="0" sldId="283"/>
            <ac:spMk id="23" creationId="{00000000-0000-0000-0000-000000000000}"/>
          </ac:spMkLst>
        </pc:spChg>
        <pc:spChg chg="ord">
          <ac:chgData name="Opolski, Johanna (VITA)" userId="d193368f-0db6-4ee9-844e-4a3185a057bb" providerId="ADAL" clId="{1B852475-E514-423A-B5E9-C13900AC5FA9}" dt="2026-01-12T19:01:20.548" v="2172" actId="13244"/>
          <ac:spMkLst>
            <pc:docMk/>
            <pc:sldMk cId="0" sldId="283"/>
            <ac:spMk id="26" creationId="{00000000-0000-0000-0000-000000000000}"/>
          </ac:spMkLst>
        </pc:spChg>
        <pc:grpChg chg="mod">
          <ac:chgData name="Opolski, Johanna (VITA)" userId="d193368f-0db6-4ee9-844e-4a3185a057bb" providerId="ADAL" clId="{1B852475-E514-423A-B5E9-C13900AC5FA9}" dt="2026-01-12T17:02:45.614" v="1502" actId="962"/>
          <ac:grpSpMkLst>
            <pc:docMk/>
            <pc:sldMk cId="0" sldId="283"/>
            <ac:grpSpMk id="2" creationId="{00000000-0000-0000-0000-000000000000}"/>
          </ac:grpSpMkLst>
        </pc:grpChg>
        <pc:grpChg chg="mod">
          <ac:chgData name="Opolski, Johanna (VITA)" userId="d193368f-0db6-4ee9-844e-4a3185a057bb" providerId="ADAL" clId="{1B852475-E514-423A-B5E9-C13900AC5FA9}" dt="2026-01-12T17:03:34.467" v="1504" actId="962"/>
          <ac:grpSpMkLst>
            <pc:docMk/>
            <pc:sldMk cId="0" sldId="283"/>
            <ac:grpSpMk id="6" creationId="{00000000-0000-0000-0000-000000000000}"/>
          </ac:grpSpMkLst>
        </pc:grpChg>
        <pc:grpChg chg="mod">
          <ac:chgData name="Opolski, Johanna (VITA)" userId="d193368f-0db6-4ee9-844e-4a3185a057bb" providerId="ADAL" clId="{1B852475-E514-423A-B5E9-C13900AC5FA9}" dt="2026-01-12T17:04:41.152" v="1506" actId="962"/>
          <ac:grpSpMkLst>
            <pc:docMk/>
            <pc:sldMk cId="0" sldId="283"/>
            <ac:grpSpMk id="13" creationId="{00000000-0000-0000-0000-000000000000}"/>
          </ac:grpSpMkLst>
        </pc:grpChg>
        <pc:grpChg chg="mod ord">
          <ac:chgData name="Opolski, Johanna (VITA)" userId="d193368f-0db6-4ee9-844e-4a3185a057bb" providerId="ADAL" clId="{1B852475-E514-423A-B5E9-C13900AC5FA9}" dt="2026-01-12T19:02:16.563" v="2177" actId="13244"/>
          <ac:grpSpMkLst>
            <pc:docMk/>
            <pc:sldMk cId="0" sldId="283"/>
            <ac:grpSpMk id="28" creationId="{00000000-0000-0000-0000-000000000000}"/>
          </ac:grpSpMkLst>
        </pc:grpChg>
        <pc:picChg chg="mod">
          <ac:chgData name="Opolski, Johanna (VITA)" userId="d193368f-0db6-4ee9-844e-4a3185a057bb" providerId="ADAL" clId="{1B852475-E514-423A-B5E9-C13900AC5FA9}" dt="2026-01-12T17:04:43.319" v="1507" actId="962"/>
          <ac:picMkLst>
            <pc:docMk/>
            <pc:sldMk cId="0" sldId="283"/>
            <ac:picMk id="24" creationId="{00000000-0000-0000-0000-000000000000}"/>
          </ac:picMkLst>
        </pc:picChg>
        <pc:picChg chg="mod">
          <ac:chgData name="Opolski, Johanna (VITA)" userId="d193368f-0db6-4ee9-844e-4a3185a057bb" providerId="ADAL" clId="{1B852475-E514-423A-B5E9-C13900AC5FA9}" dt="2026-01-12T17:04:44.208" v="1508" actId="962"/>
          <ac:picMkLst>
            <pc:docMk/>
            <pc:sldMk cId="0" sldId="283"/>
            <ac:picMk id="25" creationId="{00000000-0000-0000-0000-000000000000}"/>
          </ac:picMkLst>
        </pc:picChg>
      </pc:sldChg>
      <pc:sldChg chg="modSp add mod">
        <pc:chgData name="Opolski, Johanna (VITA)" userId="d193368f-0db6-4ee9-844e-4a3185a057bb" providerId="ADAL" clId="{1B852475-E514-423A-B5E9-C13900AC5FA9}" dt="2026-01-12T19:04:28.474" v="2180" actId="962"/>
        <pc:sldMkLst>
          <pc:docMk/>
          <pc:sldMk cId="0" sldId="284"/>
        </pc:sldMkLst>
        <pc:spChg chg="mod">
          <ac:chgData name="Opolski, Johanna (VITA)" userId="d193368f-0db6-4ee9-844e-4a3185a057bb" providerId="ADAL" clId="{1B852475-E514-423A-B5E9-C13900AC5FA9}" dt="2026-01-12T19:04:11.491" v="2178" actId="962"/>
          <ac:spMkLst>
            <pc:docMk/>
            <pc:sldMk cId="0" sldId="284"/>
            <ac:spMk id="6" creationId="{00000000-0000-0000-0000-000000000000}"/>
          </ac:spMkLst>
        </pc:spChg>
        <pc:spChg chg="mod">
          <ac:chgData name="Opolski, Johanna (VITA)" userId="d193368f-0db6-4ee9-844e-4a3185a057bb" providerId="ADAL" clId="{1B852475-E514-423A-B5E9-C13900AC5FA9}" dt="2026-01-12T19:04:28.474" v="2180" actId="962"/>
          <ac:spMkLst>
            <pc:docMk/>
            <pc:sldMk cId="0" sldId="284"/>
            <ac:spMk id="10" creationId="{00000000-0000-0000-0000-000000000000}"/>
          </ac:spMkLst>
        </pc:spChg>
        <pc:grpChg chg="mod">
          <ac:chgData name="Opolski, Johanna (VITA)" userId="d193368f-0db6-4ee9-844e-4a3185a057bb" providerId="ADAL" clId="{1B852475-E514-423A-B5E9-C13900AC5FA9}" dt="2026-01-12T17:05:07.423" v="1511" actId="962"/>
          <ac:grpSpMkLst>
            <pc:docMk/>
            <pc:sldMk cId="0" sldId="284"/>
            <ac:grpSpMk id="2" creationId="{00000000-0000-0000-0000-000000000000}"/>
          </ac:grpSpMkLst>
        </pc:grpChg>
        <pc:grpChg chg="mod ord">
          <ac:chgData name="Opolski, Johanna (VITA)" userId="d193368f-0db6-4ee9-844e-4a3185a057bb" providerId="ADAL" clId="{1B852475-E514-423A-B5E9-C13900AC5FA9}" dt="2026-01-12T19:04:21.389" v="2179" actId="13244"/>
          <ac:grpSpMkLst>
            <pc:docMk/>
            <pc:sldMk cId="0" sldId="284"/>
            <ac:grpSpMk id="11" creationId="{00000000-0000-0000-0000-000000000000}"/>
          </ac:grpSpMkLst>
        </pc:grpChg>
        <pc:grpChg chg="mod">
          <ac:chgData name="Opolski, Johanna (VITA)" userId="d193368f-0db6-4ee9-844e-4a3185a057bb" providerId="ADAL" clId="{1B852475-E514-423A-B5E9-C13900AC5FA9}" dt="2026-01-12T17:05:49.511" v="1515" actId="962"/>
          <ac:grpSpMkLst>
            <pc:docMk/>
            <pc:sldMk cId="0" sldId="284"/>
            <ac:grpSpMk id="14" creationId="{00000000-0000-0000-0000-000000000000}"/>
          </ac:grpSpMkLst>
        </pc:grpChg>
      </pc:sldChg>
      <pc:sldChg chg="add mod modShow">
        <pc:chgData name="Opolski, Johanna (VITA)" userId="d193368f-0db6-4ee9-844e-4a3185a057bb" providerId="ADAL" clId="{1B852475-E514-423A-B5E9-C13900AC5FA9}" dt="2025-12-18T14:30:32.798" v="534" actId="729"/>
        <pc:sldMkLst>
          <pc:docMk/>
          <pc:sldMk cId="4125153031" sldId="285"/>
        </pc:sldMkLst>
      </pc:sldChg>
      <pc:sldChg chg="modSp add mod">
        <pc:chgData name="Opolski, Johanna (VITA)" userId="d193368f-0db6-4ee9-844e-4a3185a057bb" providerId="ADAL" clId="{1B852475-E514-423A-B5E9-C13900AC5FA9}" dt="2026-01-12T19:22:27.495" v="2201" actId="962"/>
        <pc:sldMkLst>
          <pc:docMk/>
          <pc:sldMk cId="0" sldId="286"/>
        </pc:sldMkLst>
        <pc:spChg chg="ord">
          <ac:chgData name="Opolski, Johanna (VITA)" userId="d193368f-0db6-4ee9-844e-4a3185a057bb" providerId="ADAL" clId="{1B852475-E514-423A-B5E9-C13900AC5FA9}" dt="2026-01-12T19:21:48.638" v="2194"/>
          <ac:spMkLst>
            <pc:docMk/>
            <pc:sldMk cId="0" sldId="286"/>
            <ac:spMk id="25" creationId="{00000000-0000-0000-0000-000000000000}"/>
          </ac:spMkLst>
        </pc:spChg>
        <pc:spChg chg="mod">
          <ac:chgData name="Opolski, Johanna (VITA)" userId="d193368f-0db6-4ee9-844e-4a3185a057bb" providerId="ADAL" clId="{1B852475-E514-423A-B5E9-C13900AC5FA9}" dt="2026-01-12T15:33:37.522" v="1033" actId="962"/>
          <ac:spMkLst>
            <pc:docMk/>
            <pc:sldMk cId="0" sldId="286"/>
            <ac:spMk id="32" creationId="{00000000-0000-0000-0000-000000000000}"/>
          </ac:spMkLst>
        </pc:spChg>
        <pc:spChg chg="mod">
          <ac:chgData name="Opolski, Johanna (VITA)" userId="d193368f-0db6-4ee9-844e-4a3185a057bb" providerId="ADAL" clId="{1B852475-E514-423A-B5E9-C13900AC5FA9}" dt="2026-01-12T19:22:26.083" v="2199" actId="962"/>
          <ac:spMkLst>
            <pc:docMk/>
            <pc:sldMk cId="0" sldId="286"/>
            <ac:spMk id="33" creationId="{00000000-0000-0000-0000-000000000000}"/>
          </ac:spMkLst>
        </pc:spChg>
        <pc:spChg chg="mod">
          <ac:chgData name="Opolski, Johanna (VITA)" userId="d193368f-0db6-4ee9-844e-4a3185a057bb" providerId="ADAL" clId="{1B852475-E514-423A-B5E9-C13900AC5FA9}" dt="2026-01-12T19:22:26.875" v="2200" actId="962"/>
          <ac:spMkLst>
            <pc:docMk/>
            <pc:sldMk cId="0" sldId="286"/>
            <ac:spMk id="34" creationId="{00000000-0000-0000-0000-000000000000}"/>
          </ac:spMkLst>
        </pc:spChg>
        <pc:spChg chg="mod">
          <ac:chgData name="Opolski, Johanna (VITA)" userId="d193368f-0db6-4ee9-844e-4a3185a057bb" providerId="ADAL" clId="{1B852475-E514-423A-B5E9-C13900AC5FA9}" dt="2026-01-12T19:22:27.495" v="2201" actId="962"/>
          <ac:spMkLst>
            <pc:docMk/>
            <pc:sldMk cId="0" sldId="286"/>
            <ac:spMk id="35" creationId="{00000000-0000-0000-0000-000000000000}"/>
          </ac:spMkLst>
        </pc:spChg>
        <pc:grpChg chg="mod">
          <ac:chgData name="Opolski, Johanna (VITA)" userId="d193368f-0db6-4ee9-844e-4a3185a057bb" providerId="ADAL" clId="{1B852475-E514-423A-B5E9-C13900AC5FA9}" dt="2026-01-12T17:06:36.921" v="1521" actId="962"/>
          <ac:grpSpMkLst>
            <pc:docMk/>
            <pc:sldMk cId="0" sldId="286"/>
            <ac:grpSpMk id="2" creationId="{00000000-0000-0000-0000-000000000000}"/>
          </ac:grpSpMkLst>
        </pc:grpChg>
        <pc:grpChg chg="mod">
          <ac:chgData name="Opolski, Johanna (VITA)" userId="d193368f-0db6-4ee9-844e-4a3185a057bb" providerId="ADAL" clId="{1B852475-E514-423A-B5E9-C13900AC5FA9}" dt="2026-01-12T17:06:39" v="1522" actId="962"/>
          <ac:grpSpMkLst>
            <pc:docMk/>
            <pc:sldMk cId="0" sldId="286"/>
            <ac:grpSpMk id="6" creationId="{00000000-0000-0000-0000-000000000000}"/>
          </ac:grpSpMkLst>
        </pc:grpChg>
        <pc:grpChg chg="mod">
          <ac:chgData name="Opolski, Johanna (VITA)" userId="d193368f-0db6-4ee9-844e-4a3185a057bb" providerId="ADAL" clId="{1B852475-E514-423A-B5E9-C13900AC5FA9}" dt="2026-01-12T17:06:39.799" v="1523" actId="962"/>
          <ac:grpSpMkLst>
            <pc:docMk/>
            <pc:sldMk cId="0" sldId="286"/>
            <ac:grpSpMk id="9" creationId="{00000000-0000-0000-0000-000000000000}"/>
          </ac:grpSpMkLst>
        </pc:grpChg>
        <pc:grpChg chg="mod">
          <ac:chgData name="Opolski, Johanna (VITA)" userId="d193368f-0db6-4ee9-844e-4a3185a057bb" providerId="ADAL" clId="{1B852475-E514-423A-B5E9-C13900AC5FA9}" dt="2026-01-12T17:06:40.547" v="1524" actId="962"/>
          <ac:grpSpMkLst>
            <pc:docMk/>
            <pc:sldMk cId="0" sldId="286"/>
            <ac:grpSpMk id="12" creationId="{00000000-0000-0000-0000-000000000000}"/>
          </ac:grpSpMkLst>
        </pc:grpChg>
        <pc:grpChg chg="mod ord">
          <ac:chgData name="Opolski, Johanna (VITA)" userId="d193368f-0db6-4ee9-844e-4a3185a057bb" providerId="ADAL" clId="{1B852475-E514-423A-B5E9-C13900AC5FA9}" dt="2026-01-12T19:22:09.007" v="2198"/>
          <ac:grpSpMkLst>
            <pc:docMk/>
            <pc:sldMk cId="0" sldId="286"/>
            <ac:grpSpMk id="15" creationId="{00000000-0000-0000-0000-000000000000}"/>
          </ac:grpSpMkLst>
        </pc:grpChg>
        <pc:grpChg chg="mod">
          <ac:chgData name="Opolski, Johanna (VITA)" userId="d193368f-0db6-4ee9-844e-4a3185a057bb" providerId="ADAL" clId="{1B852475-E514-423A-B5E9-C13900AC5FA9}" dt="2026-01-12T17:08:02.603" v="1528" actId="962"/>
          <ac:grpSpMkLst>
            <pc:docMk/>
            <pc:sldMk cId="0" sldId="286"/>
            <ac:grpSpMk id="21" creationId="{00000000-0000-0000-0000-000000000000}"/>
          </ac:grpSpMkLst>
        </pc:grpChg>
        <pc:picChg chg="mod">
          <ac:chgData name="Opolski, Johanna (VITA)" userId="d193368f-0db6-4ee9-844e-4a3185a057bb" providerId="ADAL" clId="{1B852475-E514-423A-B5E9-C13900AC5FA9}" dt="2026-01-12T17:08:06.141" v="1529" actId="962"/>
          <ac:picMkLst>
            <pc:docMk/>
            <pc:sldMk cId="0" sldId="286"/>
            <ac:picMk id="27" creationId="{00000000-0000-0000-0000-000000000000}"/>
          </ac:picMkLst>
        </pc:picChg>
      </pc:sldChg>
      <pc:sldChg chg="modSp add mod">
        <pc:chgData name="Opolski, Johanna (VITA)" userId="d193368f-0db6-4ee9-844e-4a3185a057bb" providerId="ADAL" clId="{1B852475-E514-423A-B5E9-C13900AC5FA9}" dt="2026-01-12T19:23:02.474" v="2205" actId="962"/>
        <pc:sldMkLst>
          <pc:docMk/>
          <pc:sldMk cId="0" sldId="287"/>
        </pc:sldMkLst>
        <pc:spChg chg="ord">
          <ac:chgData name="Opolski, Johanna (VITA)" userId="d193368f-0db6-4ee9-844e-4a3185a057bb" providerId="ADAL" clId="{1B852475-E514-423A-B5E9-C13900AC5FA9}" dt="2026-01-12T19:22:44.376" v="2202"/>
          <ac:spMkLst>
            <pc:docMk/>
            <pc:sldMk cId="0" sldId="287"/>
            <ac:spMk id="7" creationId="{00000000-0000-0000-0000-000000000000}"/>
          </ac:spMkLst>
        </pc:spChg>
        <pc:spChg chg="ord">
          <ac:chgData name="Opolski, Johanna (VITA)" userId="d193368f-0db6-4ee9-844e-4a3185a057bb" providerId="ADAL" clId="{1B852475-E514-423A-B5E9-C13900AC5FA9}" dt="2026-01-12T19:22:49.852" v="2203"/>
          <ac:spMkLst>
            <pc:docMk/>
            <pc:sldMk cId="0" sldId="287"/>
            <ac:spMk id="8" creationId="{00000000-0000-0000-0000-000000000000}"/>
          </ac:spMkLst>
        </pc:spChg>
        <pc:spChg chg="mod">
          <ac:chgData name="Opolski, Johanna (VITA)" userId="d193368f-0db6-4ee9-844e-4a3185a057bb" providerId="ADAL" clId="{1B852475-E514-423A-B5E9-C13900AC5FA9}" dt="2026-01-12T19:23:01.979" v="2204" actId="962"/>
          <ac:spMkLst>
            <pc:docMk/>
            <pc:sldMk cId="0" sldId="287"/>
            <ac:spMk id="15" creationId="{00000000-0000-0000-0000-000000000000}"/>
          </ac:spMkLst>
        </pc:spChg>
        <pc:spChg chg="mod">
          <ac:chgData name="Opolski, Johanna (VITA)" userId="d193368f-0db6-4ee9-844e-4a3185a057bb" providerId="ADAL" clId="{1B852475-E514-423A-B5E9-C13900AC5FA9}" dt="2026-01-12T19:23:02.474" v="2205" actId="962"/>
          <ac:spMkLst>
            <pc:docMk/>
            <pc:sldMk cId="0" sldId="287"/>
            <ac:spMk id="16" creationId="{00000000-0000-0000-0000-000000000000}"/>
          </ac:spMkLst>
        </pc:spChg>
        <pc:grpChg chg="mod">
          <ac:chgData name="Opolski, Johanna (VITA)" userId="d193368f-0db6-4ee9-844e-4a3185a057bb" providerId="ADAL" clId="{1B852475-E514-423A-B5E9-C13900AC5FA9}" dt="2026-01-12T17:09:20.095" v="1532" actId="962"/>
          <ac:grpSpMkLst>
            <pc:docMk/>
            <pc:sldMk cId="0" sldId="287"/>
            <ac:grpSpMk id="3" creationId="{00000000-0000-0000-0000-000000000000}"/>
          </ac:grpSpMkLst>
        </pc:grpChg>
        <pc:grpChg chg="mod">
          <ac:chgData name="Opolski, Johanna (VITA)" userId="d193368f-0db6-4ee9-844e-4a3185a057bb" providerId="ADAL" clId="{1B852475-E514-423A-B5E9-C13900AC5FA9}" dt="2026-01-12T17:10:33.474" v="1534" actId="962"/>
          <ac:grpSpMkLst>
            <pc:docMk/>
            <pc:sldMk cId="0" sldId="287"/>
            <ac:grpSpMk id="9" creationId="{00000000-0000-0000-0000-000000000000}"/>
          </ac:grpSpMkLst>
        </pc:grpChg>
        <pc:picChg chg="mod">
          <ac:chgData name="Opolski, Johanna (VITA)" userId="d193368f-0db6-4ee9-844e-4a3185a057bb" providerId="ADAL" clId="{1B852475-E514-423A-B5E9-C13900AC5FA9}" dt="2026-01-12T17:08:10.085" v="1530" actId="962"/>
          <ac:picMkLst>
            <pc:docMk/>
            <pc:sldMk cId="0" sldId="287"/>
            <ac:picMk id="2" creationId="{00000000-0000-0000-0000-000000000000}"/>
          </ac:picMkLst>
        </pc:picChg>
      </pc:sldChg>
      <pc:sldChg chg="modSp add mod">
        <pc:chgData name="Opolski, Johanna (VITA)" userId="d193368f-0db6-4ee9-844e-4a3185a057bb" providerId="ADAL" clId="{1B852475-E514-423A-B5E9-C13900AC5FA9}" dt="2026-01-12T19:23:10.799" v="2207" actId="962"/>
        <pc:sldMkLst>
          <pc:docMk/>
          <pc:sldMk cId="0" sldId="288"/>
        </pc:sldMkLst>
        <pc:spChg chg="mod">
          <ac:chgData name="Opolski, Johanna (VITA)" userId="d193368f-0db6-4ee9-844e-4a3185a057bb" providerId="ADAL" clId="{1B852475-E514-423A-B5E9-C13900AC5FA9}" dt="2026-01-12T19:23:10.281" v="2206" actId="962"/>
          <ac:spMkLst>
            <pc:docMk/>
            <pc:sldMk cId="0" sldId="288"/>
            <ac:spMk id="10" creationId="{00000000-0000-0000-0000-000000000000}"/>
          </ac:spMkLst>
        </pc:spChg>
        <pc:spChg chg="mod">
          <ac:chgData name="Opolski, Johanna (VITA)" userId="d193368f-0db6-4ee9-844e-4a3185a057bb" providerId="ADAL" clId="{1B852475-E514-423A-B5E9-C13900AC5FA9}" dt="2026-01-12T19:23:10.799" v="2207" actId="962"/>
          <ac:spMkLst>
            <pc:docMk/>
            <pc:sldMk cId="0" sldId="288"/>
            <ac:spMk id="11" creationId="{00000000-0000-0000-0000-000000000000}"/>
          </ac:spMkLst>
        </pc:spChg>
        <pc:grpChg chg="mod">
          <ac:chgData name="Opolski, Johanna (VITA)" userId="d193368f-0db6-4ee9-844e-4a3185a057bb" providerId="ADAL" clId="{1B852475-E514-423A-B5E9-C13900AC5FA9}" dt="2026-01-12T17:10:46.836" v="1536" actId="962"/>
          <ac:grpSpMkLst>
            <pc:docMk/>
            <pc:sldMk cId="0" sldId="288"/>
            <ac:grpSpMk id="3" creationId="{00000000-0000-0000-0000-000000000000}"/>
          </ac:grpSpMkLst>
        </pc:grpChg>
        <pc:picChg chg="mod">
          <ac:chgData name="Opolski, Johanna (VITA)" userId="d193368f-0db6-4ee9-844e-4a3185a057bb" providerId="ADAL" clId="{1B852475-E514-423A-B5E9-C13900AC5FA9}" dt="2026-01-12T17:10:44.993" v="1535" actId="962"/>
          <ac:picMkLst>
            <pc:docMk/>
            <pc:sldMk cId="0" sldId="288"/>
            <ac:picMk id="2" creationId="{00000000-0000-0000-0000-000000000000}"/>
          </ac:picMkLst>
        </pc:picChg>
        <pc:picChg chg="mod">
          <ac:chgData name="Opolski, Johanna (VITA)" userId="d193368f-0db6-4ee9-844e-4a3185a057bb" providerId="ADAL" clId="{1B852475-E514-423A-B5E9-C13900AC5FA9}" dt="2026-01-12T17:10:55.713" v="1538" actId="962"/>
          <ac:picMkLst>
            <pc:docMk/>
            <pc:sldMk cId="0" sldId="288"/>
            <ac:picMk id="9" creationId="{00000000-0000-0000-0000-000000000000}"/>
          </ac:picMkLst>
        </pc:picChg>
      </pc:sldChg>
      <pc:sldChg chg="add mod modShow">
        <pc:chgData name="Opolski, Johanna (VITA)" userId="d193368f-0db6-4ee9-844e-4a3185a057bb" providerId="ADAL" clId="{1B852475-E514-423A-B5E9-C13900AC5FA9}" dt="2025-12-18T14:30:26.603" v="533" actId="729"/>
        <pc:sldMkLst>
          <pc:docMk/>
          <pc:sldMk cId="4107542105" sldId="291"/>
        </pc:sldMkLst>
      </pc:sldChg>
      <pc:sldChg chg="add mod modShow">
        <pc:chgData name="Opolski, Johanna (VITA)" userId="d193368f-0db6-4ee9-844e-4a3185a057bb" providerId="ADAL" clId="{1B852475-E514-423A-B5E9-C13900AC5FA9}" dt="2025-12-18T14:30:23.049" v="532" actId="729"/>
        <pc:sldMkLst>
          <pc:docMk/>
          <pc:sldMk cId="696723482" sldId="294"/>
        </pc:sldMkLst>
      </pc:sldChg>
      <pc:sldChg chg="addSp delSp modSp add mod">
        <pc:chgData name="Opolski, Johanna (VITA)" userId="d193368f-0db6-4ee9-844e-4a3185a057bb" providerId="ADAL" clId="{1B852475-E514-423A-B5E9-C13900AC5FA9}" dt="2026-01-12T18:27:40.664" v="1641" actId="962"/>
        <pc:sldMkLst>
          <pc:docMk/>
          <pc:sldMk cId="1731028950" sldId="295"/>
        </pc:sldMkLst>
        <pc:spChg chg="mod">
          <ac:chgData name="Opolski, Johanna (VITA)" userId="d193368f-0db6-4ee9-844e-4a3185a057bb" providerId="ADAL" clId="{1B852475-E514-423A-B5E9-C13900AC5FA9}" dt="2026-01-07T14:35:01.287" v="824" actId="14100"/>
          <ac:spMkLst>
            <pc:docMk/>
            <pc:sldMk cId="1731028950" sldId="295"/>
            <ac:spMk id="2" creationId="{5EBE43B4-22C5-5290-57B9-A2E0CE5BFDF8}"/>
          </ac:spMkLst>
        </pc:spChg>
        <pc:spChg chg="mod">
          <ac:chgData name="Opolski, Johanna (VITA)" userId="d193368f-0db6-4ee9-844e-4a3185a057bb" providerId="ADAL" clId="{1B852475-E514-423A-B5E9-C13900AC5FA9}" dt="2026-01-07T14:41:58.168" v="968" actId="27636"/>
          <ac:spMkLst>
            <pc:docMk/>
            <pc:sldMk cId="1731028950" sldId="295"/>
            <ac:spMk id="3" creationId="{C2604825-70AD-8172-4CAC-09E8BCB1706E}"/>
          </ac:spMkLst>
        </pc:spChg>
        <pc:spChg chg="mod">
          <ac:chgData name="Opolski, Johanna (VITA)" userId="d193368f-0db6-4ee9-844e-4a3185a057bb" providerId="ADAL" clId="{1B852475-E514-423A-B5E9-C13900AC5FA9}" dt="2026-01-07T14:35:33.121" v="863" actId="20577"/>
          <ac:spMkLst>
            <pc:docMk/>
            <pc:sldMk cId="1731028950" sldId="295"/>
            <ac:spMk id="6" creationId="{5E11B3F6-037F-9B25-DF57-8A9562BCF834}"/>
          </ac:spMkLst>
        </pc:spChg>
        <pc:picChg chg="add mod">
          <ac:chgData name="Opolski, Johanna (VITA)" userId="d193368f-0db6-4ee9-844e-4a3185a057bb" providerId="ADAL" clId="{1B852475-E514-423A-B5E9-C13900AC5FA9}" dt="2026-01-12T18:27:40.664" v="1641" actId="962"/>
          <ac:picMkLst>
            <pc:docMk/>
            <pc:sldMk cId="1731028950" sldId="295"/>
            <ac:picMk id="12" creationId="{8E465BA6-57E2-B4EB-0ED4-5CE05C86A2F4}"/>
          </ac:picMkLst>
        </pc:picChg>
      </pc:sldChg>
      <pc:sldChg chg="modSp add mod modShow">
        <pc:chgData name="Opolski, Johanna (VITA)" userId="d193368f-0db6-4ee9-844e-4a3185a057bb" providerId="ADAL" clId="{1B852475-E514-423A-B5E9-C13900AC5FA9}" dt="2025-12-18T14:30:15.173" v="530" actId="729"/>
        <pc:sldMkLst>
          <pc:docMk/>
          <pc:sldMk cId="2420161515" sldId="296"/>
        </pc:sldMkLst>
        <pc:spChg chg="mod">
          <ac:chgData name="Opolski, Johanna (VITA)" userId="d193368f-0db6-4ee9-844e-4a3185a057bb" providerId="ADAL" clId="{1B852475-E514-423A-B5E9-C13900AC5FA9}" dt="2025-12-18T14:30:00.820" v="527" actId="1076"/>
          <ac:spMkLst>
            <pc:docMk/>
            <pc:sldMk cId="2420161515" sldId="296"/>
            <ac:spMk id="2" creationId="{E9737CD9-943D-FB2C-931B-BC4447E057E3}"/>
          </ac:spMkLst>
        </pc:spChg>
        <pc:spChg chg="mod">
          <ac:chgData name="Opolski, Johanna (VITA)" userId="d193368f-0db6-4ee9-844e-4a3185a057bb" providerId="ADAL" clId="{1B852475-E514-423A-B5E9-C13900AC5FA9}" dt="2025-12-18T14:29:57.138" v="526" actId="1076"/>
          <ac:spMkLst>
            <pc:docMk/>
            <pc:sldMk cId="2420161515" sldId="296"/>
            <ac:spMk id="3" creationId="{506A0198-3F35-7DAA-6267-0A936DFC5B6F}"/>
          </ac:spMkLst>
        </pc:spChg>
        <pc:spChg chg="mod">
          <ac:chgData name="Opolski, Johanna (VITA)" userId="d193368f-0db6-4ee9-844e-4a3185a057bb" providerId="ADAL" clId="{1B852475-E514-423A-B5E9-C13900AC5FA9}" dt="2025-12-18T14:30:06.743" v="528" actId="1076"/>
          <ac:spMkLst>
            <pc:docMk/>
            <pc:sldMk cId="2420161515" sldId="296"/>
            <ac:spMk id="4" creationId="{DD8D9321-EF74-E703-3972-CB40A0552F59}"/>
          </ac:spMkLst>
        </pc:spChg>
        <pc:spChg chg="mod">
          <ac:chgData name="Opolski, Johanna (VITA)" userId="d193368f-0db6-4ee9-844e-4a3185a057bb" providerId="ADAL" clId="{1B852475-E514-423A-B5E9-C13900AC5FA9}" dt="2025-12-18T14:30:09.549" v="529" actId="1076"/>
          <ac:spMkLst>
            <pc:docMk/>
            <pc:sldMk cId="2420161515" sldId="296"/>
            <ac:spMk id="5" creationId="{BB4B3402-9C74-448B-6DAF-865915AEB392}"/>
          </ac:spMkLst>
        </pc:spChg>
      </pc:sldChg>
      <pc:sldChg chg="add">
        <pc:chgData name="Opolski, Johanna (VITA)" userId="d193368f-0db6-4ee9-844e-4a3185a057bb" providerId="ADAL" clId="{1B852475-E514-423A-B5E9-C13900AC5FA9}" dt="2026-01-06T13:42:47.737" v="659"/>
        <pc:sldMkLst>
          <pc:docMk/>
          <pc:sldMk cId="3602583027" sldId="297"/>
        </pc:sldMkLst>
      </pc:sldChg>
      <pc:sldChg chg="modSp add mod">
        <pc:chgData name="Opolski, Johanna (VITA)" userId="d193368f-0db6-4ee9-844e-4a3185a057bb" providerId="ADAL" clId="{1B852475-E514-423A-B5E9-C13900AC5FA9}" dt="2026-01-12T19:30:59.484" v="2252"/>
        <pc:sldMkLst>
          <pc:docMk/>
          <pc:sldMk cId="3234573742" sldId="299"/>
        </pc:sldMkLst>
        <pc:spChg chg="ord">
          <ac:chgData name="Opolski, Johanna (VITA)" userId="d193368f-0db6-4ee9-844e-4a3185a057bb" providerId="ADAL" clId="{1B852475-E514-423A-B5E9-C13900AC5FA9}" dt="2026-01-12T19:30:59.484" v="2252"/>
          <ac:spMkLst>
            <pc:docMk/>
            <pc:sldMk cId="3234573742" sldId="299"/>
            <ac:spMk id="4" creationId="{D15BEAB1-B930-3AF6-60F3-23F0F103D347}"/>
          </ac:spMkLst>
        </pc:spChg>
      </pc:sldChg>
      <pc:sldChg chg="add">
        <pc:chgData name="Opolski, Johanna (VITA)" userId="d193368f-0db6-4ee9-844e-4a3185a057bb" providerId="ADAL" clId="{1B852475-E514-423A-B5E9-C13900AC5FA9}" dt="2026-01-06T13:42:47.737" v="659"/>
        <pc:sldMkLst>
          <pc:docMk/>
          <pc:sldMk cId="2540098447" sldId="302"/>
        </pc:sldMkLst>
      </pc:sldChg>
      <pc:sldChg chg="modSp add mod">
        <pc:chgData name="Opolski, Johanna (VITA)" userId="d193368f-0db6-4ee9-844e-4a3185a057bb" providerId="ADAL" clId="{1B852475-E514-423A-B5E9-C13900AC5FA9}" dt="2026-01-12T19:30:53.703" v="2251"/>
        <pc:sldMkLst>
          <pc:docMk/>
          <pc:sldMk cId="491458895" sldId="303"/>
        </pc:sldMkLst>
        <pc:spChg chg="ord">
          <ac:chgData name="Opolski, Johanna (VITA)" userId="d193368f-0db6-4ee9-844e-4a3185a057bb" providerId="ADAL" clId="{1B852475-E514-423A-B5E9-C13900AC5FA9}" dt="2026-01-12T19:30:53.703" v="2251"/>
          <ac:spMkLst>
            <pc:docMk/>
            <pc:sldMk cId="491458895" sldId="303"/>
            <ac:spMk id="4" creationId="{5413014C-101F-8F8B-29B8-F299A49216BF}"/>
          </ac:spMkLst>
        </pc:spChg>
      </pc:sldChg>
      <pc:sldChg chg="modSp add mod">
        <pc:chgData name="Opolski, Johanna (VITA)" userId="d193368f-0db6-4ee9-844e-4a3185a057bb" providerId="ADAL" clId="{1B852475-E514-423A-B5E9-C13900AC5FA9}" dt="2026-01-12T19:29:30.183" v="2227"/>
        <pc:sldMkLst>
          <pc:docMk/>
          <pc:sldMk cId="109529269" sldId="307"/>
        </pc:sldMkLst>
        <pc:spChg chg="ord">
          <ac:chgData name="Opolski, Johanna (VITA)" userId="d193368f-0db6-4ee9-844e-4a3185a057bb" providerId="ADAL" clId="{1B852475-E514-423A-B5E9-C13900AC5FA9}" dt="2026-01-12T19:29:30.183" v="2227"/>
          <ac:spMkLst>
            <pc:docMk/>
            <pc:sldMk cId="109529269" sldId="307"/>
            <ac:spMk id="4" creationId="{62477083-E830-AEDC-C68D-ED520D75C4EF}"/>
          </ac:spMkLst>
        </pc:spChg>
      </pc:sldChg>
      <pc:sldChg chg="modSp add mod">
        <pc:chgData name="Opolski, Johanna (VITA)" userId="d193368f-0db6-4ee9-844e-4a3185a057bb" providerId="ADAL" clId="{1B852475-E514-423A-B5E9-C13900AC5FA9}" dt="2026-01-12T19:29:22.442" v="2226"/>
        <pc:sldMkLst>
          <pc:docMk/>
          <pc:sldMk cId="3406116823" sldId="308"/>
        </pc:sldMkLst>
        <pc:spChg chg="ord">
          <ac:chgData name="Opolski, Johanna (VITA)" userId="d193368f-0db6-4ee9-844e-4a3185a057bb" providerId="ADAL" clId="{1B852475-E514-423A-B5E9-C13900AC5FA9}" dt="2026-01-12T19:29:22.442" v="2226"/>
          <ac:spMkLst>
            <pc:docMk/>
            <pc:sldMk cId="3406116823" sldId="308"/>
            <ac:spMk id="4" creationId="{A7D87D24-CF96-B7E3-8DB4-85DD2E0259A1}"/>
          </ac:spMkLst>
        </pc:spChg>
        <pc:picChg chg="mod">
          <ac:chgData name="Opolski, Johanna (VITA)" userId="d193368f-0db6-4ee9-844e-4a3185a057bb" providerId="ADAL" clId="{1B852475-E514-423A-B5E9-C13900AC5FA9}" dt="2026-01-12T18:24:03.684" v="1633" actId="962"/>
          <ac:picMkLst>
            <pc:docMk/>
            <pc:sldMk cId="3406116823" sldId="308"/>
            <ac:picMk id="2" creationId="{D0BDDB5E-8B45-A172-02E1-F724C612F8B4}"/>
          </ac:picMkLst>
        </pc:picChg>
      </pc:sldChg>
      <pc:sldChg chg="addSp modSp add mod">
        <pc:chgData name="Opolski, Johanna (VITA)" userId="d193368f-0db6-4ee9-844e-4a3185a057bb" providerId="ADAL" clId="{1B852475-E514-423A-B5E9-C13900AC5FA9}" dt="2026-01-12T19:32:21.629" v="2256"/>
        <pc:sldMkLst>
          <pc:docMk/>
          <pc:sldMk cId="1770269713" sldId="309"/>
        </pc:sldMkLst>
        <pc:spChg chg="add mod ord">
          <ac:chgData name="Opolski, Johanna (VITA)" userId="d193368f-0db6-4ee9-844e-4a3185a057bb" providerId="ADAL" clId="{1B852475-E514-423A-B5E9-C13900AC5FA9}" dt="2026-01-12T19:32:21.629" v="2256"/>
          <ac:spMkLst>
            <pc:docMk/>
            <pc:sldMk cId="1770269713" sldId="309"/>
            <ac:spMk id="3" creationId="{282E4F97-BC1C-71F1-26A5-3E56590D1230}"/>
          </ac:spMkLst>
        </pc:spChg>
        <pc:picChg chg="mod">
          <ac:chgData name="Opolski, Johanna (VITA)" userId="d193368f-0db6-4ee9-844e-4a3185a057bb" providerId="ADAL" clId="{1B852475-E514-423A-B5E9-C13900AC5FA9}" dt="2026-01-12T18:26:15.518" v="1637" actId="962"/>
          <ac:picMkLst>
            <pc:docMk/>
            <pc:sldMk cId="1770269713" sldId="309"/>
            <ac:picMk id="10" creationId="{A499A56E-D897-BB13-EC7F-2BF73701672A}"/>
          </ac:picMkLst>
        </pc:picChg>
      </pc:sldChg>
      <pc:sldChg chg="modSp add mod">
        <pc:chgData name="Opolski, Johanna (VITA)" userId="d193368f-0db6-4ee9-844e-4a3185a057bb" providerId="ADAL" clId="{1B852475-E514-423A-B5E9-C13900AC5FA9}" dt="2026-01-12T19:30:12.954" v="2237"/>
        <pc:sldMkLst>
          <pc:docMk/>
          <pc:sldMk cId="2813760328" sldId="310"/>
        </pc:sldMkLst>
        <pc:spChg chg="ord">
          <ac:chgData name="Opolski, Johanna (VITA)" userId="d193368f-0db6-4ee9-844e-4a3185a057bb" providerId="ADAL" clId="{1B852475-E514-423A-B5E9-C13900AC5FA9}" dt="2026-01-12T19:30:12.954" v="2237"/>
          <ac:spMkLst>
            <pc:docMk/>
            <pc:sldMk cId="2813760328" sldId="310"/>
            <ac:spMk id="4" creationId="{D29CF2FD-2C9D-A1D4-2F95-DD916023039F}"/>
          </ac:spMkLst>
        </pc:spChg>
        <pc:spChg chg="ord">
          <ac:chgData name="Opolski, Johanna (VITA)" userId="d193368f-0db6-4ee9-844e-4a3185a057bb" providerId="ADAL" clId="{1B852475-E514-423A-B5E9-C13900AC5FA9}" dt="2026-01-12T19:29:47.796" v="2230"/>
          <ac:spMkLst>
            <pc:docMk/>
            <pc:sldMk cId="2813760328" sldId="310"/>
            <ac:spMk id="5" creationId="{131674A5-9886-C814-8FB1-9C7961C83E50}"/>
          </ac:spMkLst>
        </pc:spChg>
        <pc:spChg chg="ord">
          <ac:chgData name="Opolski, Johanna (VITA)" userId="d193368f-0db6-4ee9-844e-4a3185a057bb" providerId="ADAL" clId="{1B852475-E514-423A-B5E9-C13900AC5FA9}" dt="2026-01-12T19:30:06.627" v="2236"/>
          <ac:spMkLst>
            <pc:docMk/>
            <pc:sldMk cId="2813760328" sldId="310"/>
            <ac:spMk id="6" creationId="{618D24D4-E1AA-6F8F-12F2-B98330028C18}"/>
          </ac:spMkLst>
        </pc:spChg>
        <pc:spChg chg="ord">
          <ac:chgData name="Opolski, Johanna (VITA)" userId="d193368f-0db6-4ee9-844e-4a3185a057bb" providerId="ADAL" clId="{1B852475-E514-423A-B5E9-C13900AC5FA9}" dt="2026-01-12T19:29:55.160" v="2234"/>
          <ac:spMkLst>
            <pc:docMk/>
            <pc:sldMk cId="2813760328" sldId="310"/>
            <ac:spMk id="7" creationId="{51AAE844-0E41-2AC8-00AD-819F4B5C828D}"/>
          </ac:spMkLst>
        </pc:spChg>
      </pc:sldChg>
      <pc:sldChg chg="modSp add mod">
        <pc:chgData name="Opolski, Johanna (VITA)" userId="d193368f-0db6-4ee9-844e-4a3185a057bb" providerId="ADAL" clId="{1B852475-E514-423A-B5E9-C13900AC5FA9}" dt="2026-01-12T19:28:37.316" v="2219"/>
        <pc:sldMkLst>
          <pc:docMk/>
          <pc:sldMk cId="1102903382" sldId="311"/>
        </pc:sldMkLst>
        <pc:spChg chg="ord">
          <ac:chgData name="Opolski, Johanna (VITA)" userId="d193368f-0db6-4ee9-844e-4a3185a057bb" providerId="ADAL" clId="{1B852475-E514-423A-B5E9-C13900AC5FA9}" dt="2026-01-12T19:28:37.316" v="2219"/>
          <ac:spMkLst>
            <pc:docMk/>
            <pc:sldMk cId="1102903382" sldId="311"/>
            <ac:spMk id="4" creationId="{751B860C-6F62-E1B3-8DD5-22C511258A41}"/>
          </ac:spMkLst>
        </pc:spChg>
      </pc:sldChg>
      <pc:sldChg chg="modSp add mod">
        <pc:chgData name="Opolski, Johanna (VITA)" userId="d193368f-0db6-4ee9-844e-4a3185a057bb" providerId="ADAL" clId="{1B852475-E514-423A-B5E9-C13900AC5FA9}" dt="2026-01-12T19:31:42.918" v="2254"/>
        <pc:sldMkLst>
          <pc:docMk/>
          <pc:sldMk cId="646596613" sldId="312"/>
        </pc:sldMkLst>
        <pc:spChg chg="ord">
          <ac:chgData name="Opolski, Johanna (VITA)" userId="d193368f-0db6-4ee9-844e-4a3185a057bb" providerId="ADAL" clId="{1B852475-E514-423A-B5E9-C13900AC5FA9}" dt="2026-01-12T19:31:42.918" v="2254"/>
          <ac:spMkLst>
            <pc:docMk/>
            <pc:sldMk cId="646596613" sldId="312"/>
            <ac:spMk id="76" creationId="{20B7FC04-D0BA-D02E-E143-D53A7643003B}"/>
          </ac:spMkLst>
        </pc:spChg>
        <pc:grpChg chg="mod">
          <ac:chgData name="Opolski, Johanna (VITA)" userId="d193368f-0db6-4ee9-844e-4a3185a057bb" providerId="ADAL" clId="{1B852475-E514-423A-B5E9-C13900AC5FA9}" dt="2026-01-12T18:25:19.652" v="1635" actId="962"/>
          <ac:grpSpMkLst>
            <pc:docMk/>
            <pc:sldMk cId="646596613" sldId="312"/>
            <ac:grpSpMk id="11" creationId="{EDEDCBDC-86B4-5C49-7DA2-A4E8806019B8}"/>
          </ac:grpSpMkLst>
        </pc:grpChg>
      </pc:sldChg>
      <pc:sldChg chg="modSp add mod">
        <pc:chgData name="Opolski, Johanna (VITA)" userId="d193368f-0db6-4ee9-844e-4a3185a057bb" providerId="ADAL" clId="{1B852475-E514-423A-B5E9-C13900AC5FA9}" dt="2026-01-12T19:32:52.350" v="2257"/>
        <pc:sldMkLst>
          <pc:docMk/>
          <pc:sldMk cId="1873033320" sldId="313"/>
        </pc:sldMkLst>
        <pc:spChg chg="mod">
          <ac:chgData name="Opolski, Johanna (VITA)" userId="d193368f-0db6-4ee9-844e-4a3185a057bb" providerId="ADAL" clId="{1B852475-E514-423A-B5E9-C13900AC5FA9}" dt="2026-01-12T15:33:37.585" v="1035" actId="962"/>
          <ac:spMkLst>
            <pc:docMk/>
            <pc:sldMk cId="1873033320" sldId="313"/>
            <ac:spMk id="5" creationId="{79CEB6E0-5592-4CE2-9E50-A8D1D75A59A5}"/>
          </ac:spMkLst>
        </pc:spChg>
        <pc:spChg chg="ord">
          <ac:chgData name="Opolski, Johanna (VITA)" userId="d193368f-0db6-4ee9-844e-4a3185a057bb" providerId="ADAL" clId="{1B852475-E514-423A-B5E9-C13900AC5FA9}" dt="2026-01-12T19:32:52.350" v="2257"/>
          <ac:spMkLst>
            <pc:docMk/>
            <pc:sldMk cId="1873033320" sldId="313"/>
            <ac:spMk id="76" creationId="{486859BB-3AB6-2FE5-67AB-14B023742678}"/>
          </ac:spMkLst>
        </pc:spChg>
        <pc:grpChg chg="mod">
          <ac:chgData name="Opolski, Johanna (VITA)" userId="d193368f-0db6-4ee9-844e-4a3185a057bb" providerId="ADAL" clId="{1B852475-E514-423A-B5E9-C13900AC5FA9}" dt="2026-01-12T18:27:03.095" v="1639" actId="962"/>
          <ac:grpSpMkLst>
            <pc:docMk/>
            <pc:sldMk cId="1873033320" sldId="313"/>
            <ac:grpSpMk id="3" creationId="{6B25C65B-3D05-166A-68F7-DD2CFF763E22}"/>
          </ac:grpSpMkLst>
        </pc:grpChg>
      </pc:sldChg>
      <pc:sldChg chg="modSp add mod">
        <pc:chgData name="Opolski, Johanna (VITA)" userId="d193368f-0db6-4ee9-844e-4a3185a057bb" providerId="ADAL" clId="{1B852475-E514-423A-B5E9-C13900AC5FA9}" dt="2026-01-12T19:30:46.952" v="2250"/>
        <pc:sldMkLst>
          <pc:docMk/>
          <pc:sldMk cId="3811128063" sldId="314"/>
        </pc:sldMkLst>
        <pc:spChg chg="ord">
          <ac:chgData name="Opolski, Johanna (VITA)" userId="d193368f-0db6-4ee9-844e-4a3185a057bb" providerId="ADAL" clId="{1B852475-E514-423A-B5E9-C13900AC5FA9}" dt="2026-01-12T19:30:46.952" v="2250"/>
          <ac:spMkLst>
            <pc:docMk/>
            <pc:sldMk cId="3811128063" sldId="314"/>
            <ac:spMk id="4" creationId="{4D66BAB8-1E6C-CDB9-77F7-7E9E44795771}"/>
          </ac:spMkLst>
        </pc:spChg>
        <pc:spChg chg="ord">
          <ac:chgData name="Opolski, Johanna (VITA)" userId="d193368f-0db6-4ee9-844e-4a3185a057bb" providerId="ADAL" clId="{1B852475-E514-423A-B5E9-C13900AC5FA9}" dt="2026-01-12T19:30:29.250" v="2240"/>
          <ac:spMkLst>
            <pc:docMk/>
            <pc:sldMk cId="3811128063" sldId="314"/>
            <ac:spMk id="5" creationId="{4EC5A6FB-2F7C-B96D-A862-9EEE9EC380E7}"/>
          </ac:spMkLst>
        </pc:spChg>
        <pc:spChg chg="ord">
          <ac:chgData name="Opolski, Johanna (VITA)" userId="d193368f-0db6-4ee9-844e-4a3185a057bb" providerId="ADAL" clId="{1B852475-E514-423A-B5E9-C13900AC5FA9}" dt="2026-01-12T19:30:37.415" v="2247"/>
          <ac:spMkLst>
            <pc:docMk/>
            <pc:sldMk cId="3811128063" sldId="314"/>
            <ac:spMk id="6" creationId="{15BDEFCB-1336-E903-7B95-217D8A88B59E}"/>
          </ac:spMkLst>
        </pc:spChg>
        <pc:spChg chg="ord">
          <ac:chgData name="Opolski, Johanna (VITA)" userId="d193368f-0db6-4ee9-844e-4a3185a057bb" providerId="ADAL" clId="{1B852475-E514-423A-B5E9-C13900AC5FA9}" dt="2026-01-12T19:30:33.734" v="2244"/>
          <ac:spMkLst>
            <pc:docMk/>
            <pc:sldMk cId="3811128063" sldId="314"/>
            <ac:spMk id="7" creationId="{10B6D4FD-F0EB-57E0-8DF6-F53F1F510148}"/>
          </ac:spMkLst>
        </pc:spChg>
        <pc:spChg chg="ord">
          <ac:chgData name="Opolski, Johanna (VITA)" userId="d193368f-0db6-4ee9-844e-4a3185a057bb" providerId="ADAL" clId="{1B852475-E514-423A-B5E9-C13900AC5FA9}" dt="2026-01-12T19:30:41.874" v="2249"/>
          <ac:spMkLst>
            <pc:docMk/>
            <pc:sldMk cId="3811128063" sldId="314"/>
            <ac:spMk id="9" creationId="{8754D84A-728C-51EB-3037-2CA36FA5A2D4}"/>
          </ac:spMkLst>
        </pc:spChg>
      </pc:sldChg>
      <pc:sldChg chg="delSp modSp mod ord modShow">
        <pc:chgData name="Opolski, Johanna (VITA)" userId="d193368f-0db6-4ee9-844e-4a3185a057bb" providerId="ADAL" clId="{1B852475-E514-423A-B5E9-C13900AC5FA9}" dt="2026-01-12T18:33:44.490" v="1886" actId="962"/>
        <pc:sldMkLst>
          <pc:docMk/>
          <pc:sldMk cId="505377817" sldId="419"/>
        </pc:sldMkLst>
        <pc:spChg chg="del">
          <ac:chgData name="Opolski, Johanna (VITA)" userId="d193368f-0db6-4ee9-844e-4a3185a057bb" providerId="ADAL" clId="{1B852475-E514-423A-B5E9-C13900AC5FA9}" dt="2026-01-12T15:33:20.845" v="1018" actId="21"/>
          <ac:spMkLst>
            <pc:docMk/>
            <pc:sldMk cId="505377817" sldId="419"/>
            <ac:spMk id="2" creationId="{F0A432CA-B8AD-562D-7E9F-4D15061C672A}"/>
          </ac:spMkLst>
        </pc:spChg>
        <pc:spChg chg="mod">
          <ac:chgData name="Opolski, Johanna (VITA)" userId="d193368f-0db6-4ee9-844e-4a3185a057bb" providerId="ADAL" clId="{1B852475-E514-423A-B5E9-C13900AC5FA9}" dt="2026-01-12T17:33:19.321" v="1624" actId="33553"/>
          <ac:spMkLst>
            <pc:docMk/>
            <pc:sldMk cId="505377817" sldId="419"/>
            <ac:spMk id="4" creationId="{C9C71B94-CB61-9BA6-57BD-370A570B23E4}"/>
          </ac:spMkLst>
        </pc:spChg>
        <pc:spChg chg="mod">
          <ac:chgData name="Opolski, Johanna (VITA)" userId="d193368f-0db6-4ee9-844e-4a3185a057bb" providerId="ADAL" clId="{1B852475-E514-423A-B5E9-C13900AC5FA9}" dt="2026-01-12T15:33:37.698" v="1044" actId="962"/>
          <ac:spMkLst>
            <pc:docMk/>
            <pc:sldMk cId="505377817" sldId="419"/>
            <ac:spMk id="5" creationId="{6DCABEB7-601D-5175-558C-8FB690CCA07D}"/>
          </ac:spMkLst>
        </pc:spChg>
        <pc:spChg chg="del">
          <ac:chgData name="Opolski, Johanna (VITA)" userId="d193368f-0db6-4ee9-844e-4a3185a057bb" providerId="ADAL" clId="{1B852475-E514-423A-B5E9-C13900AC5FA9}" dt="2026-01-12T15:32:38.376" v="1016" actId="21"/>
          <ac:spMkLst>
            <pc:docMk/>
            <pc:sldMk cId="505377817" sldId="419"/>
            <ac:spMk id="11" creationId="{DA1DB219-AAA5-C821-7D0A-BF546B7D5D12}"/>
          </ac:spMkLst>
        </pc:spChg>
        <pc:picChg chg="mod">
          <ac:chgData name="Opolski, Johanna (VITA)" userId="d193368f-0db6-4ee9-844e-4a3185a057bb" providerId="ADAL" clId="{1B852475-E514-423A-B5E9-C13900AC5FA9}" dt="2026-01-12T18:33:44.490" v="1886" actId="962"/>
          <ac:picMkLst>
            <pc:docMk/>
            <pc:sldMk cId="505377817" sldId="419"/>
            <ac:picMk id="7" creationId="{6B0A2A24-66E4-E4F1-882B-E03FB8273E45}"/>
          </ac:picMkLst>
        </pc:picChg>
      </pc:sldChg>
      <pc:sldChg chg="delSp modSp mod">
        <pc:chgData name="Opolski, Johanna (VITA)" userId="d193368f-0db6-4ee9-844e-4a3185a057bb" providerId="ADAL" clId="{1B852475-E514-423A-B5E9-C13900AC5FA9}" dt="2026-01-12T18:30:20.858" v="1874" actId="962"/>
        <pc:sldMkLst>
          <pc:docMk/>
          <pc:sldMk cId="3570213951" sldId="420"/>
        </pc:sldMkLst>
        <pc:spChg chg="del">
          <ac:chgData name="Opolski, Johanna (VITA)" userId="d193368f-0db6-4ee9-844e-4a3185a057bb" providerId="ADAL" clId="{1B852475-E514-423A-B5E9-C13900AC5FA9}" dt="2026-01-12T15:29:59.823" v="1009" actId="21"/>
          <ac:spMkLst>
            <pc:docMk/>
            <pc:sldMk cId="3570213951" sldId="420"/>
            <ac:spMk id="3" creationId="{A7DEAB58-DF06-0D18-0B7E-30F7C16886C3}"/>
          </ac:spMkLst>
        </pc:spChg>
        <pc:spChg chg="del mod">
          <ac:chgData name="Opolski, Johanna (VITA)" userId="d193368f-0db6-4ee9-844e-4a3185a057bb" providerId="ADAL" clId="{1B852475-E514-423A-B5E9-C13900AC5FA9}" dt="2026-01-12T15:31:07.293" v="1011" actId="21"/>
          <ac:spMkLst>
            <pc:docMk/>
            <pc:sldMk cId="3570213951" sldId="420"/>
            <ac:spMk id="4" creationId="{A506E48A-07F7-FD2A-0D26-3C936FCE70E6}"/>
          </ac:spMkLst>
        </pc:spChg>
        <pc:spChg chg="del mod">
          <ac:chgData name="Opolski, Johanna (VITA)" userId="d193368f-0db6-4ee9-844e-4a3185a057bb" providerId="ADAL" clId="{1B852475-E514-423A-B5E9-C13900AC5FA9}" dt="2026-01-12T15:31:34.798" v="1013" actId="21"/>
          <ac:spMkLst>
            <pc:docMk/>
            <pc:sldMk cId="3570213951" sldId="420"/>
            <ac:spMk id="7" creationId="{F362DEC3-3793-5A38-A1BD-7970BB01CD54}"/>
          </ac:spMkLst>
        </pc:spChg>
        <pc:picChg chg="mod">
          <ac:chgData name="Opolski, Johanna (VITA)" userId="d193368f-0db6-4ee9-844e-4a3185a057bb" providerId="ADAL" clId="{1B852475-E514-423A-B5E9-C13900AC5FA9}" dt="2026-01-12T18:30:20.858" v="1874" actId="962"/>
          <ac:picMkLst>
            <pc:docMk/>
            <pc:sldMk cId="3570213951" sldId="420"/>
            <ac:picMk id="6" creationId="{3AA51F40-2124-6B28-DCF6-24DB68335E6F}"/>
          </ac:picMkLst>
        </pc:picChg>
      </pc:sldChg>
      <pc:sldChg chg="delSp modSp mod">
        <pc:chgData name="Opolski, Johanna (VITA)" userId="d193368f-0db6-4ee9-844e-4a3185a057bb" providerId="ADAL" clId="{1B852475-E514-423A-B5E9-C13900AC5FA9}" dt="2026-01-12T19:37:40.273" v="2265" actId="13244"/>
        <pc:sldMkLst>
          <pc:docMk/>
          <pc:sldMk cId="3067314871" sldId="421"/>
        </pc:sldMkLst>
        <pc:spChg chg="del">
          <ac:chgData name="Opolski, Johanna (VITA)" userId="d193368f-0db6-4ee9-844e-4a3185a057bb" providerId="ADAL" clId="{1B852475-E514-423A-B5E9-C13900AC5FA9}" dt="2026-01-12T15:32:21.705" v="1015" actId="21"/>
          <ac:spMkLst>
            <pc:docMk/>
            <pc:sldMk cId="3067314871" sldId="421"/>
            <ac:spMk id="2" creationId="{F0A432CA-B8AD-562D-7E9F-4D15061C672A}"/>
          </ac:spMkLst>
        </pc:spChg>
        <pc:spChg chg="del">
          <ac:chgData name="Opolski, Johanna (VITA)" userId="d193368f-0db6-4ee9-844e-4a3185a057bb" providerId="ADAL" clId="{1B852475-E514-423A-B5E9-C13900AC5FA9}" dt="2026-01-12T15:32:08.666" v="1014" actId="21"/>
          <ac:spMkLst>
            <pc:docMk/>
            <pc:sldMk cId="3067314871" sldId="421"/>
            <ac:spMk id="4" creationId="{C9C71B94-CB61-9BA6-57BD-370A570B23E4}"/>
          </ac:spMkLst>
        </pc:spChg>
        <pc:spChg chg="mod">
          <ac:chgData name="Opolski, Johanna (VITA)" userId="d193368f-0db6-4ee9-844e-4a3185a057bb" providerId="ADAL" clId="{1B852475-E514-423A-B5E9-C13900AC5FA9}" dt="2026-01-12T15:33:37.680" v="1043" actId="962"/>
          <ac:spMkLst>
            <pc:docMk/>
            <pc:sldMk cId="3067314871" sldId="421"/>
            <ac:spMk id="5" creationId="{6DCABEB7-601D-5175-558C-8FB690CCA07D}"/>
          </ac:spMkLst>
        </pc:spChg>
        <pc:spChg chg="mod ord">
          <ac:chgData name="Opolski, Johanna (VITA)" userId="d193368f-0db6-4ee9-844e-4a3185a057bb" providerId="ADAL" clId="{1B852475-E514-423A-B5E9-C13900AC5FA9}" dt="2026-01-12T19:37:40.273" v="2265" actId="13244"/>
          <ac:spMkLst>
            <pc:docMk/>
            <pc:sldMk cId="3067314871" sldId="421"/>
            <ac:spMk id="8" creationId="{80B8F47D-265C-FE4C-5E7E-9CC627CDF1B4}"/>
          </ac:spMkLst>
        </pc:spChg>
        <pc:spChg chg="del">
          <ac:chgData name="Opolski, Johanna (VITA)" userId="d193368f-0db6-4ee9-844e-4a3185a057bb" providerId="ADAL" clId="{1B852475-E514-423A-B5E9-C13900AC5FA9}" dt="2026-01-12T15:32:56.874" v="1017" actId="21"/>
          <ac:spMkLst>
            <pc:docMk/>
            <pc:sldMk cId="3067314871" sldId="421"/>
            <ac:spMk id="11" creationId="{DA1DB219-AAA5-C821-7D0A-BF546B7D5D12}"/>
          </ac:spMkLst>
        </pc:spChg>
        <pc:picChg chg="mod">
          <ac:chgData name="Opolski, Johanna (VITA)" userId="d193368f-0db6-4ee9-844e-4a3185a057bb" providerId="ADAL" clId="{1B852475-E514-423A-B5E9-C13900AC5FA9}" dt="2026-01-12T18:33:15.082" v="1884" actId="962"/>
          <ac:picMkLst>
            <pc:docMk/>
            <pc:sldMk cId="3067314871" sldId="421"/>
            <ac:picMk id="7" creationId="{6B0A2A24-66E4-E4F1-882B-E03FB8273E45}"/>
          </ac:picMkLst>
        </pc:picChg>
      </pc:sldChg>
      <pc:sldChg chg="delSp modSp mod">
        <pc:chgData name="Opolski, Johanna (VITA)" userId="d193368f-0db6-4ee9-844e-4a3185a057bb" providerId="ADAL" clId="{1B852475-E514-423A-B5E9-C13900AC5FA9}" dt="2026-01-12T18:34:41.221" v="1894"/>
        <pc:sldMkLst>
          <pc:docMk/>
          <pc:sldMk cId="4100398212" sldId="422"/>
        </pc:sldMkLst>
        <pc:spChg chg="del">
          <ac:chgData name="Opolski, Johanna (VITA)" userId="d193368f-0db6-4ee9-844e-4a3185a057bb" providerId="ADAL" clId="{1B852475-E514-423A-B5E9-C13900AC5FA9}" dt="2026-01-12T15:27:10.139" v="1007" actId="21"/>
          <ac:spMkLst>
            <pc:docMk/>
            <pc:sldMk cId="4100398212" sldId="422"/>
            <ac:spMk id="5" creationId="{CA688261-911D-072F-9BF8-77CF5D88FA64}"/>
          </ac:spMkLst>
        </pc:spChg>
        <pc:spChg chg="mod ord">
          <ac:chgData name="Opolski, Johanna (VITA)" userId="d193368f-0db6-4ee9-844e-4a3185a057bb" providerId="ADAL" clId="{1B852475-E514-423A-B5E9-C13900AC5FA9}" dt="2026-01-12T18:34:41.221" v="1894"/>
          <ac:spMkLst>
            <pc:docMk/>
            <pc:sldMk cId="4100398212" sldId="422"/>
            <ac:spMk id="25" creationId="{E431C65D-8BBA-0959-DA30-01E754958044}"/>
          </ac:spMkLst>
        </pc:spChg>
        <pc:spChg chg="mod">
          <ac:chgData name="Opolski, Johanna (VITA)" userId="d193368f-0db6-4ee9-844e-4a3185a057bb" providerId="ADAL" clId="{1B852475-E514-423A-B5E9-C13900AC5FA9}" dt="2026-01-12T15:33:37.208" v="1020" actId="962"/>
          <ac:spMkLst>
            <pc:docMk/>
            <pc:sldMk cId="4100398212" sldId="422"/>
            <ac:spMk id="27" creationId="{B4E6071B-5BB7-DD6E-B9D3-4A9332EA6980}"/>
          </ac:spMkLst>
        </pc:spChg>
        <pc:spChg chg="ord">
          <ac:chgData name="Opolski, Johanna (VITA)" userId="d193368f-0db6-4ee9-844e-4a3185a057bb" providerId="ADAL" clId="{1B852475-E514-423A-B5E9-C13900AC5FA9}" dt="2026-01-12T18:34:09.526" v="1887" actId="13244"/>
          <ac:spMkLst>
            <pc:docMk/>
            <pc:sldMk cId="4100398212" sldId="422"/>
            <ac:spMk id="29" creationId="{0F545453-724D-EC62-FECF-BB726EC34D18}"/>
          </ac:spMkLst>
        </pc:spChg>
        <pc:graphicFrameChg chg="mod modGraphic">
          <ac:chgData name="Opolski, Johanna (VITA)" userId="d193368f-0db6-4ee9-844e-4a3185a057bb" providerId="ADAL" clId="{1B852475-E514-423A-B5E9-C13900AC5FA9}" dt="2026-01-07T14:58:42.559" v="1006" actId="20577"/>
          <ac:graphicFrameMkLst>
            <pc:docMk/>
            <pc:sldMk cId="4100398212" sldId="422"/>
            <ac:graphicFrameMk id="6" creationId="{8B17F0F3-691F-F800-9D15-F5D3D114F801}"/>
          </ac:graphicFrameMkLst>
        </pc:graphicFrameChg>
        <pc:picChg chg="mod ord">
          <ac:chgData name="Opolski, Johanna (VITA)" userId="d193368f-0db6-4ee9-844e-4a3185a057bb" providerId="ADAL" clId="{1B852475-E514-423A-B5E9-C13900AC5FA9}" dt="2026-01-12T18:34:35.465" v="1891" actId="962"/>
          <ac:picMkLst>
            <pc:docMk/>
            <pc:sldMk cId="4100398212" sldId="422"/>
            <ac:picMk id="3" creationId="{CD4795E9-7766-AD4F-8518-13706C569B24}"/>
          </ac:picMkLst>
        </pc:picChg>
        <pc:picChg chg="mod">
          <ac:chgData name="Opolski, Johanna (VITA)" userId="d193368f-0db6-4ee9-844e-4a3185a057bb" providerId="ADAL" clId="{1B852475-E514-423A-B5E9-C13900AC5FA9}" dt="2026-01-12T16:00:40.679" v="1045" actId="962"/>
          <ac:picMkLst>
            <pc:docMk/>
            <pc:sldMk cId="4100398212" sldId="422"/>
            <ac:picMk id="28" creationId="{37D4BAFB-60BE-096A-BFBB-8F244CE8616A}"/>
          </ac:picMkLst>
        </pc:picChg>
        <pc:cxnChg chg="mod">
          <ac:chgData name="Opolski, Johanna (VITA)" userId="d193368f-0db6-4ee9-844e-4a3185a057bb" providerId="ADAL" clId="{1B852475-E514-423A-B5E9-C13900AC5FA9}" dt="2026-01-12T15:33:37.188" v="1019" actId="962"/>
          <ac:cxnSpMkLst>
            <pc:docMk/>
            <pc:sldMk cId="4100398212" sldId="422"/>
            <ac:cxnSpMk id="26" creationId="{50784CBF-F71B-11BB-07A7-A24D095704B7}"/>
          </ac:cxnSpMkLst>
        </pc:cxnChg>
      </pc:sldChg>
      <pc:sldChg chg="modSp mod ord">
        <pc:chgData name="Opolski, Johanna (VITA)" userId="d193368f-0db6-4ee9-844e-4a3185a057bb" providerId="ADAL" clId="{1B852475-E514-423A-B5E9-C13900AC5FA9}" dt="2026-01-12T17:31:01.751" v="1542" actId="27636"/>
        <pc:sldMkLst>
          <pc:docMk/>
          <pc:sldMk cId="2159154844" sldId="423"/>
        </pc:sldMkLst>
        <pc:spChg chg="mod">
          <ac:chgData name="Opolski, Johanna (VITA)" userId="d193368f-0db6-4ee9-844e-4a3185a057bb" providerId="ADAL" clId="{1B852475-E514-423A-B5E9-C13900AC5FA9}" dt="2026-01-12T17:31:01.751" v="1542" actId="27636"/>
          <ac:spMkLst>
            <pc:docMk/>
            <pc:sldMk cId="2159154844" sldId="423"/>
            <ac:spMk id="9" creationId="{7399B764-445D-B882-5C59-0BB35D0677B3}"/>
          </ac:spMkLst>
        </pc:spChg>
        <pc:spChg chg="mod">
          <ac:chgData name="Opolski, Johanna (VITA)" userId="d193368f-0db6-4ee9-844e-4a3185a057bb" providerId="ADAL" clId="{1B852475-E514-423A-B5E9-C13900AC5FA9}" dt="2025-12-29T14:24:18.605" v="614" actId="1076"/>
          <ac:spMkLst>
            <pc:docMk/>
            <pc:sldMk cId="2159154844" sldId="423"/>
            <ac:spMk id="10" creationId="{1B004BB7-1429-4C4D-AB1D-FB87AA645A3A}"/>
          </ac:spMkLst>
        </pc:spChg>
      </pc:sldChg>
      <pc:sldChg chg="modSp add mod">
        <pc:chgData name="Opolski, Johanna (VITA)" userId="d193368f-0db6-4ee9-844e-4a3185a057bb" providerId="ADAL" clId="{1B852475-E514-423A-B5E9-C13900AC5FA9}" dt="2025-12-17T19:58:08.294" v="220" actId="20577"/>
        <pc:sldMkLst>
          <pc:docMk/>
          <pc:sldMk cId="493909176" sldId="426"/>
        </pc:sldMkLst>
        <pc:spChg chg="mod">
          <ac:chgData name="Opolski, Johanna (VITA)" userId="d193368f-0db6-4ee9-844e-4a3185a057bb" providerId="ADAL" clId="{1B852475-E514-423A-B5E9-C13900AC5FA9}" dt="2025-12-17T19:58:08.294" v="220" actId="20577"/>
          <ac:spMkLst>
            <pc:docMk/>
            <pc:sldMk cId="493909176" sldId="426"/>
            <ac:spMk id="5" creationId="{C89AABD8-BBC2-8181-EBF7-7ACADED79305}"/>
          </ac:spMkLst>
        </pc:spChg>
      </pc:sldChg>
      <pc:sldChg chg="modSp add mod ord">
        <pc:chgData name="Opolski, Johanna (VITA)" userId="d193368f-0db6-4ee9-844e-4a3185a057bb" providerId="ADAL" clId="{1B852475-E514-423A-B5E9-C13900AC5FA9}" dt="2025-12-17T21:55:41.869" v="438"/>
        <pc:sldMkLst>
          <pc:docMk/>
          <pc:sldMk cId="1026044947" sldId="513"/>
        </pc:sldMkLst>
        <pc:spChg chg="mod">
          <ac:chgData name="Opolski, Johanna (VITA)" userId="d193368f-0db6-4ee9-844e-4a3185a057bb" providerId="ADAL" clId="{1B852475-E514-423A-B5E9-C13900AC5FA9}" dt="2025-12-17T19:55:56.715" v="151" actId="20577"/>
          <ac:spMkLst>
            <pc:docMk/>
            <pc:sldMk cId="1026044947" sldId="513"/>
            <ac:spMk id="9" creationId="{D032D2B4-E221-0F23-2782-C248D04BCAAF}"/>
          </ac:spMkLst>
        </pc:spChg>
        <pc:spChg chg="mod">
          <ac:chgData name="Opolski, Johanna (VITA)" userId="d193368f-0db6-4ee9-844e-4a3185a057bb" providerId="ADAL" clId="{1B852475-E514-423A-B5E9-C13900AC5FA9}" dt="2025-12-17T19:56:10.230" v="153" actId="20577"/>
          <ac:spMkLst>
            <pc:docMk/>
            <pc:sldMk cId="1026044947" sldId="513"/>
            <ac:spMk id="11" creationId="{170CA0AD-3A83-7EC2-3400-C9F9DEFDBC91}"/>
          </ac:spMkLst>
        </pc:spChg>
      </pc:sldChg>
      <pc:sldChg chg="modSp add mod">
        <pc:chgData name="Opolski, Johanna (VITA)" userId="d193368f-0db6-4ee9-844e-4a3185a057bb" providerId="ADAL" clId="{1B852475-E514-423A-B5E9-C13900AC5FA9}" dt="2026-01-12T19:36:35.027" v="2262" actId="962"/>
        <pc:sldMkLst>
          <pc:docMk/>
          <pc:sldMk cId="2907115206" sldId="614"/>
        </pc:sldMkLst>
        <pc:spChg chg="mod">
          <ac:chgData name="Opolski, Johanna (VITA)" userId="d193368f-0db6-4ee9-844e-4a3185a057bb" providerId="ADAL" clId="{1B852475-E514-423A-B5E9-C13900AC5FA9}" dt="2026-01-12T19:36:35.027" v="2262" actId="962"/>
          <ac:spMkLst>
            <pc:docMk/>
            <pc:sldMk cId="2907115206" sldId="614"/>
            <ac:spMk id="3" creationId="{5F43A167-3F28-2821-2060-FCEC14F8AA8A}"/>
          </ac:spMkLst>
        </pc:spChg>
        <pc:spChg chg="mod">
          <ac:chgData name="Opolski, Johanna (VITA)" userId="d193368f-0db6-4ee9-844e-4a3185a057bb" providerId="ADAL" clId="{1B852475-E514-423A-B5E9-C13900AC5FA9}" dt="2026-01-12T19:36:33.401" v="2261" actId="962"/>
          <ac:spMkLst>
            <pc:docMk/>
            <pc:sldMk cId="2907115206" sldId="614"/>
            <ac:spMk id="4" creationId="{189F7A27-402D-04B2-69CE-8F6E7C662CD7}"/>
          </ac:spMkLst>
        </pc:spChg>
      </pc:sldChg>
      <pc:sldChg chg="modSp mod">
        <pc:chgData name="Opolski, Johanna (VITA)" userId="d193368f-0db6-4ee9-844e-4a3185a057bb" providerId="ADAL" clId="{1B852475-E514-423A-B5E9-C13900AC5FA9}" dt="2026-01-12T18:29:26.432" v="1869" actId="962"/>
        <pc:sldMkLst>
          <pc:docMk/>
          <pc:sldMk cId="3654051267" sldId="4159"/>
        </pc:sldMkLst>
        <pc:spChg chg="mod">
          <ac:chgData name="Opolski, Johanna (VITA)" userId="d193368f-0db6-4ee9-844e-4a3185a057bb" providerId="ADAL" clId="{1B852475-E514-423A-B5E9-C13900AC5FA9}" dt="2026-01-12T17:32:52.840" v="1619" actId="33553"/>
          <ac:spMkLst>
            <pc:docMk/>
            <pc:sldMk cId="3654051267" sldId="4159"/>
            <ac:spMk id="2" creationId="{55DE4932-EA81-92F0-3DBA-CA6251E0B3F0}"/>
          </ac:spMkLst>
        </pc:spChg>
        <pc:spChg chg="mod">
          <ac:chgData name="Opolski, Johanna (VITA)" userId="d193368f-0db6-4ee9-844e-4a3185a057bb" providerId="ADAL" clId="{1B852475-E514-423A-B5E9-C13900AC5FA9}" dt="2026-01-12T15:33:37.664" v="1042" actId="962"/>
          <ac:spMkLst>
            <pc:docMk/>
            <pc:sldMk cId="3654051267" sldId="4159"/>
            <ac:spMk id="11" creationId="{170CA0AD-3A83-7EC2-3400-C9F9DEFDBC91}"/>
          </ac:spMkLst>
        </pc:spChg>
        <pc:picChg chg="mod">
          <ac:chgData name="Opolski, Johanna (VITA)" userId="d193368f-0db6-4ee9-844e-4a3185a057bb" providerId="ADAL" clId="{1B852475-E514-423A-B5E9-C13900AC5FA9}" dt="2026-01-12T18:29:26.432" v="1869" actId="962"/>
          <ac:picMkLst>
            <pc:docMk/>
            <pc:sldMk cId="3654051267" sldId="4159"/>
            <ac:picMk id="3" creationId="{9E3D674F-EA15-3E40-E302-1F76B708770D}"/>
          </ac:picMkLst>
        </pc:picChg>
      </pc:sldChg>
      <pc:sldChg chg="addSp delSp modSp add mod">
        <pc:chgData name="Opolski, Johanna (VITA)" userId="d193368f-0db6-4ee9-844e-4a3185a057bb" providerId="ADAL" clId="{1B852475-E514-423A-B5E9-C13900AC5FA9}" dt="2026-01-12T19:23:31.763" v="2209" actId="21"/>
        <pc:sldMkLst>
          <pc:docMk/>
          <pc:sldMk cId="607673706" sldId="550144038"/>
        </pc:sldMkLst>
        <pc:spChg chg="add del mod">
          <ac:chgData name="Opolski, Johanna (VITA)" userId="d193368f-0db6-4ee9-844e-4a3185a057bb" providerId="ADAL" clId="{1B852475-E514-423A-B5E9-C13900AC5FA9}" dt="2026-01-12T19:23:31.763" v="2209" actId="21"/>
          <ac:spMkLst>
            <pc:docMk/>
            <pc:sldMk cId="607673706" sldId="550144038"/>
            <ac:spMk id="3" creationId="{6EB5F053-24D6-A9FA-B9C8-41CB4313286D}"/>
          </ac:spMkLst>
        </pc:spChg>
        <pc:spChg chg="del">
          <ac:chgData name="Opolski, Johanna (VITA)" userId="d193368f-0db6-4ee9-844e-4a3185a057bb" providerId="ADAL" clId="{1B852475-E514-423A-B5E9-C13900AC5FA9}" dt="2026-01-12T19:23:23.778" v="2208" actId="21"/>
          <ac:spMkLst>
            <pc:docMk/>
            <pc:sldMk cId="607673706" sldId="550144038"/>
            <ac:spMk id="6" creationId="{3F6C68EC-75CE-4C05-74BF-44FF3B090C9D}"/>
          </ac:spMkLst>
        </pc:spChg>
      </pc:sldChg>
      <pc:sldChg chg="modSp add mod">
        <pc:chgData name="Opolski, Johanna (VITA)" userId="d193368f-0db6-4ee9-844e-4a3185a057bb" providerId="ADAL" clId="{1B852475-E514-423A-B5E9-C13900AC5FA9}" dt="2026-01-12T19:23:42.467" v="2210"/>
        <pc:sldMkLst>
          <pc:docMk/>
          <pc:sldMk cId="2096937901" sldId="550144040"/>
        </pc:sldMkLst>
        <pc:spChg chg="ord">
          <ac:chgData name="Opolski, Johanna (VITA)" userId="d193368f-0db6-4ee9-844e-4a3185a057bb" providerId="ADAL" clId="{1B852475-E514-423A-B5E9-C13900AC5FA9}" dt="2026-01-12T19:23:42.467" v="2210"/>
          <ac:spMkLst>
            <pc:docMk/>
            <pc:sldMk cId="2096937901" sldId="550144040"/>
            <ac:spMk id="4" creationId="{3700619E-BE80-C646-BA63-34400E7F4333}"/>
          </ac:spMkLst>
        </pc:spChg>
      </pc:sldChg>
      <pc:sldChg chg="add">
        <pc:chgData name="Opolski, Johanna (VITA)" userId="d193368f-0db6-4ee9-844e-4a3185a057bb" providerId="ADAL" clId="{1B852475-E514-423A-B5E9-C13900AC5FA9}" dt="2026-01-07T13:42:59.355" v="816"/>
        <pc:sldMkLst>
          <pc:docMk/>
          <pc:sldMk cId="3357957438" sldId="550144041"/>
        </pc:sldMkLst>
      </pc:sldChg>
      <pc:sldChg chg="add">
        <pc:chgData name="Opolski, Johanna (VITA)" userId="d193368f-0db6-4ee9-844e-4a3185a057bb" providerId="ADAL" clId="{1B852475-E514-423A-B5E9-C13900AC5FA9}" dt="2026-01-07T13:42:59.355" v="816"/>
        <pc:sldMkLst>
          <pc:docMk/>
          <pc:sldMk cId="2391623615" sldId="550144042"/>
        </pc:sldMkLst>
      </pc:sldChg>
      <pc:sldChg chg="add">
        <pc:chgData name="Opolski, Johanna (VITA)" userId="d193368f-0db6-4ee9-844e-4a3185a057bb" providerId="ADAL" clId="{1B852475-E514-423A-B5E9-C13900AC5FA9}" dt="2026-01-07T13:42:59.355" v="816"/>
        <pc:sldMkLst>
          <pc:docMk/>
          <pc:sldMk cId="2665382034" sldId="550144043"/>
        </pc:sldMkLst>
      </pc:sldChg>
      <pc:sldChg chg="modSp add mod">
        <pc:chgData name="Opolski, Johanna (VITA)" userId="d193368f-0db6-4ee9-844e-4a3185a057bb" providerId="ADAL" clId="{1B852475-E514-423A-B5E9-C13900AC5FA9}" dt="2026-01-12T19:23:57.308" v="2211"/>
        <pc:sldMkLst>
          <pc:docMk/>
          <pc:sldMk cId="2058536798" sldId="550144044"/>
        </pc:sldMkLst>
        <pc:spChg chg="ord">
          <ac:chgData name="Opolski, Johanna (VITA)" userId="d193368f-0db6-4ee9-844e-4a3185a057bb" providerId="ADAL" clId="{1B852475-E514-423A-B5E9-C13900AC5FA9}" dt="2026-01-12T19:23:57.308" v="2211"/>
          <ac:spMkLst>
            <pc:docMk/>
            <pc:sldMk cId="2058536798" sldId="550144044"/>
            <ac:spMk id="4" creationId="{83756BD8-9E05-A6B3-98FA-F8B3179D274A}"/>
          </ac:spMkLst>
        </pc:spChg>
      </pc:sldChg>
      <pc:sldChg chg="modSp add mod">
        <pc:chgData name="Opolski, Johanna (VITA)" userId="d193368f-0db6-4ee9-844e-4a3185a057bb" providerId="ADAL" clId="{1B852475-E514-423A-B5E9-C13900AC5FA9}" dt="2026-01-12T19:24:58.389" v="2217"/>
        <pc:sldMkLst>
          <pc:docMk/>
          <pc:sldMk cId="1925568772" sldId="550144046"/>
        </pc:sldMkLst>
        <pc:spChg chg="ord">
          <ac:chgData name="Opolski, Johanna (VITA)" userId="d193368f-0db6-4ee9-844e-4a3185a057bb" providerId="ADAL" clId="{1B852475-E514-423A-B5E9-C13900AC5FA9}" dt="2026-01-12T19:24:58.389" v="2217"/>
          <ac:spMkLst>
            <pc:docMk/>
            <pc:sldMk cId="1925568772" sldId="550144046"/>
            <ac:spMk id="2" creationId="{19FCBD4E-C861-8E58-15B6-9BD44DE01162}"/>
          </ac:spMkLst>
        </pc:spChg>
        <pc:spChg chg="ord">
          <ac:chgData name="Opolski, Johanna (VITA)" userId="d193368f-0db6-4ee9-844e-4a3185a057bb" providerId="ADAL" clId="{1B852475-E514-423A-B5E9-C13900AC5FA9}" dt="2026-01-12T19:24:55.283" v="2216"/>
          <ac:spMkLst>
            <pc:docMk/>
            <pc:sldMk cId="1925568772" sldId="550144046"/>
            <ac:spMk id="4" creationId="{7F97969E-3E4B-90EC-A78C-8494F4F0096F}"/>
          </ac:spMkLst>
        </pc:spChg>
      </pc:sldChg>
      <pc:sldChg chg="modSp add mod">
        <pc:chgData name="Opolski, Johanna (VITA)" userId="d193368f-0db6-4ee9-844e-4a3185a057bb" providerId="ADAL" clId="{1B852475-E514-423A-B5E9-C13900AC5FA9}" dt="2026-01-12T19:25:17.678" v="2218"/>
        <pc:sldMkLst>
          <pc:docMk/>
          <pc:sldMk cId="3975276581" sldId="550144047"/>
        </pc:sldMkLst>
        <pc:spChg chg="ord">
          <ac:chgData name="Opolski, Johanna (VITA)" userId="d193368f-0db6-4ee9-844e-4a3185a057bb" providerId="ADAL" clId="{1B852475-E514-423A-B5E9-C13900AC5FA9}" dt="2026-01-12T19:25:17.678" v="2218"/>
          <ac:spMkLst>
            <pc:docMk/>
            <pc:sldMk cId="3975276581" sldId="550144047"/>
            <ac:spMk id="4" creationId="{73CFE4F8-9F74-E62D-F3A3-11665A0F61FC}"/>
          </ac:spMkLst>
        </pc:spChg>
      </pc:sldChg>
      <pc:sldChg chg="modSp add mod">
        <pc:chgData name="Opolski, Johanna (VITA)" userId="d193368f-0db6-4ee9-844e-4a3185a057bb" providerId="ADAL" clId="{1B852475-E514-423A-B5E9-C13900AC5FA9}" dt="2026-01-12T19:24:04.853" v="2212"/>
        <pc:sldMkLst>
          <pc:docMk/>
          <pc:sldMk cId="4085521898" sldId="550144048"/>
        </pc:sldMkLst>
        <pc:spChg chg="ord">
          <ac:chgData name="Opolski, Johanna (VITA)" userId="d193368f-0db6-4ee9-844e-4a3185a057bb" providerId="ADAL" clId="{1B852475-E514-423A-B5E9-C13900AC5FA9}" dt="2026-01-12T19:24:04.853" v="2212"/>
          <ac:spMkLst>
            <pc:docMk/>
            <pc:sldMk cId="4085521898" sldId="550144048"/>
            <ac:spMk id="4" creationId="{65699D36-B148-3165-8787-85852C207F11}"/>
          </ac:spMkLst>
        </pc:spChg>
      </pc:sldChg>
      <pc:sldChg chg="modSp add mod">
        <pc:chgData name="Opolski, Johanna (VITA)" userId="d193368f-0db6-4ee9-844e-4a3185a057bb" providerId="ADAL" clId="{1B852475-E514-423A-B5E9-C13900AC5FA9}" dt="2026-01-12T19:24:42.118" v="2214"/>
        <pc:sldMkLst>
          <pc:docMk/>
          <pc:sldMk cId="3357905959" sldId="550144049"/>
        </pc:sldMkLst>
        <pc:spChg chg="ord">
          <ac:chgData name="Opolski, Johanna (VITA)" userId="d193368f-0db6-4ee9-844e-4a3185a057bb" providerId="ADAL" clId="{1B852475-E514-423A-B5E9-C13900AC5FA9}" dt="2026-01-12T19:24:42.118" v="2214"/>
          <ac:spMkLst>
            <pc:docMk/>
            <pc:sldMk cId="3357905959" sldId="550144049"/>
            <ac:spMk id="4" creationId="{6987726D-97B6-67B8-0B16-68A7D4B25F64}"/>
          </ac:spMkLst>
        </pc:spChg>
      </pc:sldChg>
      <pc:sldChg chg="modSp add mod">
        <pc:chgData name="Opolski, Johanna (VITA)" userId="d193368f-0db6-4ee9-844e-4a3185a057bb" providerId="ADAL" clId="{1B852475-E514-423A-B5E9-C13900AC5FA9}" dt="2026-01-12T19:24:34.581" v="2213"/>
        <pc:sldMkLst>
          <pc:docMk/>
          <pc:sldMk cId="1889155930" sldId="550144050"/>
        </pc:sldMkLst>
        <pc:spChg chg="ord">
          <ac:chgData name="Opolski, Johanna (VITA)" userId="d193368f-0db6-4ee9-844e-4a3185a057bb" providerId="ADAL" clId="{1B852475-E514-423A-B5E9-C13900AC5FA9}" dt="2026-01-12T19:24:34.581" v="2213"/>
          <ac:spMkLst>
            <pc:docMk/>
            <pc:sldMk cId="1889155930" sldId="550144050"/>
            <ac:spMk id="4" creationId="{52BF6E12-FEB9-EDC0-4570-95CEA2E6A040}"/>
          </ac:spMkLst>
        </pc:spChg>
      </pc:sldChg>
      <pc:sldChg chg="add">
        <pc:chgData name="Opolski, Johanna (VITA)" userId="d193368f-0db6-4ee9-844e-4a3185a057bb" providerId="ADAL" clId="{1B852475-E514-423A-B5E9-C13900AC5FA9}" dt="2026-01-06T13:44:42.851" v="660"/>
        <pc:sldMkLst>
          <pc:docMk/>
          <pc:sldMk cId="4200230749" sldId="2147483398"/>
        </pc:sldMkLst>
      </pc:sldChg>
      <pc:sldChg chg="modSp add mod ord">
        <pc:chgData name="Opolski, Johanna (VITA)" userId="d193368f-0db6-4ee9-844e-4a3185a057bb" providerId="ADAL" clId="{1B852475-E514-423A-B5E9-C13900AC5FA9}" dt="2026-01-07T14:50:53.631" v="969" actId="12"/>
        <pc:sldMkLst>
          <pc:docMk/>
          <pc:sldMk cId="159529309" sldId="2147483401"/>
        </pc:sldMkLst>
        <pc:spChg chg="mod">
          <ac:chgData name="Opolski, Johanna (VITA)" userId="d193368f-0db6-4ee9-844e-4a3185a057bb" providerId="ADAL" clId="{1B852475-E514-423A-B5E9-C13900AC5FA9}" dt="2026-01-07T14:50:53.631" v="969" actId="12"/>
          <ac:spMkLst>
            <pc:docMk/>
            <pc:sldMk cId="159529309" sldId="2147483401"/>
            <ac:spMk id="3" creationId="{4EF9DEE1-D27B-BEDB-0B6B-989026FC56FD}"/>
          </ac:spMkLst>
        </pc:spChg>
        <pc:spChg chg="mod">
          <ac:chgData name="Opolski, Johanna (VITA)" userId="d193368f-0db6-4ee9-844e-4a3185a057bb" providerId="ADAL" clId="{1B852475-E514-423A-B5E9-C13900AC5FA9}" dt="2026-01-06T16:21:10.183" v="724"/>
          <ac:spMkLst>
            <pc:docMk/>
            <pc:sldMk cId="159529309" sldId="2147483401"/>
            <ac:spMk id="4" creationId="{0D0FB8ED-ACE4-29E1-6D98-73ED9F672412}"/>
          </ac:spMkLst>
        </pc:spChg>
      </pc:sldChg>
      <pc:sldChg chg="addSp modSp new mod modShow">
        <pc:chgData name="Opolski, Johanna (VITA)" userId="d193368f-0db6-4ee9-844e-4a3185a057bb" providerId="ADAL" clId="{1B852475-E514-423A-B5E9-C13900AC5FA9}" dt="2026-01-12T18:32:51.903" v="1882" actId="962"/>
        <pc:sldMkLst>
          <pc:docMk/>
          <pc:sldMk cId="2131392712" sldId="2147483402"/>
        </pc:sldMkLst>
        <pc:spChg chg="mod">
          <ac:chgData name="Opolski, Johanna (VITA)" userId="d193368f-0db6-4ee9-844e-4a3185a057bb" providerId="ADAL" clId="{1B852475-E514-423A-B5E9-C13900AC5FA9}" dt="2026-01-12T17:33:10.838" v="1622" actId="27636"/>
          <ac:spMkLst>
            <pc:docMk/>
            <pc:sldMk cId="2131392712" sldId="2147483402"/>
            <ac:spMk id="2" creationId="{B7CF248C-0E9C-1302-8B7E-A79E73DB244E}"/>
          </ac:spMkLst>
        </pc:spChg>
        <pc:spChg chg="add mod">
          <ac:chgData name="Opolski, Johanna (VITA)" userId="d193368f-0db6-4ee9-844e-4a3185a057bb" providerId="ADAL" clId="{1B852475-E514-423A-B5E9-C13900AC5FA9}" dt="2025-12-17T21:48:18.924" v="423" actId="1076"/>
          <ac:spMkLst>
            <pc:docMk/>
            <pc:sldMk cId="2131392712" sldId="2147483402"/>
            <ac:spMk id="4" creationId="{C8A28C7F-BB38-50E5-C5DD-2C28811D61A6}"/>
          </ac:spMkLst>
        </pc:spChg>
        <pc:spChg chg="add mod">
          <ac:chgData name="Opolski, Johanna (VITA)" userId="d193368f-0db6-4ee9-844e-4a3185a057bb" providerId="ADAL" clId="{1B852475-E514-423A-B5E9-C13900AC5FA9}" dt="2025-12-17T21:49:07.111" v="436" actId="20577"/>
          <ac:spMkLst>
            <pc:docMk/>
            <pc:sldMk cId="2131392712" sldId="2147483402"/>
            <ac:spMk id="7" creationId="{35A95766-0829-B606-EA99-3968FE0739EC}"/>
          </ac:spMkLst>
        </pc:spChg>
        <pc:picChg chg="add mod">
          <ac:chgData name="Opolski, Johanna (VITA)" userId="d193368f-0db6-4ee9-844e-4a3185a057bb" providerId="ADAL" clId="{1B852475-E514-423A-B5E9-C13900AC5FA9}" dt="2026-01-12T18:31:57.125" v="1880" actId="962"/>
          <ac:picMkLst>
            <pc:docMk/>
            <pc:sldMk cId="2131392712" sldId="2147483402"/>
            <ac:picMk id="6" creationId="{0D2ED8C4-213C-3B6B-10C7-A040E2FC9D05}"/>
          </ac:picMkLst>
        </pc:picChg>
        <pc:picChg chg="add mod">
          <ac:chgData name="Opolski, Johanna (VITA)" userId="d193368f-0db6-4ee9-844e-4a3185a057bb" providerId="ADAL" clId="{1B852475-E514-423A-B5E9-C13900AC5FA9}" dt="2026-01-12T18:32:51.903" v="1882" actId="962"/>
          <ac:picMkLst>
            <pc:docMk/>
            <pc:sldMk cId="2131392712" sldId="2147483402"/>
            <ac:picMk id="9" creationId="{858E3625-5BF5-D480-0DA0-E71DC4D881C0}"/>
          </ac:picMkLst>
        </pc:picChg>
      </pc:sldChg>
      <pc:sldChg chg="addSp modSp new mod modShow">
        <pc:chgData name="Opolski, Johanna (VITA)" userId="d193368f-0db6-4ee9-844e-4a3185a057bb" providerId="ADAL" clId="{1B852475-E514-423A-B5E9-C13900AC5FA9}" dt="2026-01-12T17:32:39.349" v="1618" actId="33553"/>
        <pc:sldMkLst>
          <pc:docMk/>
          <pc:sldMk cId="3699715097" sldId="2147483403"/>
        </pc:sldMkLst>
        <pc:spChg chg="add mod">
          <ac:chgData name="Opolski, Johanna (VITA)" userId="d193368f-0db6-4ee9-844e-4a3185a057bb" providerId="ADAL" clId="{1B852475-E514-423A-B5E9-C13900AC5FA9}" dt="2026-01-12T17:32:39.349" v="1618" actId="33553"/>
          <ac:spMkLst>
            <pc:docMk/>
            <pc:sldMk cId="3699715097" sldId="2147483403"/>
            <ac:spMk id="2" creationId="{AEE5955B-9F9D-5D68-856D-4606E001E8AA}"/>
          </ac:spMkLst>
        </pc:spChg>
      </pc:sldChg>
      <pc:sldChg chg="add">
        <pc:chgData name="Opolski, Johanna (VITA)" userId="d193368f-0db6-4ee9-844e-4a3185a057bb" providerId="ADAL" clId="{1B852475-E514-423A-B5E9-C13900AC5FA9}" dt="2026-01-06T13:42:47.737" v="659"/>
        <pc:sldMkLst>
          <pc:docMk/>
          <pc:sldMk cId="4293827369" sldId="2147483404"/>
        </pc:sldMkLst>
      </pc:sldChg>
      <pc:sldChg chg="add">
        <pc:chgData name="Opolski, Johanna (VITA)" userId="d193368f-0db6-4ee9-844e-4a3185a057bb" providerId="ADAL" clId="{1B852475-E514-423A-B5E9-C13900AC5FA9}" dt="2026-01-06T13:42:47.737" v="659"/>
        <pc:sldMkLst>
          <pc:docMk/>
          <pc:sldMk cId="383744667" sldId="2147483405"/>
        </pc:sldMkLst>
      </pc:sldChg>
      <pc:sldChg chg="add">
        <pc:chgData name="Opolski, Johanna (VITA)" userId="d193368f-0db6-4ee9-844e-4a3185a057bb" providerId="ADAL" clId="{1B852475-E514-423A-B5E9-C13900AC5FA9}" dt="2026-01-06T13:44:42.851" v="660"/>
        <pc:sldMkLst>
          <pc:docMk/>
          <pc:sldMk cId="1723901540" sldId="2147483406"/>
        </pc:sldMkLst>
      </pc:sldChg>
      <pc:sldChg chg="add">
        <pc:chgData name="Opolski, Johanna (VITA)" userId="d193368f-0db6-4ee9-844e-4a3185a057bb" providerId="ADAL" clId="{1B852475-E514-423A-B5E9-C13900AC5FA9}" dt="2026-01-06T13:44:42.851" v="660"/>
        <pc:sldMkLst>
          <pc:docMk/>
          <pc:sldMk cId="1787713023" sldId="2147483407"/>
        </pc:sldMkLst>
      </pc:sldChg>
      <pc:sldChg chg="modSp add mod">
        <pc:chgData name="Opolski, Johanna (VITA)" userId="d193368f-0db6-4ee9-844e-4a3185a057bb" providerId="ADAL" clId="{1B852475-E514-423A-B5E9-C13900AC5FA9}" dt="2026-01-12T19:33:45.535" v="2258"/>
        <pc:sldMkLst>
          <pc:docMk/>
          <pc:sldMk cId="1303327840" sldId="2147483408"/>
        </pc:sldMkLst>
        <pc:spChg chg="ord">
          <ac:chgData name="Opolski, Johanna (VITA)" userId="d193368f-0db6-4ee9-844e-4a3185a057bb" providerId="ADAL" clId="{1B852475-E514-423A-B5E9-C13900AC5FA9}" dt="2026-01-12T19:33:45.535" v="2258"/>
          <ac:spMkLst>
            <pc:docMk/>
            <pc:sldMk cId="1303327840" sldId="2147483408"/>
            <ac:spMk id="4" creationId="{54A1473A-034C-2719-1056-EDCB1343C825}"/>
          </ac:spMkLst>
        </pc:spChg>
      </pc:sldChg>
      <pc:sldChg chg="add">
        <pc:chgData name="Opolski, Johanna (VITA)" userId="d193368f-0db6-4ee9-844e-4a3185a057bb" providerId="ADAL" clId="{1B852475-E514-423A-B5E9-C13900AC5FA9}" dt="2026-01-06T13:44:42.851" v="660"/>
        <pc:sldMkLst>
          <pc:docMk/>
          <pc:sldMk cId="3482242578" sldId="2147483409"/>
        </pc:sldMkLst>
      </pc:sldChg>
      <pc:sldChg chg="modSp add mod">
        <pc:chgData name="Opolski, Johanna (VITA)" userId="d193368f-0db6-4ee9-844e-4a3185a057bb" providerId="ADAL" clId="{1B852475-E514-423A-B5E9-C13900AC5FA9}" dt="2026-01-12T19:33:59.316" v="2259"/>
        <pc:sldMkLst>
          <pc:docMk/>
          <pc:sldMk cId="189793108" sldId="2147483410"/>
        </pc:sldMkLst>
        <pc:spChg chg="ord">
          <ac:chgData name="Opolski, Johanna (VITA)" userId="d193368f-0db6-4ee9-844e-4a3185a057bb" providerId="ADAL" clId="{1B852475-E514-423A-B5E9-C13900AC5FA9}" dt="2026-01-12T19:33:59.316" v="2259"/>
          <ac:spMkLst>
            <pc:docMk/>
            <pc:sldMk cId="189793108" sldId="2147483410"/>
            <ac:spMk id="4" creationId="{F8DDBAB4-6518-2ADD-F877-A97A8761F780}"/>
          </ac:spMkLst>
        </pc:spChg>
      </pc:sldChg>
      <pc:sldChg chg="modSp add mod">
        <pc:chgData name="Opolski, Johanna (VITA)" userId="d193368f-0db6-4ee9-844e-4a3185a057bb" providerId="ADAL" clId="{1B852475-E514-423A-B5E9-C13900AC5FA9}" dt="2026-01-12T19:34:05.584" v="2260"/>
        <pc:sldMkLst>
          <pc:docMk/>
          <pc:sldMk cId="3995866234" sldId="2147483411"/>
        </pc:sldMkLst>
        <pc:spChg chg="ord">
          <ac:chgData name="Opolski, Johanna (VITA)" userId="d193368f-0db6-4ee9-844e-4a3185a057bb" providerId="ADAL" clId="{1B852475-E514-423A-B5E9-C13900AC5FA9}" dt="2026-01-12T19:34:05.584" v="2260"/>
          <ac:spMkLst>
            <pc:docMk/>
            <pc:sldMk cId="3995866234" sldId="2147483411"/>
            <ac:spMk id="4" creationId="{A8C99166-B063-DC49-B41A-ABE5E298E8AC}"/>
          </ac:spMkLst>
        </pc:spChg>
      </pc:sldChg>
      <pc:sldChg chg="addSp delSp modSp add mod ord">
        <pc:chgData name="Opolski, Johanna (VITA)" userId="d193368f-0db6-4ee9-844e-4a3185a057bb" providerId="ADAL" clId="{1B852475-E514-423A-B5E9-C13900AC5FA9}" dt="2026-01-12T18:29:53.267" v="1870" actId="962"/>
        <pc:sldMkLst>
          <pc:docMk/>
          <pc:sldMk cId="2514748485" sldId="2147483412"/>
        </pc:sldMkLst>
        <pc:spChg chg="del mod">
          <ac:chgData name="Opolski, Johanna (VITA)" userId="d193368f-0db6-4ee9-844e-4a3185a057bb" providerId="ADAL" clId="{1B852475-E514-423A-B5E9-C13900AC5FA9}" dt="2026-01-12T18:27:59.058" v="1643" actId="21"/>
          <ac:spMkLst>
            <pc:docMk/>
            <pc:sldMk cId="2514748485" sldId="2147483412"/>
            <ac:spMk id="3" creationId="{354E66DE-48EF-467A-10BD-63B585FCE6E0}"/>
          </ac:spMkLst>
        </pc:spChg>
        <pc:spChg chg="mod">
          <ac:chgData name="Opolski, Johanna (VITA)" userId="d193368f-0db6-4ee9-844e-4a3185a057bb" providerId="ADAL" clId="{1B852475-E514-423A-B5E9-C13900AC5FA9}" dt="2026-01-06T16:22:14.849" v="730"/>
          <ac:spMkLst>
            <pc:docMk/>
            <pc:sldMk cId="2514748485" sldId="2147483412"/>
            <ac:spMk id="4" creationId="{1FB40BBB-407A-943F-6215-1B5A50B8CFCF}"/>
          </ac:spMkLst>
        </pc:spChg>
        <pc:spChg chg="add mod">
          <ac:chgData name="Opolski, Johanna (VITA)" userId="d193368f-0db6-4ee9-844e-4a3185a057bb" providerId="ADAL" clId="{1B852475-E514-423A-B5E9-C13900AC5FA9}" dt="2026-01-12T15:33:37.603" v="1036" actId="962"/>
          <ac:spMkLst>
            <pc:docMk/>
            <pc:sldMk cId="2514748485" sldId="2147483412"/>
            <ac:spMk id="9" creationId="{8281AB64-6983-126B-BC56-1957A351E73B}"/>
          </ac:spMkLst>
        </pc:spChg>
        <pc:spChg chg="add mod">
          <ac:chgData name="Opolski, Johanna (VITA)" userId="d193368f-0db6-4ee9-844e-4a3185a057bb" providerId="ADAL" clId="{1B852475-E514-423A-B5E9-C13900AC5FA9}" dt="2026-01-12T15:33:37.609" v="1037" actId="962"/>
          <ac:spMkLst>
            <pc:docMk/>
            <pc:sldMk cId="2514748485" sldId="2147483412"/>
            <ac:spMk id="10" creationId="{DF65FF36-03C2-69BD-F9BB-FBB89364250D}"/>
          </ac:spMkLst>
        </pc:spChg>
        <pc:spChg chg="add mod">
          <ac:chgData name="Opolski, Johanna (VITA)" userId="d193368f-0db6-4ee9-844e-4a3185a057bb" providerId="ADAL" clId="{1B852475-E514-423A-B5E9-C13900AC5FA9}" dt="2026-01-12T15:33:37.621" v="1038" actId="962"/>
          <ac:spMkLst>
            <pc:docMk/>
            <pc:sldMk cId="2514748485" sldId="2147483412"/>
            <ac:spMk id="11" creationId="{80FEB15B-5C3B-F27B-0FB1-81A6D21D4D97}"/>
          </ac:spMkLst>
        </pc:spChg>
        <pc:spChg chg="add mod">
          <ac:chgData name="Opolski, Johanna (VITA)" userId="d193368f-0db6-4ee9-844e-4a3185a057bb" providerId="ADAL" clId="{1B852475-E514-423A-B5E9-C13900AC5FA9}" dt="2026-01-12T15:33:37.632" v="1039" actId="962"/>
          <ac:spMkLst>
            <pc:docMk/>
            <pc:sldMk cId="2514748485" sldId="2147483412"/>
            <ac:spMk id="12" creationId="{D9958D0C-9722-EAEE-FFFA-4DF97A391A41}"/>
          </ac:spMkLst>
        </pc:spChg>
        <pc:spChg chg="add mod">
          <ac:chgData name="Opolski, Johanna (VITA)" userId="d193368f-0db6-4ee9-844e-4a3185a057bb" providerId="ADAL" clId="{1B852475-E514-423A-B5E9-C13900AC5FA9}" dt="2026-01-12T15:33:37.637" v="1040" actId="962"/>
          <ac:spMkLst>
            <pc:docMk/>
            <pc:sldMk cId="2514748485" sldId="2147483412"/>
            <ac:spMk id="13" creationId="{6F6BAC27-6876-B8F6-1410-D145E4F1CC7F}"/>
          </ac:spMkLst>
        </pc:spChg>
        <pc:spChg chg="add mod">
          <ac:chgData name="Opolski, Johanna (VITA)" userId="d193368f-0db6-4ee9-844e-4a3185a057bb" providerId="ADAL" clId="{1B852475-E514-423A-B5E9-C13900AC5FA9}" dt="2026-01-12T15:33:37.648" v="1041" actId="962"/>
          <ac:spMkLst>
            <pc:docMk/>
            <pc:sldMk cId="2514748485" sldId="2147483412"/>
            <ac:spMk id="14" creationId="{4F2054C2-AF79-0889-CC7D-57E6C531790B}"/>
          </ac:spMkLst>
        </pc:spChg>
        <pc:picChg chg="add mod">
          <ac:chgData name="Opolski, Johanna (VITA)" userId="d193368f-0db6-4ee9-844e-4a3185a057bb" providerId="ADAL" clId="{1B852475-E514-423A-B5E9-C13900AC5FA9}" dt="2026-01-12T18:28:54.953" v="1865" actId="962"/>
          <ac:picMkLst>
            <pc:docMk/>
            <pc:sldMk cId="2514748485" sldId="2147483412"/>
            <ac:picMk id="2" creationId="{61ACE376-D87B-B6C8-1402-197D48F3F92A}"/>
          </ac:picMkLst>
        </pc:picChg>
        <pc:picChg chg="add mod">
          <ac:chgData name="Opolski, Johanna (VITA)" userId="d193368f-0db6-4ee9-844e-4a3185a057bb" providerId="ADAL" clId="{1B852475-E514-423A-B5E9-C13900AC5FA9}" dt="2026-01-12T18:29:11.333" v="1866" actId="962"/>
          <ac:picMkLst>
            <pc:docMk/>
            <pc:sldMk cId="2514748485" sldId="2147483412"/>
            <ac:picMk id="5" creationId="{E878F7D1-91C0-3B24-AB6C-62FF3B27855E}"/>
          </ac:picMkLst>
        </pc:picChg>
        <pc:picChg chg="add mod">
          <ac:chgData name="Opolski, Johanna (VITA)" userId="d193368f-0db6-4ee9-844e-4a3185a057bb" providerId="ADAL" clId="{1B852475-E514-423A-B5E9-C13900AC5FA9}" dt="2026-01-12T18:29:17.885" v="1868" actId="962"/>
          <ac:picMkLst>
            <pc:docMk/>
            <pc:sldMk cId="2514748485" sldId="2147483412"/>
            <ac:picMk id="6" creationId="{F2EECDBE-B10A-82F2-FF73-89496DE23FA5}"/>
          </ac:picMkLst>
        </pc:picChg>
        <pc:picChg chg="add mod">
          <ac:chgData name="Opolski, Johanna (VITA)" userId="d193368f-0db6-4ee9-844e-4a3185a057bb" providerId="ADAL" clId="{1B852475-E514-423A-B5E9-C13900AC5FA9}" dt="2026-01-12T18:29:14.617" v="1867" actId="962"/>
          <ac:picMkLst>
            <pc:docMk/>
            <pc:sldMk cId="2514748485" sldId="2147483412"/>
            <ac:picMk id="7" creationId="{F91767E7-A028-5D78-B6AB-2A8D95E95EA3}"/>
          </ac:picMkLst>
        </pc:picChg>
        <pc:picChg chg="add mod">
          <ac:chgData name="Opolski, Johanna (VITA)" userId="d193368f-0db6-4ee9-844e-4a3185a057bb" providerId="ADAL" clId="{1B852475-E514-423A-B5E9-C13900AC5FA9}" dt="2026-01-12T18:29:53.267" v="1870" actId="962"/>
          <ac:picMkLst>
            <pc:docMk/>
            <pc:sldMk cId="2514748485" sldId="2147483412"/>
            <ac:picMk id="8" creationId="{9B9DA71F-09FD-3BEA-1E6B-614BEB25FF04}"/>
          </ac:picMkLst>
        </pc:picChg>
      </pc:sldChg>
      <pc:sldChg chg="modSp add mod">
        <pc:chgData name="Opolski, Johanna (VITA)" userId="d193368f-0db6-4ee9-844e-4a3185a057bb" providerId="ADAL" clId="{1B852475-E514-423A-B5E9-C13900AC5FA9}" dt="2026-01-12T18:35:41.279" v="1897" actId="962"/>
        <pc:sldMkLst>
          <pc:docMk/>
          <pc:sldMk cId="0" sldId="2147483413"/>
        </pc:sldMkLst>
        <pc:spChg chg="mod">
          <ac:chgData name="Opolski, Johanna (VITA)" userId="d193368f-0db6-4ee9-844e-4a3185a057bb" providerId="ADAL" clId="{1B852475-E514-423A-B5E9-C13900AC5FA9}" dt="2026-01-12T18:35:33.643" v="1896" actId="962"/>
          <ac:spMkLst>
            <pc:docMk/>
            <pc:sldMk cId="0" sldId="2147483413"/>
            <ac:spMk id="3" creationId="{00000000-0000-0000-0000-000000000000}"/>
          </ac:spMkLst>
        </pc:spChg>
        <pc:spChg chg="mod">
          <ac:chgData name="Opolski, Johanna (VITA)" userId="d193368f-0db6-4ee9-844e-4a3185a057bb" providerId="ADAL" clId="{1B852475-E514-423A-B5E9-C13900AC5FA9}" dt="2026-01-12T18:35:41.279" v="1897" actId="962"/>
          <ac:spMkLst>
            <pc:docMk/>
            <pc:sldMk cId="0" sldId="2147483413"/>
            <ac:spMk id="4" creationId="{00000000-0000-0000-0000-000000000000}"/>
          </ac:spMkLst>
        </pc:spChg>
      </pc:sldChg>
      <pc:sldChg chg="modSp add mod">
        <pc:chgData name="Opolski, Johanna (VITA)" userId="d193368f-0db6-4ee9-844e-4a3185a057bb" providerId="ADAL" clId="{1B852475-E514-423A-B5E9-C13900AC5FA9}" dt="2026-01-12T18:39:47.544" v="1911" actId="962"/>
        <pc:sldMkLst>
          <pc:docMk/>
          <pc:sldMk cId="0" sldId="2147483414"/>
        </pc:sldMkLst>
        <pc:spChg chg="mod">
          <ac:chgData name="Opolski, Johanna (VITA)" userId="d193368f-0db6-4ee9-844e-4a3185a057bb" providerId="ADAL" clId="{1B852475-E514-423A-B5E9-C13900AC5FA9}" dt="2026-01-12T18:38:41.469" v="1907" actId="962"/>
          <ac:spMkLst>
            <pc:docMk/>
            <pc:sldMk cId="0" sldId="2147483414"/>
            <ac:spMk id="12" creationId="{00000000-0000-0000-0000-000000000000}"/>
          </ac:spMkLst>
        </pc:spChg>
        <pc:spChg chg="mod">
          <ac:chgData name="Opolski, Johanna (VITA)" userId="d193368f-0db6-4ee9-844e-4a3185a057bb" providerId="ADAL" clId="{1B852475-E514-423A-B5E9-C13900AC5FA9}" dt="2026-01-12T18:39:47.544" v="1911" actId="962"/>
          <ac:spMkLst>
            <pc:docMk/>
            <pc:sldMk cId="0" sldId="2147483414"/>
            <ac:spMk id="13" creationId="{00000000-0000-0000-0000-000000000000}"/>
          </ac:spMkLst>
        </pc:spChg>
        <pc:grpChg chg="mod">
          <ac:chgData name="Opolski, Johanna (VITA)" userId="d193368f-0db6-4ee9-844e-4a3185a057bb" providerId="ADAL" clId="{1B852475-E514-423A-B5E9-C13900AC5FA9}" dt="2026-01-12T16:25:31.246" v="1225" actId="962"/>
          <ac:grpSpMkLst>
            <pc:docMk/>
            <pc:sldMk cId="0" sldId="2147483414"/>
            <ac:grpSpMk id="2" creationId="{00000000-0000-0000-0000-000000000000}"/>
          </ac:grpSpMkLst>
        </pc:grpChg>
        <pc:grpChg chg="mod">
          <ac:chgData name="Opolski, Johanna (VITA)" userId="d193368f-0db6-4ee9-844e-4a3185a057bb" providerId="ADAL" clId="{1B852475-E514-423A-B5E9-C13900AC5FA9}" dt="2026-01-12T18:39:45.269" v="1910" actId="962"/>
          <ac:grpSpMkLst>
            <pc:docMk/>
            <pc:sldMk cId="0" sldId="2147483414"/>
            <ac:grpSpMk id="9" creationId="{00000000-0000-0000-0000-000000000000}"/>
          </ac:grpSpMkLst>
        </pc:grpChg>
      </pc:sldChg>
      <pc:sldChg chg="modSp add mod">
        <pc:chgData name="Opolski, Johanna (VITA)" userId="d193368f-0db6-4ee9-844e-4a3185a057bb" providerId="ADAL" clId="{1B852475-E514-423A-B5E9-C13900AC5FA9}" dt="2026-01-12T18:40:16.376" v="1919"/>
        <pc:sldMkLst>
          <pc:docMk/>
          <pc:sldMk cId="0" sldId="2147483415"/>
        </pc:sldMkLst>
        <pc:spChg chg="ord">
          <ac:chgData name="Opolski, Johanna (VITA)" userId="d193368f-0db6-4ee9-844e-4a3185a057bb" providerId="ADAL" clId="{1B852475-E514-423A-B5E9-C13900AC5FA9}" dt="2026-01-12T18:40:08.029" v="1915"/>
          <ac:spMkLst>
            <pc:docMk/>
            <pc:sldMk cId="0" sldId="2147483415"/>
            <ac:spMk id="7" creationId="{00000000-0000-0000-0000-000000000000}"/>
          </ac:spMkLst>
        </pc:spChg>
        <pc:spChg chg="mod">
          <ac:chgData name="Opolski, Johanna (VITA)" userId="d193368f-0db6-4ee9-844e-4a3185a057bb" providerId="ADAL" clId="{1B852475-E514-423A-B5E9-C13900AC5FA9}" dt="2026-01-12T18:40:12.257" v="1916" actId="962"/>
          <ac:spMkLst>
            <pc:docMk/>
            <pc:sldMk cId="0" sldId="2147483415"/>
            <ac:spMk id="8" creationId="{00000000-0000-0000-0000-000000000000}"/>
          </ac:spMkLst>
        </pc:spChg>
        <pc:spChg chg="ord">
          <ac:chgData name="Opolski, Johanna (VITA)" userId="d193368f-0db6-4ee9-844e-4a3185a057bb" providerId="ADAL" clId="{1B852475-E514-423A-B5E9-C13900AC5FA9}" dt="2026-01-12T18:40:16.376" v="1919"/>
          <ac:spMkLst>
            <pc:docMk/>
            <pc:sldMk cId="0" sldId="2147483415"/>
            <ac:spMk id="10" creationId="{00000000-0000-0000-0000-000000000000}"/>
          </ac:spMkLst>
        </pc:spChg>
        <pc:grpChg chg="mod">
          <ac:chgData name="Opolski, Johanna (VITA)" userId="d193368f-0db6-4ee9-844e-4a3185a057bb" providerId="ADAL" clId="{1B852475-E514-423A-B5E9-C13900AC5FA9}" dt="2026-01-12T16:26:38.412" v="1228" actId="962"/>
          <ac:grpSpMkLst>
            <pc:docMk/>
            <pc:sldMk cId="0" sldId="2147483415"/>
            <ac:grpSpMk id="2" creationId="{00000000-0000-0000-0000-000000000000}"/>
          </ac:grpSpMkLst>
        </pc:grpChg>
        <pc:picChg chg="mod">
          <ac:chgData name="Opolski, Johanna (VITA)" userId="d193368f-0db6-4ee9-844e-4a3185a057bb" providerId="ADAL" clId="{1B852475-E514-423A-B5E9-C13900AC5FA9}" dt="2026-01-12T16:26:44.422" v="1229" actId="962"/>
          <ac:picMkLst>
            <pc:docMk/>
            <pc:sldMk cId="0" sldId="2147483415"/>
            <ac:picMk id="9" creationId="{00000000-0000-0000-0000-000000000000}"/>
          </ac:picMkLst>
        </pc:picChg>
      </pc:sldChg>
      <pc:sldChg chg="modSp add mod">
        <pc:chgData name="Opolski, Johanna (VITA)" userId="d193368f-0db6-4ee9-844e-4a3185a057bb" providerId="ADAL" clId="{1B852475-E514-423A-B5E9-C13900AC5FA9}" dt="2026-01-12T18:41:43.289" v="1939" actId="962"/>
        <pc:sldMkLst>
          <pc:docMk/>
          <pc:sldMk cId="0" sldId="2147483416"/>
        </pc:sldMkLst>
        <pc:spChg chg="mod">
          <ac:chgData name="Opolski, Johanna (VITA)" userId="d193368f-0db6-4ee9-844e-4a3185a057bb" providerId="ADAL" clId="{1B852475-E514-423A-B5E9-C13900AC5FA9}" dt="2026-01-12T18:41:43.289" v="1939" actId="962"/>
          <ac:spMkLst>
            <pc:docMk/>
            <pc:sldMk cId="0" sldId="2147483416"/>
            <ac:spMk id="8" creationId="{00000000-0000-0000-0000-000000000000}"/>
          </ac:spMkLst>
        </pc:spChg>
        <pc:grpChg chg="mod">
          <ac:chgData name="Opolski, Johanna (VITA)" userId="d193368f-0db6-4ee9-844e-4a3185a057bb" providerId="ADAL" clId="{1B852475-E514-423A-B5E9-C13900AC5FA9}" dt="2026-01-12T16:30:19.342" v="1236" actId="962"/>
          <ac:grpSpMkLst>
            <pc:docMk/>
            <pc:sldMk cId="0" sldId="2147483416"/>
            <ac:grpSpMk id="2" creationId="{00000000-0000-0000-0000-000000000000}"/>
          </ac:grpSpMkLst>
        </pc:grpChg>
        <pc:picChg chg="mod">
          <ac:chgData name="Opolski, Johanna (VITA)" userId="d193368f-0db6-4ee9-844e-4a3185a057bb" providerId="ADAL" clId="{1B852475-E514-423A-B5E9-C13900AC5FA9}" dt="2026-01-12T16:33:00.185" v="1238" actId="962"/>
          <ac:picMkLst>
            <pc:docMk/>
            <pc:sldMk cId="0" sldId="2147483416"/>
            <ac:picMk id="7" creationId="{00000000-0000-0000-0000-000000000000}"/>
          </ac:picMkLst>
        </pc:picChg>
      </pc:sldChg>
      <pc:sldChg chg="modSp add mod">
        <pc:chgData name="Opolski, Johanna (VITA)" userId="d193368f-0db6-4ee9-844e-4a3185a057bb" providerId="ADAL" clId="{1B852475-E514-423A-B5E9-C13900AC5FA9}" dt="2026-01-12T18:46:03.369" v="1989" actId="962"/>
        <pc:sldMkLst>
          <pc:docMk/>
          <pc:sldMk cId="0" sldId="2147483417"/>
        </pc:sldMkLst>
        <pc:spChg chg="mod">
          <ac:chgData name="Opolski, Johanna (VITA)" userId="d193368f-0db6-4ee9-844e-4a3185a057bb" providerId="ADAL" clId="{1B852475-E514-423A-B5E9-C13900AC5FA9}" dt="2026-01-12T18:46:02.408" v="1988" actId="962"/>
          <ac:spMkLst>
            <pc:docMk/>
            <pc:sldMk cId="0" sldId="2147483417"/>
            <ac:spMk id="3" creationId="{00000000-0000-0000-0000-000000000000}"/>
          </ac:spMkLst>
        </pc:spChg>
        <pc:spChg chg="mod">
          <ac:chgData name="Opolski, Johanna (VITA)" userId="d193368f-0db6-4ee9-844e-4a3185a057bb" providerId="ADAL" clId="{1B852475-E514-423A-B5E9-C13900AC5FA9}" dt="2026-01-12T18:46:03.369" v="1989" actId="962"/>
          <ac:spMkLst>
            <pc:docMk/>
            <pc:sldMk cId="0" sldId="2147483417"/>
            <ac:spMk id="4" creationId="{00000000-0000-0000-0000-000000000000}"/>
          </ac:spMkLst>
        </pc:spChg>
      </pc:sldChg>
      <pc:sldChg chg="modSp add mod">
        <pc:chgData name="Opolski, Johanna (VITA)" userId="d193368f-0db6-4ee9-844e-4a3185a057bb" providerId="ADAL" clId="{1B852475-E514-423A-B5E9-C13900AC5FA9}" dt="2026-01-12T18:47:36.212" v="2010"/>
        <pc:sldMkLst>
          <pc:docMk/>
          <pc:sldMk cId="0" sldId="2147483418"/>
        </pc:sldMkLst>
        <pc:spChg chg="ord">
          <ac:chgData name="Opolski, Johanna (VITA)" userId="d193368f-0db6-4ee9-844e-4a3185a057bb" providerId="ADAL" clId="{1B852475-E514-423A-B5E9-C13900AC5FA9}" dt="2026-01-12T18:46:53.261" v="1995"/>
          <ac:spMkLst>
            <pc:docMk/>
            <pc:sldMk cId="0" sldId="2147483418"/>
            <ac:spMk id="18" creationId="{00000000-0000-0000-0000-000000000000}"/>
          </ac:spMkLst>
        </pc:spChg>
        <pc:spChg chg="mod">
          <ac:chgData name="Opolski, Johanna (VITA)" userId="d193368f-0db6-4ee9-844e-4a3185a057bb" providerId="ADAL" clId="{1B852475-E514-423A-B5E9-C13900AC5FA9}" dt="2026-01-12T18:47:05.992" v="2000" actId="962"/>
          <ac:spMkLst>
            <pc:docMk/>
            <pc:sldMk cId="0" sldId="2147483418"/>
            <ac:spMk id="19" creationId="{00000000-0000-0000-0000-000000000000}"/>
          </ac:spMkLst>
        </pc:spChg>
        <pc:spChg chg="ord">
          <ac:chgData name="Opolski, Johanna (VITA)" userId="d193368f-0db6-4ee9-844e-4a3185a057bb" providerId="ADAL" clId="{1B852475-E514-423A-B5E9-C13900AC5FA9}" dt="2026-01-12T18:47:12.990" v="2002" actId="13244"/>
          <ac:spMkLst>
            <pc:docMk/>
            <pc:sldMk cId="0" sldId="2147483418"/>
            <ac:spMk id="20" creationId="{00000000-0000-0000-0000-000000000000}"/>
          </ac:spMkLst>
        </pc:spChg>
        <pc:spChg chg="ord">
          <ac:chgData name="Opolski, Johanna (VITA)" userId="d193368f-0db6-4ee9-844e-4a3185a057bb" providerId="ADAL" clId="{1B852475-E514-423A-B5E9-C13900AC5FA9}" dt="2026-01-12T18:47:19.920" v="2004"/>
          <ac:spMkLst>
            <pc:docMk/>
            <pc:sldMk cId="0" sldId="2147483418"/>
            <ac:spMk id="21" creationId="{00000000-0000-0000-0000-000000000000}"/>
          </ac:spMkLst>
        </pc:spChg>
        <pc:spChg chg="ord">
          <ac:chgData name="Opolski, Johanna (VITA)" userId="d193368f-0db6-4ee9-844e-4a3185a057bb" providerId="ADAL" clId="{1B852475-E514-423A-B5E9-C13900AC5FA9}" dt="2026-01-12T18:47:23.744" v="2006"/>
          <ac:spMkLst>
            <pc:docMk/>
            <pc:sldMk cId="0" sldId="2147483418"/>
            <ac:spMk id="22" creationId="{00000000-0000-0000-0000-000000000000}"/>
          </ac:spMkLst>
        </pc:spChg>
        <pc:spChg chg="mod">
          <ac:chgData name="Opolski, Johanna (VITA)" userId="d193368f-0db6-4ee9-844e-4a3185a057bb" providerId="ADAL" clId="{1B852475-E514-423A-B5E9-C13900AC5FA9}" dt="2026-01-12T18:47:00.732" v="1996" actId="962"/>
          <ac:spMkLst>
            <pc:docMk/>
            <pc:sldMk cId="0" sldId="2147483418"/>
            <ac:spMk id="23" creationId="{00000000-0000-0000-0000-000000000000}"/>
          </ac:spMkLst>
        </pc:spChg>
        <pc:spChg chg="mod">
          <ac:chgData name="Opolski, Johanna (VITA)" userId="d193368f-0db6-4ee9-844e-4a3185a057bb" providerId="ADAL" clId="{1B852475-E514-423A-B5E9-C13900AC5FA9}" dt="2026-01-12T18:47:02.320" v="1997" actId="962"/>
          <ac:spMkLst>
            <pc:docMk/>
            <pc:sldMk cId="0" sldId="2147483418"/>
            <ac:spMk id="24" creationId="{00000000-0000-0000-0000-000000000000}"/>
          </ac:spMkLst>
        </pc:spChg>
        <pc:grpChg chg="mod">
          <ac:chgData name="Opolski, Johanna (VITA)" userId="d193368f-0db6-4ee9-844e-4a3185a057bb" providerId="ADAL" clId="{1B852475-E514-423A-B5E9-C13900AC5FA9}" dt="2026-01-12T16:42:56.832" v="1252" actId="962"/>
          <ac:grpSpMkLst>
            <pc:docMk/>
            <pc:sldMk cId="0" sldId="2147483418"/>
            <ac:grpSpMk id="2" creationId="{00000000-0000-0000-0000-000000000000}"/>
          </ac:grpSpMkLst>
        </pc:grpChg>
        <pc:grpChg chg="mod">
          <ac:chgData name="Opolski, Johanna (VITA)" userId="d193368f-0db6-4ee9-844e-4a3185a057bb" providerId="ADAL" clId="{1B852475-E514-423A-B5E9-C13900AC5FA9}" dt="2026-01-12T16:42:58.899" v="1253" actId="962"/>
          <ac:grpSpMkLst>
            <pc:docMk/>
            <pc:sldMk cId="0" sldId="2147483418"/>
            <ac:grpSpMk id="5" creationId="{00000000-0000-0000-0000-000000000000}"/>
          </ac:grpSpMkLst>
        </pc:grpChg>
        <pc:grpChg chg="mod">
          <ac:chgData name="Opolski, Johanna (VITA)" userId="d193368f-0db6-4ee9-844e-4a3185a057bb" providerId="ADAL" clId="{1B852475-E514-423A-B5E9-C13900AC5FA9}" dt="2026-01-12T16:46:10.849" v="1255" actId="962"/>
          <ac:grpSpMkLst>
            <pc:docMk/>
            <pc:sldMk cId="0" sldId="2147483418"/>
            <ac:grpSpMk id="9" creationId="{00000000-0000-0000-0000-000000000000}"/>
          </ac:grpSpMkLst>
        </pc:grpChg>
        <pc:grpChg chg="mod ord">
          <ac:chgData name="Opolski, Johanna (VITA)" userId="d193368f-0db6-4ee9-844e-4a3185a057bb" providerId="ADAL" clId="{1B852475-E514-423A-B5E9-C13900AC5FA9}" dt="2026-01-12T18:47:36.212" v="2010"/>
          <ac:grpSpMkLst>
            <pc:docMk/>
            <pc:sldMk cId="0" sldId="2147483418"/>
            <ac:grpSpMk id="14" creationId="{00000000-0000-0000-0000-000000000000}"/>
          </ac:grpSpMkLst>
        </pc:grpChg>
      </pc:sldChg>
      <pc:sldChg chg="modSp add mod">
        <pc:chgData name="Opolski, Johanna (VITA)" userId="d193368f-0db6-4ee9-844e-4a3185a057bb" providerId="ADAL" clId="{1B852475-E514-423A-B5E9-C13900AC5FA9}" dt="2026-01-12T18:55:32.314" v="2071" actId="962"/>
        <pc:sldMkLst>
          <pc:docMk/>
          <pc:sldMk cId="0" sldId="2147483419"/>
        </pc:sldMkLst>
        <pc:spChg chg="mod">
          <ac:chgData name="Opolski, Johanna (VITA)" userId="d193368f-0db6-4ee9-844e-4a3185a057bb" providerId="ADAL" clId="{1B852475-E514-423A-B5E9-C13900AC5FA9}" dt="2026-01-12T15:33:37.319" v="1024" actId="962"/>
          <ac:spMkLst>
            <pc:docMk/>
            <pc:sldMk cId="0" sldId="2147483419"/>
            <ac:spMk id="2" creationId="{00000000-0000-0000-0000-000000000000}"/>
          </ac:spMkLst>
        </pc:spChg>
        <pc:spChg chg="mod">
          <ac:chgData name="Opolski, Johanna (VITA)" userId="d193368f-0db6-4ee9-844e-4a3185a057bb" providerId="ADAL" clId="{1B852475-E514-423A-B5E9-C13900AC5FA9}" dt="2026-01-12T15:33:37.321" v="1025" actId="962"/>
          <ac:spMkLst>
            <pc:docMk/>
            <pc:sldMk cId="0" sldId="2147483419"/>
            <ac:spMk id="4" creationId="{00000000-0000-0000-0000-000000000000}"/>
          </ac:spMkLst>
        </pc:spChg>
        <pc:spChg chg="ord">
          <ac:chgData name="Opolski, Johanna (VITA)" userId="d193368f-0db6-4ee9-844e-4a3185a057bb" providerId="ADAL" clId="{1B852475-E514-423A-B5E9-C13900AC5FA9}" dt="2026-01-12T18:54:55.677" v="2063"/>
          <ac:spMkLst>
            <pc:docMk/>
            <pc:sldMk cId="0" sldId="2147483419"/>
            <ac:spMk id="14" creationId="{00000000-0000-0000-0000-000000000000}"/>
          </ac:spMkLst>
        </pc:spChg>
        <pc:spChg chg="ord">
          <ac:chgData name="Opolski, Johanna (VITA)" userId="d193368f-0db6-4ee9-844e-4a3185a057bb" providerId="ADAL" clId="{1B852475-E514-423A-B5E9-C13900AC5FA9}" dt="2026-01-12T18:55:19.899" v="2068"/>
          <ac:spMkLst>
            <pc:docMk/>
            <pc:sldMk cId="0" sldId="2147483419"/>
            <ac:spMk id="17" creationId="{00000000-0000-0000-0000-000000000000}"/>
          </ac:spMkLst>
        </pc:spChg>
        <pc:spChg chg="ord">
          <ac:chgData name="Opolski, Johanna (VITA)" userId="d193368f-0db6-4ee9-844e-4a3185a057bb" providerId="ADAL" clId="{1B852475-E514-423A-B5E9-C13900AC5FA9}" dt="2026-01-12T18:55:09.795" v="2065"/>
          <ac:spMkLst>
            <pc:docMk/>
            <pc:sldMk cId="0" sldId="2147483419"/>
            <ac:spMk id="18" creationId="{00000000-0000-0000-0000-000000000000}"/>
          </ac:spMkLst>
        </pc:spChg>
        <pc:spChg chg="mod">
          <ac:chgData name="Opolski, Johanna (VITA)" userId="d193368f-0db6-4ee9-844e-4a3185a057bb" providerId="ADAL" clId="{1B852475-E514-423A-B5E9-C13900AC5FA9}" dt="2026-01-12T18:55:28.405" v="2069" actId="962"/>
          <ac:spMkLst>
            <pc:docMk/>
            <pc:sldMk cId="0" sldId="2147483419"/>
            <ac:spMk id="25" creationId="{00000000-0000-0000-0000-000000000000}"/>
          </ac:spMkLst>
        </pc:spChg>
        <pc:spChg chg="mod">
          <ac:chgData name="Opolski, Johanna (VITA)" userId="d193368f-0db6-4ee9-844e-4a3185a057bb" providerId="ADAL" clId="{1B852475-E514-423A-B5E9-C13900AC5FA9}" dt="2026-01-12T18:55:29.731" v="2070" actId="962"/>
          <ac:spMkLst>
            <pc:docMk/>
            <pc:sldMk cId="0" sldId="2147483419"/>
            <ac:spMk id="26" creationId="{00000000-0000-0000-0000-000000000000}"/>
          </ac:spMkLst>
        </pc:spChg>
        <pc:spChg chg="mod">
          <ac:chgData name="Opolski, Johanna (VITA)" userId="d193368f-0db6-4ee9-844e-4a3185a057bb" providerId="ADAL" clId="{1B852475-E514-423A-B5E9-C13900AC5FA9}" dt="2026-01-12T18:55:32.314" v="2071" actId="962"/>
          <ac:spMkLst>
            <pc:docMk/>
            <pc:sldMk cId="0" sldId="2147483419"/>
            <ac:spMk id="27" creationId="{00000000-0000-0000-0000-000000000000}"/>
          </ac:spMkLst>
        </pc:spChg>
        <pc:grpChg chg="mod">
          <ac:chgData name="Opolski, Johanna (VITA)" userId="d193368f-0db6-4ee9-844e-4a3185a057bb" providerId="ADAL" clId="{1B852475-E514-423A-B5E9-C13900AC5FA9}" dt="2026-01-12T16:58:34.333" v="1473" actId="962"/>
          <ac:grpSpMkLst>
            <pc:docMk/>
            <pc:sldMk cId="0" sldId="2147483419"/>
            <ac:grpSpMk id="5" creationId="{00000000-0000-0000-0000-000000000000}"/>
          </ac:grpSpMkLst>
        </pc:grpChg>
        <pc:grpChg chg="mod">
          <ac:chgData name="Opolski, Johanna (VITA)" userId="d193368f-0db6-4ee9-844e-4a3185a057bb" providerId="ADAL" clId="{1B852475-E514-423A-B5E9-C13900AC5FA9}" dt="2026-01-12T16:58:41.046" v="1476" actId="962"/>
          <ac:grpSpMkLst>
            <pc:docMk/>
            <pc:sldMk cId="0" sldId="2147483419"/>
            <ac:grpSpMk id="11" creationId="{00000000-0000-0000-0000-000000000000}"/>
          </ac:grpSpMkLst>
        </pc:grpChg>
        <pc:grpChg chg="mod">
          <ac:chgData name="Opolski, Johanna (VITA)" userId="d193368f-0db6-4ee9-844e-4a3185a057bb" providerId="ADAL" clId="{1B852475-E514-423A-B5E9-C13900AC5FA9}" dt="2026-01-12T17:00:01.979" v="1480" actId="962"/>
          <ac:grpSpMkLst>
            <pc:docMk/>
            <pc:sldMk cId="0" sldId="2147483419"/>
            <ac:grpSpMk id="21" creationId="{00000000-0000-0000-0000-000000000000}"/>
          </ac:grpSpMkLst>
        </pc:grpChg>
        <pc:picChg chg="mod">
          <ac:chgData name="Opolski, Johanna (VITA)" userId="d193368f-0db6-4ee9-844e-4a3185a057bb" providerId="ADAL" clId="{1B852475-E514-423A-B5E9-C13900AC5FA9}" dt="2026-01-12T16:58:32.233" v="1472" actId="962"/>
          <ac:picMkLst>
            <pc:docMk/>
            <pc:sldMk cId="0" sldId="2147483419"/>
            <ac:picMk id="3" creationId="{00000000-0000-0000-0000-000000000000}"/>
          </ac:picMkLst>
        </pc:picChg>
        <pc:picChg chg="mod">
          <ac:chgData name="Opolski, Johanna (VITA)" userId="d193368f-0db6-4ee9-844e-4a3185a057bb" providerId="ADAL" clId="{1B852475-E514-423A-B5E9-C13900AC5FA9}" dt="2026-01-12T16:58:37.777" v="1474" actId="962"/>
          <ac:picMkLst>
            <pc:docMk/>
            <pc:sldMk cId="0" sldId="2147483419"/>
            <ac:picMk id="9" creationId="{00000000-0000-0000-0000-000000000000}"/>
          </ac:picMkLst>
        </pc:picChg>
        <pc:picChg chg="mod">
          <ac:chgData name="Opolski, Johanna (VITA)" userId="d193368f-0db6-4ee9-844e-4a3185a057bb" providerId="ADAL" clId="{1B852475-E514-423A-B5E9-C13900AC5FA9}" dt="2026-01-12T16:58:38.580" v="1475" actId="962"/>
          <ac:picMkLst>
            <pc:docMk/>
            <pc:sldMk cId="0" sldId="2147483419"/>
            <ac:picMk id="10" creationId="{00000000-0000-0000-0000-000000000000}"/>
          </ac:picMkLst>
        </pc:picChg>
        <pc:picChg chg="mod">
          <ac:chgData name="Opolski, Johanna (VITA)" userId="d193368f-0db6-4ee9-844e-4a3185a057bb" providerId="ADAL" clId="{1B852475-E514-423A-B5E9-C13900AC5FA9}" dt="2026-01-12T16:58:42.745" v="1477" actId="962"/>
          <ac:picMkLst>
            <pc:docMk/>
            <pc:sldMk cId="0" sldId="2147483419"/>
            <ac:picMk id="19" creationId="{00000000-0000-0000-0000-000000000000}"/>
          </ac:picMkLst>
        </pc:picChg>
        <pc:picChg chg="mod">
          <ac:chgData name="Opolski, Johanna (VITA)" userId="d193368f-0db6-4ee9-844e-4a3185a057bb" providerId="ADAL" clId="{1B852475-E514-423A-B5E9-C13900AC5FA9}" dt="2026-01-12T16:58:43.505" v="1478" actId="962"/>
          <ac:picMkLst>
            <pc:docMk/>
            <pc:sldMk cId="0" sldId="2147483419"/>
            <ac:picMk id="20" creationId="{00000000-0000-0000-0000-000000000000}"/>
          </ac:picMkLst>
        </pc:picChg>
      </pc:sldChg>
      <pc:sldChg chg="modSp add mod">
        <pc:chgData name="Opolski, Johanna (VITA)" userId="d193368f-0db6-4ee9-844e-4a3185a057bb" providerId="ADAL" clId="{1B852475-E514-423A-B5E9-C13900AC5FA9}" dt="2026-01-12T19:04:55.889" v="2188" actId="13244"/>
        <pc:sldMkLst>
          <pc:docMk/>
          <pc:sldMk cId="0" sldId="2147483420"/>
        </pc:sldMkLst>
        <pc:spChg chg="mod">
          <ac:chgData name="Opolski, Johanna (VITA)" userId="d193368f-0db6-4ee9-844e-4a3185a057bb" providerId="ADAL" clId="{1B852475-E514-423A-B5E9-C13900AC5FA9}" dt="2026-01-12T19:04:38.685" v="2181" actId="962"/>
          <ac:spMkLst>
            <pc:docMk/>
            <pc:sldMk cId="0" sldId="2147483420"/>
            <ac:spMk id="23" creationId="{00000000-0000-0000-0000-000000000000}"/>
          </ac:spMkLst>
        </pc:spChg>
        <pc:spChg chg="mod">
          <ac:chgData name="Opolski, Johanna (VITA)" userId="d193368f-0db6-4ee9-844e-4a3185a057bb" providerId="ADAL" clId="{1B852475-E514-423A-B5E9-C13900AC5FA9}" dt="2026-01-12T19:04:40.557" v="2182" actId="962"/>
          <ac:spMkLst>
            <pc:docMk/>
            <pc:sldMk cId="0" sldId="2147483420"/>
            <ac:spMk id="24" creationId="{00000000-0000-0000-0000-000000000000}"/>
          </ac:spMkLst>
        </pc:spChg>
        <pc:spChg chg="mod">
          <ac:chgData name="Opolski, Johanna (VITA)" userId="d193368f-0db6-4ee9-844e-4a3185a057bb" providerId="ADAL" clId="{1B852475-E514-423A-B5E9-C13900AC5FA9}" dt="2026-01-12T19:04:41.820" v="2183" actId="962"/>
          <ac:spMkLst>
            <pc:docMk/>
            <pc:sldMk cId="0" sldId="2147483420"/>
            <ac:spMk id="25" creationId="{00000000-0000-0000-0000-000000000000}"/>
          </ac:spMkLst>
        </pc:spChg>
        <pc:spChg chg="mod">
          <ac:chgData name="Opolski, Johanna (VITA)" userId="d193368f-0db6-4ee9-844e-4a3185a057bb" providerId="ADAL" clId="{1B852475-E514-423A-B5E9-C13900AC5FA9}" dt="2026-01-12T19:04:45.533" v="2184" actId="962"/>
          <ac:spMkLst>
            <pc:docMk/>
            <pc:sldMk cId="0" sldId="2147483420"/>
            <ac:spMk id="30" creationId="{00000000-0000-0000-0000-000000000000}"/>
          </ac:spMkLst>
        </pc:spChg>
        <pc:spChg chg="ord">
          <ac:chgData name="Opolski, Johanna (VITA)" userId="d193368f-0db6-4ee9-844e-4a3185a057bb" providerId="ADAL" clId="{1B852475-E514-423A-B5E9-C13900AC5FA9}" dt="2026-01-12T19:04:55.889" v="2188" actId="13244"/>
          <ac:spMkLst>
            <pc:docMk/>
            <pc:sldMk cId="0" sldId="2147483420"/>
            <ac:spMk id="31" creationId="{00000000-0000-0000-0000-000000000000}"/>
          </ac:spMkLst>
        </pc:spChg>
        <pc:spChg chg="mod">
          <ac:chgData name="Opolski, Johanna (VITA)" userId="d193368f-0db6-4ee9-844e-4a3185a057bb" providerId="ADAL" clId="{1B852475-E514-423A-B5E9-C13900AC5FA9}" dt="2026-01-12T19:04:47.466" v="2185" actId="962"/>
          <ac:spMkLst>
            <pc:docMk/>
            <pc:sldMk cId="0" sldId="2147483420"/>
            <ac:spMk id="32" creationId="{00000000-0000-0000-0000-000000000000}"/>
          </ac:spMkLst>
        </pc:spChg>
        <pc:spChg chg="mod">
          <ac:chgData name="Opolski, Johanna (VITA)" userId="d193368f-0db6-4ee9-844e-4a3185a057bb" providerId="ADAL" clId="{1B852475-E514-423A-B5E9-C13900AC5FA9}" dt="2026-01-12T19:04:50.366" v="2186" actId="962"/>
          <ac:spMkLst>
            <pc:docMk/>
            <pc:sldMk cId="0" sldId="2147483420"/>
            <ac:spMk id="34" creationId="{00000000-0000-0000-0000-000000000000}"/>
          </ac:spMkLst>
        </pc:spChg>
        <pc:spChg chg="mod">
          <ac:chgData name="Opolski, Johanna (VITA)" userId="d193368f-0db6-4ee9-844e-4a3185a057bb" providerId="ADAL" clId="{1B852475-E514-423A-B5E9-C13900AC5FA9}" dt="2026-01-12T19:04:52.428" v="2187" actId="962"/>
          <ac:spMkLst>
            <pc:docMk/>
            <pc:sldMk cId="0" sldId="2147483420"/>
            <ac:spMk id="35" creationId="{00000000-0000-0000-0000-000000000000}"/>
          </ac:spMkLst>
        </pc:spChg>
        <pc:grpChg chg="mod">
          <ac:chgData name="Opolski, Johanna (VITA)" userId="d193368f-0db6-4ee9-844e-4a3185a057bb" providerId="ADAL" clId="{1B852475-E514-423A-B5E9-C13900AC5FA9}" dt="2026-01-12T17:06:08.895" v="1518" actId="962"/>
          <ac:grpSpMkLst>
            <pc:docMk/>
            <pc:sldMk cId="0" sldId="2147483420"/>
            <ac:grpSpMk id="3" creationId="{00000000-0000-0000-0000-000000000000}"/>
          </ac:grpSpMkLst>
        </pc:grpChg>
        <pc:grpChg chg="mod">
          <ac:chgData name="Opolski, Johanna (VITA)" userId="d193368f-0db6-4ee9-844e-4a3185a057bb" providerId="ADAL" clId="{1B852475-E514-423A-B5E9-C13900AC5FA9}" dt="2026-01-12T17:06:11.964" v="1519" actId="962"/>
          <ac:grpSpMkLst>
            <pc:docMk/>
            <pc:sldMk cId="0" sldId="2147483420"/>
            <ac:grpSpMk id="26" creationId="{00000000-0000-0000-0000-000000000000}"/>
          </ac:grpSpMkLst>
        </pc:grpChg>
        <pc:picChg chg="mod">
          <ac:chgData name="Opolski, Johanna (VITA)" userId="d193368f-0db6-4ee9-844e-4a3185a057bb" providerId="ADAL" clId="{1B852475-E514-423A-B5E9-C13900AC5FA9}" dt="2026-01-12T17:05:53.894" v="1516" actId="962"/>
          <ac:picMkLst>
            <pc:docMk/>
            <pc:sldMk cId="0" sldId="2147483420"/>
            <ac:picMk id="2" creationId="{00000000-0000-0000-0000-000000000000}"/>
          </ac:picMkLst>
        </pc:picChg>
      </pc:sldChg>
      <pc:sldChg chg="modSp mod">
        <pc:chgData name="Opolski, Johanna (VITA)" userId="d193368f-0db6-4ee9-844e-4a3185a057bb" providerId="ADAL" clId="{1B852475-E514-423A-B5E9-C13900AC5FA9}" dt="2026-01-12T18:30:08.300" v="1872" actId="962"/>
        <pc:sldMkLst>
          <pc:docMk/>
          <pc:sldMk cId="2624242316" sldId="2147483421"/>
        </pc:sldMkLst>
        <pc:spChg chg="mod">
          <ac:chgData name="Opolski, Johanna (VITA)" userId="d193368f-0db6-4ee9-844e-4a3185a057bb" providerId="ADAL" clId="{1B852475-E514-423A-B5E9-C13900AC5FA9}" dt="2026-01-12T17:33:03.644" v="1620" actId="33553"/>
          <ac:spMkLst>
            <pc:docMk/>
            <pc:sldMk cId="2624242316" sldId="2147483421"/>
            <ac:spMk id="2" creationId="{59348882-B242-052C-26D3-1352DE34A347}"/>
          </ac:spMkLst>
        </pc:spChg>
        <pc:picChg chg="mod">
          <ac:chgData name="Opolski, Johanna (VITA)" userId="d193368f-0db6-4ee9-844e-4a3185a057bb" providerId="ADAL" clId="{1B852475-E514-423A-B5E9-C13900AC5FA9}" dt="2026-01-12T18:30:08.300" v="1872" actId="962"/>
          <ac:picMkLst>
            <pc:docMk/>
            <pc:sldMk cId="2624242316" sldId="2147483421"/>
            <ac:picMk id="4" creationId="{3170DF5C-2F47-B9FA-2283-74CB405CD9D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C367FB-385C-403C-89E0-17A6CAAC1420}" type="datetimeFigureOut">
              <a:rPr lang="en-US" smtClean="0"/>
              <a:t>1/13/2026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09CC2A-93B9-44AE-8A84-66432E78D4BD}" type="slidenum">
              <a:rPr lang="en-US" smtClean="0"/>
              <a:t>‹#›</a:t>
            </a:fld>
            <a:endParaRPr lang="en-US"/>
          </a:p>
        </p:txBody>
      </p:sp>
    </p:spTree>
    <p:extLst>
      <p:ext uri="{BB962C8B-B14F-4D97-AF65-F5344CB8AC3E}">
        <p14:creationId xmlns:p14="http://schemas.microsoft.com/office/powerpoint/2010/main" val="115718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No image title slide  - Any text that looks black is HEX code </a:t>
            </a:r>
            <a:r>
              <a:rPr lang="en-US">
                <a:effectLst/>
                <a:latin typeface="Helvetica" pitchFamily="2" charset="0"/>
              </a:rPr>
              <a:t>414042.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930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275947">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pPr marL="0" marR="0" lvl="0" indent="0" algn="r" defTabSz="1275947"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7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275947" rtl="0" eaLnBrk="1" fontAlgn="auto" latinLnBrk="0" hangingPunct="1">
                <a:lnSpc>
                  <a:spcPct val="100000"/>
                </a:lnSpc>
                <a:spcBef>
                  <a:spcPts val="0"/>
                </a:spcBef>
                <a:spcAft>
                  <a:spcPts val="0"/>
                </a:spcAft>
                <a:buClrTx/>
                <a:buSzTx/>
                <a:buFontTx/>
                <a:buNone/>
                <a:tabLst/>
                <a:defRPr/>
              </a:pPr>
              <a:t>75</a:t>
            </a:fld>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4652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r>
              <a:rPr lang="en-GB"/>
              <a:t>This slide is used as a transition title slide for a new section</a:t>
            </a:r>
          </a:p>
        </p:txBody>
      </p:sp>
      <p:sp>
        <p:nvSpPr>
          <p:cNvPr id="4" name="Slide Number Placeholder 3"/>
          <p:cNvSpPr>
            <a:spLocks noGrp="1"/>
          </p:cNvSpPr>
          <p:nvPr>
            <p:ph type="sldNum" sz="quarter" idx="5"/>
          </p:nvPr>
        </p:nvSpPr>
        <p:spPr/>
        <p:txBody>
          <a:bodyPr rtlCol="0"/>
          <a:lstStyle/>
          <a:p>
            <a:pPr rtl="0"/>
            <a:fld id="{8530193B-564F-4854-8A52-728F3FB19C85}" type="slidenum">
              <a:rPr lang="en-GB" smtClean="0"/>
              <a:t>78</a:t>
            </a:fld>
            <a:endParaRPr lang="en-GB"/>
          </a:p>
        </p:txBody>
      </p:sp>
    </p:spTree>
    <p:extLst>
      <p:ext uri="{BB962C8B-B14F-4D97-AF65-F5344CB8AC3E}">
        <p14:creationId xmlns:p14="http://schemas.microsoft.com/office/powerpoint/2010/main" val="4137163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Please contact Amy Braden if you'd like to volunteer or know of folks who would like to serve as volunteers.  </a:t>
            </a:r>
          </a:p>
        </p:txBody>
      </p:sp>
      <p:sp>
        <p:nvSpPr>
          <p:cNvPr id="4" name="Slide Number Placeholder 3"/>
          <p:cNvSpPr>
            <a:spLocks noGrp="1"/>
          </p:cNvSpPr>
          <p:nvPr>
            <p:ph type="sldNum" sz="quarter" idx="5"/>
          </p:nvPr>
        </p:nvSpPr>
        <p:spPr/>
        <p:txBody>
          <a:bodyPr/>
          <a:lstStyle/>
          <a:p>
            <a:fld id="{3009CC2A-93B9-44AE-8A84-66432E78D4BD}" type="slidenum">
              <a:rPr lang="en-US" smtClean="0"/>
              <a:t>80</a:t>
            </a:fld>
            <a:endParaRPr lang="en-US"/>
          </a:p>
        </p:txBody>
      </p:sp>
    </p:spTree>
    <p:extLst>
      <p:ext uri="{BB962C8B-B14F-4D97-AF65-F5344CB8AC3E}">
        <p14:creationId xmlns:p14="http://schemas.microsoft.com/office/powerpoint/2010/main" val="4103546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works best with photos and graphs/charts. Image and text can be reversed</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D46192CE-45DB-B442-A270-E30110EEEBD8}"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81</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95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1348804"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9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1348804" rtl="0" eaLnBrk="1" fontAlgn="auto" latinLnBrk="0" hangingPunct="1">
                <a:lnSpc>
                  <a:spcPct val="100000"/>
                </a:lnSpc>
                <a:spcBef>
                  <a:spcPts val="0"/>
                </a:spcBef>
                <a:spcAft>
                  <a:spcPts val="0"/>
                </a:spcAft>
                <a:buClrTx/>
                <a:buSzTx/>
                <a:buFontTx/>
                <a:buNone/>
                <a:tabLst/>
                <a:defRPr/>
              </a:pPr>
              <a:t>82</a:t>
            </a:fld>
            <a:endParaRPr kumimoji="0" lang="en-US" sz="1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Title slide  - Any text that looks black is HEX code </a:t>
            </a:r>
            <a:r>
              <a:rPr lang="en-US">
                <a:effectLst/>
                <a:latin typeface="Helvetica" pitchFamily="2" charset="0"/>
              </a:rPr>
              <a:t>414042. If you have an idea for an image, let me know and I can provide you with one.</a:t>
            </a:r>
          </a:p>
        </p:txBody>
      </p:sp>
      <p:sp>
        <p:nvSpPr>
          <p:cNvPr id="4" name="Slide Number Placeholder 3"/>
          <p:cNvSpPr>
            <a:spLocks noGrp="1"/>
          </p:cNvSpPr>
          <p:nvPr>
            <p:ph type="sldNum" sz="quarter" idx="5"/>
          </p:nvPr>
        </p:nvSpPr>
        <p:spPr/>
        <p:txBody>
          <a:bodyPr/>
          <a:lstStyle/>
          <a:p>
            <a:fld id="{D46192CE-45DB-B442-A270-E30110EEEBD8}" type="slidenum">
              <a:rPr lang="en-US" smtClean="0"/>
              <a:t>84</a:t>
            </a:fld>
            <a:endParaRPr lang="en-US"/>
          </a:p>
        </p:txBody>
      </p:sp>
    </p:spTree>
    <p:extLst>
      <p:ext uri="{BB962C8B-B14F-4D97-AF65-F5344CB8AC3E}">
        <p14:creationId xmlns:p14="http://schemas.microsoft.com/office/powerpoint/2010/main" val="3562455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slide background works best with text heavy sections, with no imagery OR when an Icon is used</a:t>
            </a:r>
          </a:p>
          <a:p>
            <a:endParaRPr lang="en-US"/>
          </a:p>
        </p:txBody>
      </p:sp>
      <p:sp>
        <p:nvSpPr>
          <p:cNvPr id="4" name="Slide Number Placeholder 3"/>
          <p:cNvSpPr>
            <a:spLocks noGrp="1"/>
          </p:cNvSpPr>
          <p:nvPr>
            <p:ph type="sldNum" sz="quarter" idx="5"/>
          </p:nvPr>
        </p:nvSpPr>
        <p:spPr/>
        <p:txBody>
          <a:bodyPr/>
          <a:lstStyle/>
          <a:p>
            <a:fld id="{D46192CE-45DB-B442-A270-E30110EEEBD8}" type="slidenum">
              <a:rPr lang="en-US" smtClean="0"/>
              <a:t>2</a:t>
            </a:fld>
            <a:endParaRPr lang="en-US"/>
          </a:p>
        </p:txBody>
      </p:sp>
    </p:spTree>
    <p:extLst>
      <p:ext uri="{BB962C8B-B14F-4D97-AF65-F5344CB8AC3E}">
        <p14:creationId xmlns:p14="http://schemas.microsoft.com/office/powerpoint/2010/main" val="544652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009CC2A-93B9-44AE-8A84-66432E78D4BD}" type="slidenum">
              <a:rPr lang="en-US" smtClean="0"/>
              <a:t>47</a:t>
            </a:fld>
            <a:endParaRPr lang="en-US"/>
          </a:p>
        </p:txBody>
      </p:sp>
    </p:spTree>
    <p:extLst>
      <p:ext uri="{BB962C8B-B14F-4D97-AF65-F5344CB8AC3E}">
        <p14:creationId xmlns:p14="http://schemas.microsoft.com/office/powerpoint/2010/main" val="2109902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489709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8778-6A8E-3C70-A6AB-2DF7A70A3B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944F3-881C-A013-59A5-5724A71E87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6B25AC-E68E-9D40-DF54-EEDE1CCE84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7567A8-16BF-D7E2-C8DC-A640DBB2E2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956379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Speaking notes for server migration: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Agency must submit a decommission server catalog request when migration is complete.</a:t>
            </a:r>
          </a:p>
          <a:p>
            <a:endParaRPr lang="en-US"/>
          </a:p>
          <a:p>
            <a:r>
              <a:rPr lang="en-US"/>
              <a:t>Indicate which current server is being replaced, so the team can ensure the same firewall rules and environment are identical.  </a:t>
            </a:r>
          </a:p>
          <a:p>
            <a:r>
              <a:rPr lang="en-US"/>
              <a:t>Agency will install all needed applications, conduct testing and determine when the old server can be decommissioned.  Agency can elect to transfer data themselves or request Unisys, through a REQ ticket to transfer on-board data.  This server will have a new IP assigned.  If a specific IP is needed, please indicate the IP number on the Catalog Request.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2425255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ED4D0-7BD4-A083-9BE2-7514090B9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38BB69-2A3E-4907-1C47-CA845838F3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78874-817D-37F9-E5F9-811287E32C7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080EE0-1A49-E5AF-8ADB-EA21D1346A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398544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C13B9-F668-E1A3-24D1-90D2BDE925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5EB86-B2CD-561E-AD0F-E9EDD9FCB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3DCC1-B90B-516B-6B29-EC26D17F94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C0D607-EA0E-A62D-9886-A075CBDE03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AE4763-1A84-8C4E-9459-B3AF6CE0D437}" type="slidenum">
              <a:rPr kumimoji="0" lang="en-US" sz="1200" b="0" i="0" u="none" strike="noStrike" kern="1200" cap="none" spc="0" normalizeH="0" baseline="0" noProof="0" smtClean="0">
                <a:ln>
                  <a:noFill/>
                </a:ln>
                <a:solidFill>
                  <a:prstClr val="black"/>
                </a:solidFill>
                <a:effectLst/>
                <a:uLnTx/>
                <a:uFillTx/>
                <a:latin typeface="Roboto" panose="020000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4039068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 of  when to use this slide background for a call out section and 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CEEDE6-A92A-0644-99D9-F2E3FD0A4D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7496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Master" Target="../slideMasters/slideMaster9.xml"/><Relationship Id="rId4" Type="http://schemas.openxmlformats.org/officeDocument/2006/relationships/image" Target="../media/image24.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1.jpg"/><Relationship Id="rId1" Type="http://schemas.openxmlformats.org/officeDocument/2006/relationships/slideMaster" Target="../slideMasters/slideMaster9.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8AB90-0EDF-AECC-64DA-2C897FBB3B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60819ED-61DA-12B6-EC42-B8ADC418A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23941FDB-D346-A266-339A-6F856D724B41}"/>
              </a:ext>
            </a:extLst>
          </p:cNvPr>
          <p:cNvSpPr>
            <a:spLocks noGrp="1"/>
          </p:cNvSpPr>
          <p:nvPr>
            <p:ph type="sldNum" sz="quarter" idx="10"/>
          </p:nvPr>
        </p:nvSpPr>
        <p:spPr/>
        <p:txBody>
          <a:bodyPr/>
          <a:lstStyle/>
          <a:p>
            <a:fld id="{1A6EDD1C-0EF8-4B1A-B820-5E6CBEB03D26}" type="slidenum">
              <a:rPr lang="en-US" smtClean="0"/>
              <a:pPr/>
              <a:t>‹#›</a:t>
            </a:fld>
            <a:endParaRPr lang="en-US"/>
          </a:p>
        </p:txBody>
      </p:sp>
    </p:spTree>
    <p:extLst>
      <p:ext uri="{BB962C8B-B14F-4D97-AF65-F5344CB8AC3E}">
        <p14:creationId xmlns:p14="http://schemas.microsoft.com/office/powerpoint/2010/main" val="141346163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0481498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Double Column Bullets-Option 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5719D5-8407-9CF8-0446-36BA9629E1BE}"/>
              </a:ext>
            </a:extLst>
          </p:cNvPr>
          <p:cNvSpPr>
            <a:spLocks noGrp="1"/>
          </p:cNvSpPr>
          <p:nvPr>
            <p:ph type="title"/>
          </p:nvPr>
        </p:nvSpPr>
        <p:spPr/>
        <p:txBody>
          <a:bodyPr/>
          <a:lstStyle>
            <a:lvl1pPr>
              <a:defRPr>
                <a:latin typeface="+mn-lt"/>
              </a:defRPr>
            </a:lvl1pPr>
          </a:lstStyle>
          <a:p>
            <a:r>
              <a:rPr lang="en-US"/>
              <a:t>Click to edit Master title style</a:t>
            </a:r>
          </a:p>
        </p:txBody>
      </p:sp>
      <p:sp>
        <p:nvSpPr>
          <p:cNvPr id="5" name="Content Placeholder 4">
            <a:extLst>
              <a:ext uri="{FF2B5EF4-FFF2-40B4-BE49-F238E27FC236}">
                <a16:creationId xmlns:a16="http://schemas.microsoft.com/office/drawing/2014/main" id="{FF124995-F305-891A-9BB0-D86723DB5982}"/>
              </a:ext>
            </a:extLst>
          </p:cNvPr>
          <p:cNvSpPr>
            <a:spLocks noGrp="1"/>
          </p:cNvSpPr>
          <p:nvPr>
            <p:ph sz="quarter" idx="15"/>
          </p:nvPr>
        </p:nvSpPr>
        <p:spPr>
          <a:xfrm>
            <a:off x="457200" y="1346200"/>
            <a:ext cx="5486400" cy="4826000"/>
          </a:xfrm>
        </p:spPr>
        <p:txBody>
          <a:bodyPr/>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6">
            <a:extLst>
              <a:ext uri="{FF2B5EF4-FFF2-40B4-BE49-F238E27FC236}">
                <a16:creationId xmlns:a16="http://schemas.microsoft.com/office/drawing/2014/main" id="{E2250B60-FB24-9101-D4BA-F984D42EB6F8}"/>
              </a:ext>
            </a:extLst>
          </p:cNvPr>
          <p:cNvSpPr>
            <a:spLocks noGrp="1"/>
          </p:cNvSpPr>
          <p:nvPr>
            <p:ph sz="quarter" idx="16"/>
          </p:nvPr>
        </p:nvSpPr>
        <p:spPr>
          <a:xfrm>
            <a:off x="6248404" y="1346200"/>
            <a:ext cx="5480049" cy="4826000"/>
          </a:xfrm>
        </p:spPr>
        <p:txBody>
          <a:bodyPr/>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1657801"/>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Double Column Bullets-Option B">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55A036F-3F5B-3A45-A59A-EA3691CAB9A4}"/>
              </a:ext>
            </a:extLst>
          </p:cNvPr>
          <p:cNvSpPr>
            <a:spLocks noGrp="1"/>
          </p:cNvSpPr>
          <p:nvPr>
            <p:ph idx="1"/>
          </p:nvPr>
        </p:nvSpPr>
        <p:spPr>
          <a:xfrm>
            <a:off x="457200" y="1346200"/>
            <a:ext cx="5486400" cy="451405"/>
          </a:xfrm>
          <a:prstGeom prst="rect">
            <a:avLst/>
          </a:prstGeom>
          <a:solidFill>
            <a:schemeClr val="accent1"/>
          </a:solidFill>
          <a:ln>
            <a:noFill/>
          </a:ln>
        </p:spPr>
        <p:txBody>
          <a:bodyPr tIns="45720" anchor="ctr">
            <a:noAutofit/>
          </a:bodyPr>
          <a:lstStyle>
            <a:lvl1pPr marL="0" indent="0" algn="ctr">
              <a:spcBef>
                <a:spcPts val="800"/>
              </a:spcBef>
              <a:spcAft>
                <a:spcPts val="0"/>
              </a:spcAft>
              <a:buClr>
                <a:schemeClr val="accent1"/>
              </a:buClr>
              <a:buSzPct val="100000"/>
              <a:buFont typeface="Arial" panose="020B0604020202020204" pitchFamily="34" charset="0"/>
              <a:buNone/>
              <a:defRPr sz="2133" b="0" i="0" cap="all" spc="0" baseline="0">
                <a:solidFill>
                  <a:schemeClr val="bg2"/>
                </a:solidFill>
                <a:latin typeface="Gill Sans MT" panose="020B0502020104020203" pitchFamily="34" charset="77"/>
              </a:defRPr>
            </a:lvl1pPr>
            <a:lvl2pPr marL="459306" indent="-232828">
              <a:spcBef>
                <a:spcPts val="800"/>
              </a:spcBef>
              <a:spcAft>
                <a:spcPts val="0"/>
              </a:spcAft>
              <a:buClr>
                <a:schemeClr val="accent1"/>
              </a:buClr>
              <a:buSzPct val="100000"/>
              <a:buFont typeface="Gill Sans MT" panose="020B0502020104020203" pitchFamily="34" charset="0"/>
              <a:buChar char="–"/>
              <a:defRPr sz="1867" b="0" i="0">
                <a:solidFill>
                  <a:schemeClr val="accent6"/>
                </a:solidFill>
                <a:latin typeface="Gill Sans MT" panose="020B0502020104020203" pitchFamily="34" charset="77"/>
              </a:defRPr>
            </a:lvl2pPr>
            <a:lvl3pPr marL="685783" indent="-226478">
              <a:spcBef>
                <a:spcPts val="800"/>
              </a:spcBef>
              <a:spcAft>
                <a:spcPts val="0"/>
              </a:spcAft>
              <a:buClr>
                <a:schemeClr val="accent1"/>
              </a:buClr>
              <a:buSzPct val="100000"/>
              <a:buFont typeface="Arial" panose="020B0604020202020204" pitchFamily="34" charset="0"/>
              <a:buChar char="•"/>
              <a:defRPr sz="1600" b="0" i="0">
                <a:solidFill>
                  <a:schemeClr val="accent6"/>
                </a:solidFill>
                <a:latin typeface="Gill Sans MT" panose="020B0502020104020203" pitchFamily="34" charset="77"/>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Gill Sans MT" panose="020B0502020104020203" pitchFamily="34" charset="0"/>
              <a:buChar char="–"/>
              <a:tabLst/>
              <a:defRPr sz="1467" b="0" i="0">
                <a:solidFill>
                  <a:schemeClr val="accent6"/>
                </a:solidFill>
                <a:latin typeface="Gill Sans MT" panose="020B0502020104020203" pitchFamily="34" charset="77"/>
              </a:defRPr>
            </a:lvl4pPr>
            <a:lvl5pPr marL="1149322" indent="-232828">
              <a:spcBef>
                <a:spcPts val="800"/>
              </a:spcBef>
              <a:spcAft>
                <a:spcPts val="0"/>
              </a:spcAft>
              <a:buClr>
                <a:schemeClr val="accent1"/>
              </a:buClr>
              <a:buFont typeface="Arial" panose="020B0604020202020204" pitchFamily="34" charset="0"/>
              <a:buChar char="•"/>
              <a:tabLst/>
              <a:defRPr sz="1333">
                <a:solidFill>
                  <a:schemeClr val="accent6"/>
                </a:solidFill>
                <a:latin typeface="+mn-lt"/>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1535C50E-4B3A-0240-8785-8BDE97A5CC41}"/>
              </a:ext>
            </a:extLst>
          </p:cNvPr>
          <p:cNvSpPr>
            <a:spLocks noGrp="1"/>
          </p:cNvSpPr>
          <p:nvPr>
            <p:ph idx="14"/>
          </p:nvPr>
        </p:nvSpPr>
        <p:spPr>
          <a:xfrm>
            <a:off x="6249939" y="1346200"/>
            <a:ext cx="5491452" cy="451405"/>
          </a:xfrm>
          <a:prstGeom prst="rect">
            <a:avLst/>
          </a:prstGeom>
          <a:solidFill>
            <a:schemeClr val="accent1"/>
          </a:solidFill>
          <a:ln>
            <a:noFill/>
          </a:ln>
        </p:spPr>
        <p:txBody>
          <a:bodyPr tIns="45720" anchor="ctr">
            <a:noAutofit/>
          </a:bodyPr>
          <a:lstStyle>
            <a:lvl1pPr marL="0" indent="0" algn="ctr">
              <a:spcBef>
                <a:spcPts val="800"/>
              </a:spcBef>
              <a:spcAft>
                <a:spcPts val="0"/>
              </a:spcAft>
              <a:buClr>
                <a:schemeClr val="accent1"/>
              </a:buClr>
              <a:buSzPct val="80000"/>
              <a:buFont typeface="Arial" panose="020B0604020202020204" pitchFamily="34" charset="0"/>
              <a:buNone/>
              <a:defRPr lang="en-US" sz="2133" b="0" i="0" kern="1200" cap="all" spc="0" baseline="0" dirty="0">
                <a:solidFill>
                  <a:schemeClr val="bg2"/>
                </a:solidFill>
                <a:latin typeface="Gill Sans MT" panose="020B0502020104020203" pitchFamily="34" charset="77"/>
                <a:ea typeface="+mn-ea"/>
                <a:cs typeface="Arial" pitchFamily="34" charset="0"/>
              </a:defRPr>
            </a:lvl1pPr>
            <a:lvl2pPr marL="459306" indent="-232828">
              <a:spcBef>
                <a:spcPts val="800"/>
              </a:spcBef>
              <a:spcAft>
                <a:spcPts val="0"/>
              </a:spcAft>
              <a:buClr>
                <a:schemeClr val="accent1"/>
              </a:buClr>
              <a:buSzPct val="80000"/>
              <a:buFont typeface="Arial" panose="020B0604020202020204" pitchFamily="34" charset="0"/>
              <a:buChar char="•"/>
              <a:defRPr lang="en-US" sz="1867" b="0" i="0" kern="1200" dirty="0" smtClean="0">
                <a:solidFill>
                  <a:schemeClr val="accent6"/>
                </a:solidFill>
                <a:latin typeface="Gill Sans MT" panose="020B0502020104020203" pitchFamily="34" charset="77"/>
                <a:ea typeface="+mn-ea"/>
                <a:cs typeface="Arial" pitchFamily="34" charset="0"/>
              </a:defRPr>
            </a:lvl2pPr>
            <a:lvl3pPr marL="685783" indent="-226478">
              <a:spcBef>
                <a:spcPts val="800"/>
              </a:spcBef>
              <a:spcAft>
                <a:spcPts val="0"/>
              </a:spcAft>
              <a:buClr>
                <a:schemeClr val="accent1"/>
              </a:buClr>
              <a:buFont typeface="Arial" panose="020B0604020202020204" pitchFamily="34" charset="0"/>
              <a:buChar char="•"/>
              <a:defRPr lang="en-US" sz="1600" b="0" i="0" kern="1200" dirty="0" smtClean="0">
                <a:solidFill>
                  <a:schemeClr val="accent6"/>
                </a:solidFill>
                <a:latin typeface="Gill Sans MT" panose="020B0502020104020203" pitchFamily="34" charset="77"/>
                <a:ea typeface="+mn-ea"/>
                <a:cs typeface="Arial" pitchFamily="34" charset="0"/>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Arial" panose="020B0604020202020204" pitchFamily="34" charset="0"/>
              <a:buChar char="•"/>
              <a:tabLst/>
              <a:defRPr lang="en-US" sz="1467" b="0" i="0" kern="1200" dirty="0" smtClean="0">
                <a:solidFill>
                  <a:schemeClr val="accent6"/>
                </a:solidFill>
                <a:latin typeface="Gill Sans MT" panose="020B0502020104020203" pitchFamily="34" charset="77"/>
                <a:ea typeface="+mn-ea"/>
                <a:cs typeface="Arial" pitchFamily="34" charset="0"/>
              </a:defRPr>
            </a:lvl4pPr>
            <a:lvl5pPr marL="1149322" indent="-232828">
              <a:spcBef>
                <a:spcPts val="800"/>
              </a:spcBef>
              <a:spcAft>
                <a:spcPts val="0"/>
              </a:spcAft>
              <a:buClr>
                <a:schemeClr val="accent1"/>
              </a:buClr>
              <a:buFont typeface="Arial" panose="020B0604020202020204" pitchFamily="34" charset="0"/>
              <a:buChar char="•"/>
              <a:tabLst/>
              <a:defRPr lang="en-US" sz="1333" kern="1200" dirty="0">
                <a:solidFill>
                  <a:schemeClr val="accent6"/>
                </a:solidFill>
                <a:latin typeface="+mn-lt"/>
                <a:ea typeface="+mn-ea"/>
                <a:cs typeface="Arial" pitchFamily="34" charset="0"/>
              </a:defRPr>
            </a:lvl5pPr>
          </a:lstStyle>
          <a:p>
            <a:pPr marL="0" lvl="0" indent="0" algn="ctr" defTabSz="1219170" rtl="0" eaLnBrk="1" latinLnBrk="0" hangingPunct="1">
              <a:spcBef>
                <a:spcPts val="800"/>
              </a:spcBef>
              <a:spcAft>
                <a:spcPts val="0"/>
              </a:spcAft>
              <a:buClr>
                <a:schemeClr val="accent1"/>
              </a:buClr>
              <a:buSzPct val="100000"/>
              <a:buFont typeface="Arial" panose="020B0604020202020204" pitchFamily="34" charset="0"/>
              <a:buNone/>
            </a:pPr>
            <a:r>
              <a:rPr lang="en-US"/>
              <a:t>Click to edit Master text styles</a:t>
            </a:r>
          </a:p>
        </p:txBody>
      </p:sp>
      <p:sp>
        <p:nvSpPr>
          <p:cNvPr id="4" name="Title 3">
            <a:extLst>
              <a:ext uri="{FF2B5EF4-FFF2-40B4-BE49-F238E27FC236}">
                <a16:creationId xmlns:a16="http://schemas.microsoft.com/office/drawing/2014/main" id="{AF070146-97DC-7B02-6DEF-2313E52B0045}"/>
              </a:ext>
            </a:extLst>
          </p:cNvPr>
          <p:cNvSpPr>
            <a:spLocks noGrp="1"/>
          </p:cNvSpPr>
          <p:nvPr>
            <p:ph type="title"/>
          </p:nvPr>
        </p:nvSpPr>
        <p:spPr/>
        <p:txBody>
          <a:bodyPr/>
          <a:lstStyle/>
          <a:p>
            <a:r>
              <a:rPr lang="en-US"/>
              <a:t>Click to edit Master title style</a:t>
            </a:r>
          </a:p>
        </p:txBody>
      </p:sp>
      <p:sp>
        <p:nvSpPr>
          <p:cNvPr id="7" name="Content Placeholder 6">
            <a:extLst>
              <a:ext uri="{FF2B5EF4-FFF2-40B4-BE49-F238E27FC236}">
                <a16:creationId xmlns:a16="http://schemas.microsoft.com/office/drawing/2014/main" id="{271CCF4C-3DD3-A03A-8346-52C727BB70BA}"/>
              </a:ext>
            </a:extLst>
          </p:cNvPr>
          <p:cNvSpPr>
            <a:spLocks noGrp="1"/>
          </p:cNvSpPr>
          <p:nvPr>
            <p:ph sz="quarter" idx="17"/>
          </p:nvPr>
        </p:nvSpPr>
        <p:spPr>
          <a:xfrm>
            <a:off x="457200" y="1888451"/>
            <a:ext cx="5486400" cy="4283749"/>
          </a:xfrm>
        </p:spPr>
        <p:txBody>
          <a:bodyPr lIns="0" tIns="0" rIns="0"/>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8">
            <a:extLst>
              <a:ext uri="{FF2B5EF4-FFF2-40B4-BE49-F238E27FC236}">
                <a16:creationId xmlns:a16="http://schemas.microsoft.com/office/drawing/2014/main" id="{5DFF8907-7E5A-8309-A4F1-EE889902B2BB}"/>
              </a:ext>
            </a:extLst>
          </p:cNvPr>
          <p:cNvSpPr>
            <a:spLocks noGrp="1"/>
          </p:cNvSpPr>
          <p:nvPr>
            <p:ph sz="quarter" idx="18"/>
          </p:nvPr>
        </p:nvSpPr>
        <p:spPr>
          <a:xfrm>
            <a:off x="6249939" y="1888451"/>
            <a:ext cx="5486400" cy="4283749"/>
          </a:xfrm>
        </p:spPr>
        <p:txBody>
          <a:bodyPr lIns="0" tIns="0" rIns="0"/>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502678800"/>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Double Column Bullets-Option C">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55A036F-3F5B-3A45-A59A-EA3691CAB9A4}"/>
              </a:ext>
            </a:extLst>
          </p:cNvPr>
          <p:cNvSpPr>
            <a:spLocks noGrp="1"/>
          </p:cNvSpPr>
          <p:nvPr>
            <p:ph idx="1"/>
          </p:nvPr>
        </p:nvSpPr>
        <p:spPr>
          <a:xfrm>
            <a:off x="457200" y="1346200"/>
            <a:ext cx="5486400" cy="451405"/>
          </a:xfrm>
          <a:prstGeom prst="rect">
            <a:avLst/>
          </a:prstGeom>
          <a:solidFill>
            <a:schemeClr val="accent2"/>
          </a:solidFill>
          <a:ln>
            <a:noFill/>
          </a:ln>
        </p:spPr>
        <p:txBody>
          <a:bodyPr tIns="45720" anchor="ctr">
            <a:noAutofit/>
          </a:bodyPr>
          <a:lstStyle>
            <a:lvl1pPr marL="0" indent="0" algn="ctr">
              <a:spcBef>
                <a:spcPts val="800"/>
              </a:spcBef>
              <a:spcAft>
                <a:spcPts val="0"/>
              </a:spcAft>
              <a:buClr>
                <a:schemeClr val="accent1"/>
              </a:buClr>
              <a:buSzPct val="100000"/>
              <a:buFont typeface="Arial" panose="020B0604020202020204" pitchFamily="34" charset="0"/>
              <a:buNone/>
              <a:defRPr sz="2133" b="0" i="0" cap="all" spc="0" baseline="0">
                <a:solidFill>
                  <a:schemeClr val="bg2"/>
                </a:solidFill>
                <a:latin typeface="Gill Sans MT" panose="020B0502020104020203" pitchFamily="34" charset="77"/>
              </a:defRPr>
            </a:lvl1pPr>
            <a:lvl2pPr marL="459306" indent="-232828">
              <a:spcBef>
                <a:spcPts val="800"/>
              </a:spcBef>
              <a:spcAft>
                <a:spcPts val="0"/>
              </a:spcAft>
              <a:buClr>
                <a:schemeClr val="accent1"/>
              </a:buClr>
              <a:buSzPct val="100000"/>
              <a:buFont typeface="Gill Sans MT" panose="020B0502020104020203" pitchFamily="34" charset="0"/>
              <a:buChar char="–"/>
              <a:defRPr sz="1867" b="0" i="0">
                <a:solidFill>
                  <a:schemeClr val="accent6"/>
                </a:solidFill>
                <a:latin typeface="Gill Sans MT" panose="020B0502020104020203" pitchFamily="34" charset="77"/>
              </a:defRPr>
            </a:lvl2pPr>
            <a:lvl3pPr marL="685783" indent="-226478">
              <a:spcBef>
                <a:spcPts val="800"/>
              </a:spcBef>
              <a:spcAft>
                <a:spcPts val="0"/>
              </a:spcAft>
              <a:buClr>
                <a:schemeClr val="accent1"/>
              </a:buClr>
              <a:buSzPct val="100000"/>
              <a:buFont typeface="Arial" panose="020B0604020202020204" pitchFamily="34" charset="0"/>
              <a:buChar char="•"/>
              <a:defRPr sz="1600" b="0" i="0">
                <a:solidFill>
                  <a:schemeClr val="accent6"/>
                </a:solidFill>
                <a:latin typeface="Gill Sans MT" panose="020B0502020104020203" pitchFamily="34" charset="77"/>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Gill Sans MT" panose="020B0502020104020203" pitchFamily="34" charset="0"/>
              <a:buChar char="–"/>
              <a:tabLst/>
              <a:defRPr sz="1467" b="0" i="0">
                <a:solidFill>
                  <a:schemeClr val="accent6"/>
                </a:solidFill>
                <a:latin typeface="Gill Sans MT" panose="020B0502020104020203" pitchFamily="34" charset="77"/>
              </a:defRPr>
            </a:lvl4pPr>
            <a:lvl5pPr marL="1149322" indent="-232828">
              <a:spcBef>
                <a:spcPts val="800"/>
              </a:spcBef>
              <a:spcAft>
                <a:spcPts val="0"/>
              </a:spcAft>
              <a:buClr>
                <a:schemeClr val="accent1"/>
              </a:buClr>
              <a:buFont typeface="Arial" panose="020B0604020202020204" pitchFamily="34" charset="0"/>
              <a:buChar char="•"/>
              <a:tabLst/>
              <a:defRPr sz="1333">
                <a:solidFill>
                  <a:schemeClr val="accent6"/>
                </a:solidFill>
                <a:latin typeface="+mn-lt"/>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1535C50E-4B3A-0240-8785-8BDE97A5CC41}"/>
              </a:ext>
            </a:extLst>
          </p:cNvPr>
          <p:cNvSpPr>
            <a:spLocks noGrp="1"/>
          </p:cNvSpPr>
          <p:nvPr>
            <p:ph idx="14"/>
          </p:nvPr>
        </p:nvSpPr>
        <p:spPr>
          <a:xfrm>
            <a:off x="6248400" y="1346200"/>
            <a:ext cx="5486400" cy="451405"/>
          </a:xfrm>
          <a:prstGeom prst="rect">
            <a:avLst/>
          </a:prstGeom>
          <a:solidFill>
            <a:schemeClr val="accent2"/>
          </a:solidFill>
          <a:ln>
            <a:noFill/>
          </a:ln>
        </p:spPr>
        <p:txBody>
          <a:bodyPr tIns="45720" anchor="ctr">
            <a:noAutofit/>
          </a:bodyPr>
          <a:lstStyle>
            <a:lvl1pPr marL="0" indent="0" algn="ctr">
              <a:spcBef>
                <a:spcPts val="800"/>
              </a:spcBef>
              <a:spcAft>
                <a:spcPts val="0"/>
              </a:spcAft>
              <a:buClr>
                <a:schemeClr val="accent1"/>
              </a:buClr>
              <a:buSzPct val="80000"/>
              <a:buFont typeface="Arial" panose="020B0604020202020204" pitchFamily="34" charset="0"/>
              <a:buNone/>
              <a:defRPr lang="en-US" sz="2133" b="0" i="0" kern="1200" cap="all" spc="0" baseline="0" dirty="0">
                <a:solidFill>
                  <a:schemeClr val="bg2"/>
                </a:solidFill>
                <a:latin typeface="Gill Sans MT" panose="020B0502020104020203" pitchFamily="34" charset="77"/>
                <a:ea typeface="+mn-ea"/>
                <a:cs typeface="Arial" pitchFamily="34" charset="0"/>
              </a:defRPr>
            </a:lvl1pPr>
            <a:lvl2pPr marL="459306" indent="-232828">
              <a:spcBef>
                <a:spcPts val="800"/>
              </a:spcBef>
              <a:spcAft>
                <a:spcPts val="0"/>
              </a:spcAft>
              <a:buClr>
                <a:schemeClr val="accent1"/>
              </a:buClr>
              <a:buSzPct val="80000"/>
              <a:buFont typeface="Arial" panose="020B0604020202020204" pitchFamily="34" charset="0"/>
              <a:buChar char="•"/>
              <a:defRPr lang="en-US" sz="1867" b="0" i="0" kern="1200" dirty="0" smtClean="0">
                <a:solidFill>
                  <a:schemeClr val="accent6"/>
                </a:solidFill>
                <a:latin typeface="Gill Sans MT" panose="020B0502020104020203" pitchFamily="34" charset="77"/>
                <a:ea typeface="+mn-ea"/>
                <a:cs typeface="Arial" pitchFamily="34" charset="0"/>
              </a:defRPr>
            </a:lvl2pPr>
            <a:lvl3pPr marL="685783" indent="-226478">
              <a:spcBef>
                <a:spcPts val="800"/>
              </a:spcBef>
              <a:spcAft>
                <a:spcPts val="0"/>
              </a:spcAft>
              <a:buClr>
                <a:schemeClr val="accent1"/>
              </a:buClr>
              <a:buFont typeface="Arial" panose="020B0604020202020204" pitchFamily="34" charset="0"/>
              <a:buChar char="•"/>
              <a:defRPr lang="en-US" sz="1600" b="0" i="0" kern="1200" dirty="0" smtClean="0">
                <a:solidFill>
                  <a:schemeClr val="accent6"/>
                </a:solidFill>
                <a:latin typeface="Gill Sans MT" panose="020B0502020104020203" pitchFamily="34" charset="77"/>
                <a:ea typeface="+mn-ea"/>
                <a:cs typeface="Arial" pitchFamily="34" charset="0"/>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Arial" panose="020B0604020202020204" pitchFamily="34" charset="0"/>
              <a:buChar char="•"/>
              <a:tabLst/>
              <a:defRPr lang="en-US" sz="1467" b="0" i="0" kern="1200" dirty="0" smtClean="0">
                <a:solidFill>
                  <a:schemeClr val="accent6"/>
                </a:solidFill>
                <a:latin typeface="Gill Sans MT" panose="020B0502020104020203" pitchFamily="34" charset="77"/>
                <a:ea typeface="+mn-ea"/>
                <a:cs typeface="Arial" pitchFamily="34" charset="0"/>
              </a:defRPr>
            </a:lvl4pPr>
            <a:lvl5pPr marL="1149322" indent="-232828">
              <a:spcBef>
                <a:spcPts val="800"/>
              </a:spcBef>
              <a:spcAft>
                <a:spcPts val="0"/>
              </a:spcAft>
              <a:buClr>
                <a:schemeClr val="accent1"/>
              </a:buClr>
              <a:buFont typeface="Arial" panose="020B0604020202020204" pitchFamily="34" charset="0"/>
              <a:buChar char="•"/>
              <a:tabLst/>
              <a:defRPr lang="en-US" sz="1333" kern="1200" dirty="0">
                <a:solidFill>
                  <a:schemeClr val="accent6"/>
                </a:solidFill>
                <a:latin typeface="+mn-lt"/>
                <a:ea typeface="+mn-ea"/>
                <a:cs typeface="Arial" pitchFamily="34" charset="0"/>
              </a:defRPr>
            </a:lvl5pPr>
          </a:lstStyle>
          <a:p>
            <a:pPr marL="0" lvl="0" indent="0" algn="ctr" defTabSz="1219170" rtl="0" eaLnBrk="1" latinLnBrk="0" hangingPunct="1">
              <a:spcBef>
                <a:spcPts val="800"/>
              </a:spcBef>
              <a:spcAft>
                <a:spcPts val="0"/>
              </a:spcAft>
              <a:buClr>
                <a:schemeClr val="accent1"/>
              </a:buClr>
              <a:buSzPct val="100000"/>
              <a:buFont typeface="Arial" panose="020B0604020202020204" pitchFamily="34" charset="0"/>
              <a:buNone/>
            </a:pPr>
            <a:r>
              <a:rPr lang="en-US"/>
              <a:t>Click to edit Master text styles</a:t>
            </a:r>
          </a:p>
        </p:txBody>
      </p:sp>
      <p:sp>
        <p:nvSpPr>
          <p:cNvPr id="4" name="Title 3">
            <a:extLst>
              <a:ext uri="{FF2B5EF4-FFF2-40B4-BE49-F238E27FC236}">
                <a16:creationId xmlns:a16="http://schemas.microsoft.com/office/drawing/2014/main" id="{AF070146-97DC-7B02-6DEF-2313E52B0045}"/>
              </a:ext>
            </a:extLst>
          </p:cNvPr>
          <p:cNvSpPr>
            <a:spLocks noGrp="1"/>
          </p:cNvSpPr>
          <p:nvPr>
            <p:ph type="title"/>
          </p:nvPr>
        </p:nvSpPr>
        <p:spPr/>
        <p:txBody>
          <a:bodyPr/>
          <a:lstStyle/>
          <a:p>
            <a:r>
              <a:rPr lang="en-US"/>
              <a:t>Click to edit Master title style</a:t>
            </a:r>
          </a:p>
        </p:txBody>
      </p:sp>
      <p:sp>
        <p:nvSpPr>
          <p:cNvPr id="7" name="Content Placeholder 6">
            <a:extLst>
              <a:ext uri="{FF2B5EF4-FFF2-40B4-BE49-F238E27FC236}">
                <a16:creationId xmlns:a16="http://schemas.microsoft.com/office/drawing/2014/main" id="{271CCF4C-3DD3-A03A-8346-52C727BB70BA}"/>
              </a:ext>
            </a:extLst>
          </p:cNvPr>
          <p:cNvSpPr>
            <a:spLocks noGrp="1"/>
          </p:cNvSpPr>
          <p:nvPr>
            <p:ph sz="quarter" idx="17"/>
          </p:nvPr>
        </p:nvSpPr>
        <p:spPr>
          <a:xfrm>
            <a:off x="457200" y="1888451"/>
            <a:ext cx="5486400" cy="4283749"/>
          </a:xfrm>
        </p:spPr>
        <p:txBody>
          <a:bodyPr lIns="0" tIns="0" rIns="0"/>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8">
            <a:extLst>
              <a:ext uri="{FF2B5EF4-FFF2-40B4-BE49-F238E27FC236}">
                <a16:creationId xmlns:a16="http://schemas.microsoft.com/office/drawing/2014/main" id="{5DFF8907-7E5A-8309-A4F1-EE889902B2BB}"/>
              </a:ext>
            </a:extLst>
          </p:cNvPr>
          <p:cNvSpPr>
            <a:spLocks noGrp="1"/>
          </p:cNvSpPr>
          <p:nvPr>
            <p:ph sz="quarter" idx="18"/>
          </p:nvPr>
        </p:nvSpPr>
        <p:spPr>
          <a:xfrm>
            <a:off x="6248400" y="1888451"/>
            <a:ext cx="5486400" cy="4283749"/>
          </a:xfrm>
        </p:spPr>
        <p:txBody>
          <a:bodyPr lIns="0" tIns="0" rIns="0"/>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62409402"/>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Left - Image Righ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17FCAC71-FFC0-9C4C-A738-80F22B60B875}"/>
              </a:ext>
            </a:extLst>
          </p:cNvPr>
          <p:cNvSpPr>
            <a:spLocks noGrp="1" noChangeAspect="1"/>
          </p:cNvSpPr>
          <p:nvPr>
            <p:ph type="pic" sz="quarter" idx="10" hasCustomPrompt="1"/>
          </p:nvPr>
        </p:nvSpPr>
        <p:spPr>
          <a:xfrm>
            <a:off x="6248405" y="1346200"/>
            <a:ext cx="5943596" cy="4826000"/>
          </a:xfrm>
          <a:prstGeom prst="rect">
            <a:avLst/>
          </a:prstGeom>
        </p:spPr>
        <p:txBody>
          <a:bodyPr rtlCol="0">
            <a:normAutofit/>
          </a:bodyPr>
          <a:lstStyle>
            <a:lvl1pPr marL="0" marR="0" indent="0" algn="l" defTabSz="1219170" rtl="0" eaLnBrk="1" fontAlgn="auto" latinLnBrk="0" hangingPunct="1">
              <a:lnSpc>
                <a:spcPct val="100000"/>
              </a:lnSpc>
              <a:spcBef>
                <a:spcPts val="267"/>
              </a:spcBef>
              <a:spcAft>
                <a:spcPts val="0"/>
              </a:spcAft>
              <a:buClr>
                <a:schemeClr val="tx2"/>
              </a:buClr>
              <a:buSzTx/>
              <a:buFont typeface="Arial"/>
              <a:buNone/>
              <a:tabLst/>
              <a:defRPr sz="2133">
                <a:solidFill>
                  <a:schemeClr val="bg1"/>
                </a:solidFill>
                <a:latin typeface="+mn-lt"/>
              </a:defRPr>
            </a:lvl1pPr>
          </a:lstStyle>
          <a:p>
            <a:pPr marL="0" marR="0" lvl="0" indent="0" algn="l" defTabSz="1219170" rtl="0" eaLnBrk="1" fontAlgn="auto" latinLnBrk="0" hangingPunct="1">
              <a:lnSpc>
                <a:spcPct val="100000"/>
              </a:lnSpc>
              <a:spcBef>
                <a:spcPts val="267"/>
              </a:spcBef>
              <a:spcAft>
                <a:spcPts val="0"/>
              </a:spcAft>
              <a:buClr>
                <a:schemeClr val="tx2"/>
              </a:buClr>
              <a:buSzTx/>
              <a:buFont typeface="Arial"/>
              <a:buNone/>
              <a:tabLst/>
              <a:defRPr/>
            </a:pPr>
            <a:r>
              <a:rPr lang="en-US"/>
              <a:t>Click to icon to add image</a:t>
            </a:r>
          </a:p>
        </p:txBody>
      </p:sp>
      <p:sp>
        <p:nvSpPr>
          <p:cNvPr id="2" name="Title 1">
            <a:extLst>
              <a:ext uri="{FF2B5EF4-FFF2-40B4-BE49-F238E27FC236}">
                <a16:creationId xmlns:a16="http://schemas.microsoft.com/office/drawing/2014/main" id="{4922FA65-3842-82EC-D9ED-37FDDC3960BB}"/>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A17EE71A-A3F8-F5AF-8A62-66F757D2E4F6}"/>
              </a:ext>
            </a:extLst>
          </p:cNvPr>
          <p:cNvSpPr>
            <a:spLocks noGrp="1"/>
          </p:cNvSpPr>
          <p:nvPr>
            <p:ph sz="quarter" idx="11"/>
          </p:nvPr>
        </p:nvSpPr>
        <p:spPr>
          <a:xfrm>
            <a:off x="457199" y="1346200"/>
            <a:ext cx="5486400" cy="48260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32334473"/>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Image Left - Content Right">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A964B392-C7A1-6D41-8DBA-E4CE23894FFB}"/>
              </a:ext>
            </a:extLst>
          </p:cNvPr>
          <p:cNvSpPr>
            <a:spLocks noGrp="1" noChangeAspect="1"/>
          </p:cNvSpPr>
          <p:nvPr>
            <p:ph type="pic" sz="quarter" idx="10" hasCustomPrompt="1"/>
          </p:nvPr>
        </p:nvSpPr>
        <p:spPr>
          <a:xfrm>
            <a:off x="1" y="1346200"/>
            <a:ext cx="5943601" cy="4826000"/>
          </a:xfrm>
          <a:prstGeom prst="rect">
            <a:avLst/>
          </a:prstGeom>
        </p:spPr>
        <p:txBody>
          <a:bodyPr rtlCol="0">
            <a:normAutofit/>
          </a:bodyPr>
          <a:lstStyle>
            <a:lvl1pPr marL="0" marR="0" indent="0" algn="l" defTabSz="1219170" rtl="0" eaLnBrk="1" fontAlgn="auto" latinLnBrk="0" hangingPunct="1">
              <a:lnSpc>
                <a:spcPct val="100000"/>
              </a:lnSpc>
              <a:spcBef>
                <a:spcPts val="267"/>
              </a:spcBef>
              <a:spcAft>
                <a:spcPts val="0"/>
              </a:spcAft>
              <a:buClr>
                <a:schemeClr val="tx2"/>
              </a:buClr>
              <a:buSzTx/>
              <a:buFont typeface="Arial"/>
              <a:buNone/>
              <a:tabLst/>
              <a:defRPr sz="2133">
                <a:solidFill>
                  <a:schemeClr val="bg1"/>
                </a:solidFill>
                <a:latin typeface="+mn-lt"/>
              </a:defRPr>
            </a:lvl1pPr>
          </a:lstStyle>
          <a:p>
            <a:pPr marL="0" marR="0" lvl="0" indent="0" algn="l" defTabSz="1219170" rtl="0" eaLnBrk="1" fontAlgn="auto" latinLnBrk="0" hangingPunct="1">
              <a:lnSpc>
                <a:spcPct val="100000"/>
              </a:lnSpc>
              <a:spcBef>
                <a:spcPts val="267"/>
              </a:spcBef>
              <a:spcAft>
                <a:spcPts val="0"/>
              </a:spcAft>
              <a:buClr>
                <a:schemeClr val="tx2"/>
              </a:buClr>
              <a:buSzTx/>
              <a:buFont typeface="Arial"/>
              <a:buNone/>
              <a:tabLst/>
              <a:defRPr/>
            </a:pPr>
            <a:r>
              <a:rPr lang="en-US"/>
              <a:t>Click to icon to add image</a:t>
            </a:r>
          </a:p>
        </p:txBody>
      </p:sp>
      <p:sp>
        <p:nvSpPr>
          <p:cNvPr id="2" name="Title 1">
            <a:extLst>
              <a:ext uri="{FF2B5EF4-FFF2-40B4-BE49-F238E27FC236}">
                <a16:creationId xmlns:a16="http://schemas.microsoft.com/office/drawing/2014/main" id="{83ACCAFC-7B95-F004-7C2A-09E96225573D}"/>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A3FF0D7E-D001-EBB6-3E3A-39ED84B1CB72}"/>
              </a:ext>
            </a:extLst>
          </p:cNvPr>
          <p:cNvSpPr>
            <a:spLocks noGrp="1"/>
          </p:cNvSpPr>
          <p:nvPr>
            <p:ph sz="quarter" idx="11"/>
          </p:nvPr>
        </p:nvSpPr>
        <p:spPr>
          <a:xfrm>
            <a:off x="6248400" y="1346200"/>
            <a:ext cx="5486400" cy="4826000"/>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46902159"/>
      </p:ext>
    </p:extLst>
  </p:cSld>
  <p:clrMapOvr>
    <a:masterClrMapping/>
  </p:clrMapOvr>
  <p:extLst>
    <p:ext uri="{DCECCB84-F9BA-43D5-87BE-67443E8EF086}">
      <p15:sldGuideLst xmlns:p15="http://schemas.microsoft.com/office/powerpoint/2012/main">
        <p15:guide id="3" orient="horz" pos="172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Column w/Image">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2F5EDFBF-92D8-810B-EBEE-185C09736231}"/>
              </a:ext>
            </a:extLst>
          </p:cNvPr>
          <p:cNvSpPr>
            <a:spLocks noGrp="1" noChangeAspect="1"/>
          </p:cNvSpPr>
          <p:nvPr>
            <p:ph type="pic" sz="quarter" idx="10" hasCustomPrompt="1"/>
          </p:nvPr>
        </p:nvSpPr>
        <p:spPr>
          <a:xfrm>
            <a:off x="8128000" y="1346200"/>
            <a:ext cx="4064000" cy="4826000"/>
          </a:xfrm>
          <a:prstGeom prst="rect">
            <a:avLst/>
          </a:prstGeom>
          <a:noFill/>
        </p:spPr>
        <p:txBody>
          <a:bodyPr rtlCol="0">
            <a:normAutofit/>
          </a:bodyPr>
          <a:lstStyle>
            <a:lvl1pPr marL="0" marR="0" indent="0" algn="l" defTabSz="1219170" rtl="0" eaLnBrk="1" fontAlgn="auto" latinLnBrk="0" hangingPunct="1">
              <a:lnSpc>
                <a:spcPct val="100000"/>
              </a:lnSpc>
              <a:spcBef>
                <a:spcPts val="267"/>
              </a:spcBef>
              <a:spcAft>
                <a:spcPts val="0"/>
              </a:spcAft>
              <a:buClr>
                <a:schemeClr val="tx2"/>
              </a:buClr>
              <a:buSzTx/>
              <a:buFont typeface="Arial"/>
              <a:buNone/>
              <a:tabLst/>
              <a:defRPr sz="2133">
                <a:solidFill>
                  <a:schemeClr val="bg1"/>
                </a:solidFill>
                <a:latin typeface="+mn-lt"/>
              </a:defRPr>
            </a:lvl1pPr>
          </a:lstStyle>
          <a:p>
            <a:pPr marL="0" marR="0" lvl="0" indent="0" algn="l" defTabSz="1219170" rtl="0" eaLnBrk="1" fontAlgn="auto" latinLnBrk="0" hangingPunct="1">
              <a:lnSpc>
                <a:spcPct val="100000"/>
              </a:lnSpc>
              <a:spcBef>
                <a:spcPts val="267"/>
              </a:spcBef>
              <a:spcAft>
                <a:spcPts val="0"/>
              </a:spcAft>
              <a:buClr>
                <a:schemeClr val="tx2"/>
              </a:buClr>
              <a:buSzTx/>
              <a:buFont typeface="Arial"/>
              <a:buNone/>
              <a:tabLst/>
              <a:defRPr/>
            </a:pPr>
            <a:r>
              <a:rPr lang="en-US"/>
              <a:t>Click to icon to add image</a:t>
            </a:r>
          </a:p>
        </p:txBody>
      </p:sp>
      <p:sp>
        <p:nvSpPr>
          <p:cNvPr id="2" name="Title 1">
            <a:extLst>
              <a:ext uri="{FF2B5EF4-FFF2-40B4-BE49-F238E27FC236}">
                <a16:creationId xmlns:a16="http://schemas.microsoft.com/office/drawing/2014/main" id="{31A5C81D-2244-25FF-887A-62C0C0DAE594}"/>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2C61FC45-FBC7-5056-677C-60AFA924F654}"/>
              </a:ext>
            </a:extLst>
          </p:cNvPr>
          <p:cNvSpPr>
            <a:spLocks noGrp="1"/>
          </p:cNvSpPr>
          <p:nvPr>
            <p:ph sz="quarter" idx="13"/>
          </p:nvPr>
        </p:nvSpPr>
        <p:spPr>
          <a:xfrm>
            <a:off x="457200" y="1346200"/>
            <a:ext cx="353568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8A21BA77-2C71-E0EA-BDA3-3C0D1705BCDE}"/>
              </a:ext>
            </a:extLst>
          </p:cNvPr>
          <p:cNvSpPr>
            <a:spLocks noGrp="1"/>
          </p:cNvSpPr>
          <p:nvPr>
            <p:ph sz="quarter" idx="14"/>
          </p:nvPr>
        </p:nvSpPr>
        <p:spPr>
          <a:xfrm>
            <a:off x="4292600" y="1346200"/>
            <a:ext cx="353568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320264762"/>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C81D-2244-25FF-887A-62C0C0DAE594}"/>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2C61FC45-FBC7-5056-677C-60AFA924F654}"/>
              </a:ext>
            </a:extLst>
          </p:cNvPr>
          <p:cNvSpPr>
            <a:spLocks noGrp="1"/>
          </p:cNvSpPr>
          <p:nvPr>
            <p:ph sz="quarter" idx="13"/>
          </p:nvPr>
        </p:nvSpPr>
        <p:spPr>
          <a:xfrm>
            <a:off x="457200" y="1346200"/>
            <a:ext cx="3657600" cy="4826000"/>
          </a:xfrm>
          <a:solidFill>
            <a:schemeClr val="accent2"/>
          </a:solidFill>
          <a:ln>
            <a:noFill/>
          </a:ln>
        </p:spPr>
        <p:txBody>
          <a:bodyPr lIns="91440" tIns="91440" rIns="91440" bIns="9144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8A21BA77-2C71-E0EA-BDA3-3C0D1705BCDE}"/>
              </a:ext>
            </a:extLst>
          </p:cNvPr>
          <p:cNvSpPr>
            <a:spLocks noGrp="1"/>
          </p:cNvSpPr>
          <p:nvPr>
            <p:ph sz="quarter" idx="14"/>
          </p:nvPr>
        </p:nvSpPr>
        <p:spPr>
          <a:xfrm>
            <a:off x="4267200" y="1346200"/>
            <a:ext cx="3657600" cy="4826000"/>
          </a:xfrm>
          <a:solidFill>
            <a:schemeClr val="accent2"/>
          </a:solidFill>
          <a:ln>
            <a:noFill/>
          </a:ln>
        </p:spPr>
        <p:txBody>
          <a:bodyPr lIns="91440" tIns="91440" rIns="91440" bIns="9144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Content Placeholder 3">
            <a:extLst>
              <a:ext uri="{FF2B5EF4-FFF2-40B4-BE49-F238E27FC236}">
                <a16:creationId xmlns:a16="http://schemas.microsoft.com/office/drawing/2014/main" id="{86FE5F73-3BAD-F62C-0983-A8B7FB2B3B9A}"/>
              </a:ext>
            </a:extLst>
          </p:cNvPr>
          <p:cNvSpPr>
            <a:spLocks noGrp="1"/>
          </p:cNvSpPr>
          <p:nvPr>
            <p:ph sz="quarter" idx="15"/>
          </p:nvPr>
        </p:nvSpPr>
        <p:spPr>
          <a:xfrm>
            <a:off x="8077200" y="1346200"/>
            <a:ext cx="3657600" cy="4826000"/>
          </a:xfrm>
          <a:solidFill>
            <a:schemeClr val="accent2"/>
          </a:solidFill>
          <a:ln>
            <a:noFill/>
          </a:ln>
        </p:spPr>
        <p:txBody>
          <a:bodyPr lIns="91440" tIns="91440" rIns="91440" bIns="9144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080449142"/>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C81D-2244-25FF-887A-62C0C0DAE594}"/>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2C61FC45-FBC7-5056-677C-60AFA924F654}"/>
              </a:ext>
            </a:extLst>
          </p:cNvPr>
          <p:cNvSpPr>
            <a:spLocks noGrp="1"/>
          </p:cNvSpPr>
          <p:nvPr>
            <p:ph sz="quarter" idx="13"/>
          </p:nvPr>
        </p:nvSpPr>
        <p:spPr>
          <a:xfrm>
            <a:off x="457200" y="1346200"/>
            <a:ext cx="274320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8A21BA77-2C71-E0EA-BDA3-3C0D1705BCDE}"/>
              </a:ext>
            </a:extLst>
          </p:cNvPr>
          <p:cNvSpPr>
            <a:spLocks noGrp="1"/>
          </p:cNvSpPr>
          <p:nvPr>
            <p:ph sz="quarter" idx="14"/>
          </p:nvPr>
        </p:nvSpPr>
        <p:spPr>
          <a:xfrm>
            <a:off x="3302000" y="1346200"/>
            <a:ext cx="274320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Content Placeholder 3">
            <a:extLst>
              <a:ext uri="{FF2B5EF4-FFF2-40B4-BE49-F238E27FC236}">
                <a16:creationId xmlns:a16="http://schemas.microsoft.com/office/drawing/2014/main" id="{86FE5F73-3BAD-F62C-0983-A8B7FB2B3B9A}"/>
              </a:ext>
            </a:extLst>
          </p:cNvPr>
          <p:cNvSpPr>
            <a:spLocks noGrp="1"/>
          </p:cNvSpPr>
          <p:nvPr>
            <p:ph sz="quarter" idx="15"/>
          </p:nvPr>
        </p:nvSpPr>
        <p:spPr>
          <a:xfrm>
            <a:off x="6146800" y="1346200"/>
            <a:ext cx="274320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03DBC456-EE3A-4E35-8A59-7746CABFE411}"/>
              </a:ext>
            </a:extLst>
          </p:cNvPr>
          <p:cNvSpPr>
            <a:spLocks noGrp="1"/>
          </p:cNvSpPr>
          <p:nvPr>
            <p:ph sz="quarter" idx="16"/>
          </p:nvPr>
        </p:nvSpPr>
        <p:spPr>
          <a:xfrm>
            <a:off x="8991600" y="1346200"/>
            <a:ext cx="274320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74018878"/>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411D-25D1-2A2E-BCC2-8EB0209E33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009411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8559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6483265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oC/Agenda">
    <p:bg bwMode="gray">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40089E3-3081-C766-7402-05819C8A8C39}"/>
              </a:ext>
            </a:extLst>
          </p:cNvPr>
          <p:cNvSpPr/>
          <p:nvPr userDrawn="1"/>
        </p:nvSpPr>
        <p:spPr bwMode="grayWhite">
          <a:xfrm>
            <a:off x="0" y="1"/>
            <a:ext cx="12192000" cy="6857999"/>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Content Placeholder 4">
            <a:extLst>
              <a:ext uri="{FF2B5EF4-FFF2-40B4-BE49-F238E27FC236}">
                <a16:creationId xmlns:a16="http://schemas.microsoft.com/office/drawing/2014/main" id="{A53A4362-4015-77F7-DE9D-6F5FC8E9B417}"/>
              </a:ext>
            </a:extLst>
          </p:cNvPr>
          <p:cNvSpPr>
            <a:spLocks noGrp="1"/>
          </p:cNvSpPr>
          <p:nvPr>
            <p:ph sz="quarter" idx="10"/>
          </p:nvPr>
        </p:nvSpPr>
        <p:spPr bwMode="auto">
          <a:xfrm>
            <a:off x="457201" y="2161608"/>
            <a:ext cx="5638800" cy="4010592"/>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grpSp>
        <p:nvGrpSpPr>
          <p:cNvPr id="18" name="Group 17">
            <a:extLst>
              <a:ext uri="{FF2B5EF4-FFF2-40B4-BE49-F238E27FC236}">
                <a16:creationId xmlns:a16="http://schemas.microsoft.com/office/drawing/2014/main" id="{74935F17-85F1-B8D9-EC91-805AB576E7A9}"/>
              </a:ext>
            </a:extLst>
          </p:cNvPr>
          <p:cNvGrpSpPr/>
          <p:nvPr userDrawn="1"/>
        </p:nvGrpSpPr>
        <p:grpSpPr bwMode="black">
          <a:xfrm>
            <a:off x="457201" y="6519981"/>
            <a:ext cx="643353" cy="211020"/>
            <a:chOff x="6710369" y="2087303"/>
            <a:chExt cx="413131" cy="135507"/>
          </a:xfrm>
          <a:solidFill>
            <a:schemeClr val="bg2"/>
          </a:solidFill>
        </p:grpSpPr>
        <p:sp>
          <p:nvSpPr>
            <p:cNvPr id="19" name="Freeform 629">
              <a:extLst>
                <a:ext uri="{FF2B5EF4-FFF2-40B4-BE49-F238E27FC236}">
                  <a16:creationId xmlns:a16="http://schemas.microsoft.com/office/drawing/2014/main" id="{0B0230B6-CEFA-A084-A3C5-3ADC648635C4}"/>
                </a:ext>
              </a:extLst>
            </p:cNvPr>
            <p:cNvSpPr>
              <a:spLocks noEditPoints="1"/>
            </p:cNvSpPr>
            <p:nvPr/>
          </p:nvSpPr>
          <p:spPr bwMode="black">
            <a:xfrm>
              <a:off x="7108077" y="2206285"/>
              <a:ext cx="9916" cy="12119"/>
            </a:xfrm>
            <a:custGeom>
              <a:avLst/>
              <a:gdLst>
                <a:gd name="T0" fmla="*/ 4 w 17"/>
                <a:gd name="T1" fmla="*/ 3 h 23"/>
                <a:gd name="T2" fmla="*/ 8 w 17"/>
                <a:gd name="T3" fmla="*/ 3 h 23"/>
                <a:gd name="T4" fmla="*/ 13 w 17"/>
                <a:gd name="T5" fmla="*/ 6 h 23"/>
                <a:gd name="T6" fmla="*/ 8 w 17"/>
                <a:gd name="T7" fmla="*/ 10 h 23"/>
                <a:gd name="T8" fmla="*/ 4 w 17"/>
                <a:gd name="T9" fmla="*/ 10 h 23"/>
                <a:gd name="T10" fmla="*/ 4 w 17"/>
                <a:gd name="T11" fmla="*/ 3 h 23"/>
                <a:gd name="T12" fmla="*/ 0 w 17"/>
                <a:gd name="T13" fmla="*/ 23 h 23"/>
                <a:gd name="T14" fmla="*/ 4 w 17"/>
                <a:gd name="T15" fmla="*/ 23 h 23"/>
                <a:gd name="T16" fmla="*/ 4 w 17"/>
                <a:gd name="T17" fmla="*/ 13 h 23"/>
                <a:gd name="T18" fmla="*/ 8 w 17"/>
                <a:gd name="T19" fmla="*/ 13 h 23"/>
                <a:gd name="T20" fmla="*/ 14 w 17"/>
                <a:gd name="T21" fmla="*/ 23 h 23"/>
                <a:gd name="T22" fmla="*/ 17 w 17"/>
                <a:gd name="T23" fmla="*/ 23 h 23"/>
                <a:gd name="T24" fmla="*/ 11 w 17"/>
                <a:gd name="T25" fmla="*/ 13 h 23"/>
                <a:gd name="T26" fmla="*/ 17 w 17"/>
                <a:gd name="T27" fmla="*/ 7 h 23"/>
                <a:gd name="T28" fmla="*/ 9 w 17"/>
                <a:gd name="T29" fmla="*/ 0 h 23"/>
                <a:gd name="T30" fmla="*/ 0 w 17"/>
                <a:gd name="T31" fmla="*/ 0 h 23"/>
                <a:gd name="T32" fmla="*/ 0 w 17"/>
                <a:gd name="T33" fmla="*/ 23 h 23"/>
                <a:gd name="T34" fmla="*/ 0 w 1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3">
                  <a:moveTo>
                    <a:pt x="4" y="3"/>
                  </a:moveTo>
                  <a:lnTo>
                    <a:pt x="8" y="3"/>
                  </a:lnTo>
                  <a:cubicBezTo>
                    <a:pt x="11" y="3"/>
                    <a:pt x="13" y="4"/>
                    <a:pt x="13" y="6"/>
                  </a:cubicBezTo>
                  <a:cubicBezTo>
                    <a:pt x="13" y="10"/>
                    <a:pt x="11" y="10"/>
                    <a:pt x="8" y="10"/>
                  </a:cubicBezTo>
                  <a:lnTo>
                    <a:pt x="4" y="10"/>
                  </a:lnTo>
                  <a:lnTo>
                    <a:pt x="4" y="3"/>
                  </a:lnTo>
                  <a:close/>
                  <a:moveTo>
                    <a:pt x="0" y="23"/>
                  </a:moveTo>
                  <a:lnTo>
                    <a:pt x="4" y="23"/>
                  </a:lnTo>
                  <a:lnTo>
                    <a:pt x="4" y="13"/>
                  </a:lnTo>
                  <a:lnTo>
                    <a:pt x="8" y="13"/>
                  </a:lnTo>
                  <a:lnTo>
                    <a:pt x="14" y="23"/>
                  </a:lnTo>
                  <a:lnTo>
                    <a:pt x="17" y="23"/>
                  </a:lnTo>
                  <a:lnTo>
                    <a:pt x="11" y="13"/>
                  </a:lnTo>
                  <a:cubicBezTo>
                    <a:pt x="14" y="12"/>
                    <a:pt x="17" y="11"/>
                    <a:pt x="17" y="7"/>
                  </a:cubicBezTo>
                  <a:cubicBezTo>
                    <a:pt x="17" y="2"/>
                    <a:pt x="14" y="0"/>
                    <a:pt x="9" y="0"/>
                  </a:cubicBezTo>
                  <a:lnTo>
                    <a:pt x="0" y="0"/>
                  </a:lnTo>
                  <a:lnTo>
                    <a:pt x="0" y="23"/>
                  </a:lnTo>
                  <a:lnTo>
                    <a:pt x="0" y="2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20" name="Freeform 630">
              <a:extLst>
                <a:ext uri="{FF2B5EF4-FFF2-40B4-BE49-F238E27FC236}">
                  <a16:creationId xmlns:a16="http://schemas.microsoft.com/office/drawing/2014/main" id="{F3CEF29A-4072-DFE6-917F-8DFE0BE3C9F5}"/>
                </a:ext>
              </a:extLst>
            </p:cNvPr>
            <p:cNvSpPr>
              <a:spLocks noEditPoints="1"/>
            </p:cNvSpPr>
            <p:nvPr/>
          </p:nvSpPr>
          <p:spPr bwMode="black">
            <a:xfrm>
              <a:off x="7102568" y="2201878"/>
              <a:ext cx="20932" cy="20932"/>
            </a:xfrm>
            <a:custGeom>
              <a:avLst/>
              <a:gdLst>
                <a:gd name="T0" fmla="*/ 36 w 40"/>
                <a:gd name="T1" fmla="*/ 19 h 39"/>
                <a:gd name="T2" fmla="*/ 20 w 40"/>
                <a:gd name="T3" fmla="*/ 36 h 39"/>
                <a:gd name="T4" fmla="*/ 4 w 40"/>
                <a:gd name="T5" fmla="*/ 19 h 39"/>
                <a:gd name="T6" fmla="*/ 20 w 40"/>
                <a:gd name="T7" fmla="*/ 3 h 39"/>
                <a:gd name="T8" fmla="*/ 36 w 40"/>
                <a:gd name="T9" fmla="*/ 19 h 39"/>
                <a:gd name="T10" fmla="*/ 0 w 40"/>
                <a:gd name="T11" fmla="*/ 19 h 39"/>
                <a:gd name="T12" fmla="*/ 20 w 40"/>
                <a:gd name="T13" fmla="*/ 39 h 39"/>
                <a:gd name="T14" fmla="*/ 40 w 40"/>
                <a:gd name="T15" fmla="*/ 19 h 39"/>
                <a:gd name="T16" fmla="*/ 20 w 40"/>
                <a:gd name="T17" fmla="*/ 0 h 39"/>
                <a:gd name="T18" fmla="*/ 0 w 40"/>
                <a:gd name="T19" fmla="*/ 19 h 39"/>
                <a:gd name="T20" fmla="*/ 0 w 40"/>
                <a:gd name="T2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36" y="19"/>
                  </a:moveTo>
                  <a:cubicBezTo>
                    <a:pt x="36" y="29"/>
                    <a:pt x="29" y="36"/>
                    <a:pt x="20" y="36"/>
                  </a:cubicBezTo>
                  <a:cubicBezTo>
                    <a:pt x="11" y="36"/>
                    <a:pt x="4" y="29"/>
                    <a:pt x="4" y="19"/>
                  </a:cubicBezTo>
                  <a:cubicBezTo>
                    <a:pt x="4" y="10"/>
                    <a:pt x="11" y="3"/>
                    <a:pt x="20" y="3"/>
                  </a:cubicBezTo>
                  <a:cubicBezTo>
                    <a:pt x="29" y="3"/>
                    <a:pt x="36" y="10"/>
                    <a:pt x="36" y="19"/>
                  </a:cubicBezTo>
                  <a:close/>
                  <a:moveTo>
                    <a:pt x="0" y="19"/>
                  </a:moveTo>
                  <a:cubicBezTo>
                    <a:pt x="0" y="31"/>
                    <a:pt x="9" y="39"/>
                    <a:pt x="20" y="39"/>
                  </a:cubicBezTo>
                  <a:cubicBezTo>
                    <a:pt x="31" y="39"/>
                    <a:pt x="40" y="31"/>
                    <a:pt x="40" y="19"/>
                  </a:cubicBezTo>
                  <a:cubicBezTo>
                    <a:pt x="40" y="8"/>
                    <a:pt x="31" y="0"/>
                    <a:pt x="20" y="0"/>
                  </a:cubicBezTo>
                  <a:cubicBezTo>
                    <a:pt x="9" y="0"/>
                    <a:pt x="0" y="8"/>
                    <a:pt x="0" y="19"/>
                  </a:cubicBezTo>
                  <a:lnTo>
                    <a:pt x="0" y="19"/>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21" name="Freeform 631">
              <a:extLst>
                <a:ext uri="{FF2B5EF4-FFF2-40B4-BE49-F238E27FC236}">
                  <a16:creationId xmlns:a16="http://schemas.microsoft.com/office/drawing/2014/main" id="{7D3E36DC-3056-D83D-912A-EA02056667B4}"/>
                </a:ext>
              </a:extLst>
            </p:cNvPr>
            <p:cNvSpPr>
              <a:spLocks/>
            </p:cNvSpPr>
            <p:nvPr/>
          </p:nvSpPr>
          <p:spPr bwMode="black">
            <a:xfrm>
              <a:off x="6813927" y="2090607"/>
              <a:ext cx="116779" cy="132202"/>
            </a:xfrm>
            <a:custGeom>
              <a:avLst/>
              <a:gdLst>
                <a:gd name="T0" fmla="*/ 173 w 221"/>
                <a:gd name="T1" fmla="*/ 250 h 250"/>
                <a:gd name="T2" fmla="*/ 221 w 221"/>
                <a:gd name="T3" fmla="*/ 250 h 250"/>
                <a:gd name="T4" fmla="*/ 192 w 221"/>
                <a:gd name="T5" fmla="*/ 0 h 250"/>
                <a:gd name="T6" fmla="*/ 137 w 221"/>
                <a:gd name="T7" fmla="*/ 0 h 250"/>
                <a:gd name="T8" fmla="*/ 0 w 221"/>
                <a:gd name="T9" fmla="*/ 250 h 250"/>
                <a:gd name="T10" fmla="*/ 52 w 221"/>
                <a:gd name="T11" fmla="*/ 250 h 250"/>
                <a:gd name="T12" fmla="*/ 80 w 221"/>
                <a:gd name="T13" fmla="*/ 200 h 250"/>
                <a:gd name="T14" fmla="*/ 155 w 221"/>
                <a:gd name="T15" fmla="*/ 200 h 250"/>
                <a:gd name="T16" fmla="*/ 163 w 221"/>
                <a:gd name="T17" fmla="*/ 163 h 250"/>
                <a:gd name="T18" fmla="*/ 99 w 221"/>
                <a:gd name="T19" fmla="*/ 163 h 250"/>
                <a:gd name="T20" fmla="*/ 99 w 221"/>
                <a:gd name="T21" fmla="*/ 163 h 250"/>
                <a:gd name="T22" fmla="*/ 154 w 221"/>
                <a:gd name="T23" fmla="*/ 68 h 250"/>
                <a:gd name="T24" fmla="*/ 173 w 221"/>
                <a:gd name="T25" fmla="*/ 250 h 250"/>
                <a:gd name="T26" fmla="*/ 173 w 221"/>
                <a:gd name="T2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250">
                  <a:moveTo>
                    <a:pt x="173" y="250"/>
                  </a:moveTo>
                  <a:lnTo>
                    <a:pt x="221" y="250"/>
                  </a:lnTo>
                  <a:lnTo>
                    <a:pt x="192" y="0"/>
                  </a:lnTo>
                  <a:lnTo>
                    <a:pt x="137" y="0"/>
                  </a:lnTo>
                  <a:lnTo>
                    <a:pt x="0" y="250"/>
                  </a:lnTo>
                  <a:lnTo>
                    <a:pt x="52" y="250"/>
                  </a:lnTo>
                  <a:cubicBezTo>
                    <a:pt x="52" y="250"/>
                    <a:pt x="79" y="202"/>
                    <a:pt x="80" y="200"/>
                  </a:cubicBezTo>
                  <a:lnTo>
                    <a:pt x="155" y="200"/>
                  </a:lnTo>
                  <a:lnTo>
                    <a:pt x="163" y="163"/>
                  </a:lnTo>
                  <a:lnTo>
                    <a:pt x="99" y="163"/>
                  </a:lnTo>
                  <a:cubicBezTo>
                    <a:pt x="99" y="163"/>
                    <a:pt x="99" y="163"/>
                    <a:pt x="99" y="163"/>
                  </a:cubicBezTo>
                  <a:cubicBezTo>
                    <a:pt x="103" y="155"/>
                    <a:pt x="152" y="70"/>
                    <a:pt x="154" y="68"/>
                  </a:cubicBezTo>
                  <a:cubicBezTo>
                    <a:pt x="154" y="70"/>
                    <a:pt x="173" y="250"/>
                    <a:pt x="173" y="250"/>
                  </a:cubicBezTo>
                  <a:lnTo>
                    <a:pt x="173" y="250"/>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23" name="Freeform 632">
              <a:extLst>
                <a:ext uri="{FF2B5EF4-FFF2-40B4-BE49-F238E27FC236}">
                  <a16:creationId xmlns:a16="http://schemas.microsoft.com/office/drawing/2014/main" id="{E54F39C3-23F1-EF0F-862A-4234B1C18522}"/>
                </a:ext>
              </a:extLst>
            </p:cNvPr>
            <p:cNvSpPr>
              <a:spLocks/>
            </p:cNvSpPr>
            <p:nvPr/>
          </p:nvSpPr>
          <p:spPr bwMode="black">
            <a:xfrm>
              <a:off x="6942824" y="2090607"/>
              <a:ext cx="56186" cy="132202"/>
            </a:xfrm>
            <a:custGeom>
              <a:avLst/>
              <a:gdLst>
                <a:gd name="T0" fmla="*/ 51 w 51"/>
                <a:gd name="T1" fmla="*/ 0 h 120"/>
                <a:gd name="T2" fmla="*/ 25 w 51"/>
                <a:gd name="T3" fmla="*/ 0 h 120"/>
                <a:gd name="T4" fmla="*/ 0 w 51"/>
                <a:gd name="T5" fmla="*/ 120 h 120"/>
                <a:gd name="T6" fmla="*/ 27 w 51"/>
                <a:gd name="T7" fmla="*/ 120 h 120"/>
                <a:gd name="T8" fmla="*/ 51 w 51"/>
                <a:gd name="T9" fmla="*/ 0 h 120"/>
                <a:gd name="T10" fmla="*/ 51 w 51"/>
                <a:gd name="T11" fmla="*/ 0 h 120"/>
              </a:gdLst>
              <a:ahLst/>
              <a:cxnLst>
                <a:cxn ang="0">
                  <a:pos x="T0" y="T1"/>
                </a:cxn>
                <a:cxn ang="0">
                  <a:pos x="T2" y="T3"/>
                </a:cxn>
                <a:cxn ang="0">
                  <a:pos x="T4" y="T5"/>
                </a:cxn>
                <a:cxn ang="0">
                  <a:pos x="T6" y="T7"/>
                </a:cxn>
                <a:cxn ang="0">
                  <a:pos x="T8" y="T9"/>
                </a:cxn>
                <a:cxn ang="0">
                  <a:pos x="T10" y="T11"/>
                </a:cxn>
              </a:cxnLst>
              <a:rect l="0" t="0" r="r" b="b"/>
              <a:pathLst>
                <a:path w="51" h="120">
                  <a:moveTo>
                    <a:pt x="51" y="0"/>
                  </a:moveTo>
                  <a:lnTo>
                    <a:pt x="25" y="0"/>
                  </a:lnTo>
                  <a:lnTo>
                    <a:pt x="0" y="120"/>
                  </a:lnTo>
                  <a:lnTo>
                    <a:pt x="27" y="120"/>
                  </a:lnTo>
                  <a:lnTo>
                    <a:pt x="51" y="0"/>
                  </a:lnTo>
                  <a:lnTo>
                    <a:pt x="5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24" name="Freeform 633">
              <a:extLst>
                <a:ext uri="{FF2B5EF4-FFF2-40B4-BE49-F238E27FC236}">
                  <a16:creationId xmlns:a16="http://schemas.microsoft.com/office/drawing/2014/main" id="{D6AF2827-EBCE-5420-E970-EA613D76FF44}"/>
                </a:ext>
              </a:extLst>
            </p:cNvPr>
            <p:cNvSpPr>
              <a:spLocks/>
            </p:cNvSpPr>
            <p:nvPr/>
          </p:nvSpPr>
          <p:spPr bwMode="black">
            <a:xfrm>
              <a:off x="7000112" y="2090607"/>
              <a:ext cx="113474" cy="132202"/>
            </a:xfrm>
            <a:custGeom>
              <a:avLst/>
              <a:gdLst>
                <a:gd name="T0" fmla="*/ 78 w 215"/>
                <a:gd name="T1" fmla="*/ 62 h 250"/>
                <a:gd name="T2" fmla="*/ 100 w 215"/>
                <a:gd name="T3" fmla="*/ 40 h 250"/>
                <a:gd name="T4" fmla="*/ 205 w 215"/>
                <a:gd name="T5" fmla="*/ 40 h 250"/>
                <a:gd name="T6" fmla="*/ 215 w 215"/>
                <a:gd name="T7" fmla="*/ 0 h 250"/>
                <a:gd name="T8" fmla="*/ 87 w 215"/>
                <a:gd name="T9" fmla="*/ 0 h 250"/>
                <a:gd name="T10" fmla="*/ 32 w 215"/>
                <a:gd name="T11" fmla="*/ 66 h 250"/>
                <a:gd name="T12" fmla="*/ 6 w 215"/>
                <a:gd name="T13" fmla="*/ 190 h 250"/>
                <a:gd name="T14" fmla="*/ 57 w 215"/>
                <a:gd name="T15" fmla="*/ 250 h 250"/>
                <a:gd name="T16" fmla="*/ 174 w 215"/>
                <a:gd name="T17" fmla="*/ 250 h 250"/>
                <a:gd name="T18" fmla="*/ 183 w 215"/>
                <a:gd name="T19" fmla="*/ 209 h 250"/>
                <a:gd name="T20" fmla="*/ 75 w 215"/>
                <a:gd name="T21" fmla="*/ 209 h 250"/>
                <a:gd name="T22" fmla="*/ 57 w 215"/>
                <a:gd name="T23" fmla="*/ 180 h 250"/>
                <a:gd name="T24" fmla="*/ 68 w 215"/>
                <a:gd name="T25" fmla="*/ 121 h 250"/>
                <a:gd name="T26" fmla="*/ 68 w 215"/>
                <a:gd name="T27" fmla="*/ 121 h 250"/>
                <a:gd name="T28" fmla="*/ 78 w 215"/>
                <a:gd name="T29" fmla="*/ 62 h 250"/>
                <a:gd name="T30" fmla="*/ 78 w 215"/>
                <a:gd name="T31" fmla="*/ 62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50">
                  <a:moveTo>
                    <a:pt x="78" y="62"/>
                  </a:moveTo>
                  <a:cubicBezTo>
                    <a:pt x="80" y="54"/>
                    <a:pt x="82" y="40"/>
                    <a:pt x="100" y="40"/>
                  </a:cubicBezTo>
                  <a:cubicBezTo>
                    <a:pt x="110" y="40"/>
                    <a:pt x="205" y="40"/>
                    <a:pt x="205" y="40"/>
                  </a:cubicBezTo>
                  <a:lnTo>
                    <a:pt x="215" y="0"/>
                  </a:lnTo>
                  <a:cubicBezTo>
                    <a:pt x="215" y="0"/>
                    <a:pt x="122" y="0"/>
                    <a:pt x="87" y="0"/>
                  </a:cubicBezTo>
                  <a:cubicBezTo>
                    <a:pt x="38" y="0"/>
                    <a:pt x="35" y="50"/>
                    <a:pt x="32" y="66"/>
                  </a:cubicBezTo>
                  <a:cubicBezTo>
                    <a:pt x="28" y="83"/>
                    <a:pt x="7" y="185"/>
                    <a:pt x="6" y="190"/>
                  </a:cubicBezTo>
                  <a:cubicBezTo>
                    <a:pt x="0" y="219"/>
                    <a:pt x="15" y="250"/>
                    <a:pt x="57" y="250"/>
                  </a:cubicBezTo>
                  <a:lnTo>
                    <a:pt x="174" y="250"/>
                  </a:lnTo>
                  <a:lnTo>
                    <a:pt x="183" y="209"/>
                  </a:lnTo>
                  <a:lnTo>
                    <a:pt x="75" y="209"/>
                  </a:lnTo>
                  <a:cubicBezTo>
                    <a:pt x="55" y="209"/>
                    <a:pt x="54" y="197"/>
                    <a:pt x="57" y="180"/>
                  </a:cubicBezTo>
                  <a:lnTo>
                    <a:pt x="68" y="121"/>
                  </a:lnTo>
                  <a:lnTo>
                    <a:pt x="68" y="121"/>
                  </a:lnTo>
                  <a:cubicBezTo>
                    <a:pt x="68" y="121"/>
                    <a:pt x="74" y="85"/>
                    <a:pt x="78" y="62"/>
                  </a:cubicBezTo>
                  <a:lnTo>
                    <a:pt x="78" y="62"/>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25" name="Freeform 634">
              <a:extLst>
                <a:ext uri="{FF2B5EF4-FFF2-40B4-BE49-F238E27FC236}">
                  <a16:creationId xmlns:a16="http://schemas.microsoft.com/office/drawing/2014/main" id="{D940AB10-1D1E-DB14-CA3A-167F46B02D18}"/>
                </a:ext>
              </a:extLst>
            </p:cNvPr>
            <p:cNvSpPr>
              <a:spLocks/>
            </p:cNvSpPr>
            <p:nvPr/>
          </p:nvSpPr>
          <p:spPr bwMode="black">
            <a:xfrm>
              <a:off x="6710369" y="2087303"/>
              <a:ext cx="117881" cy="135507"/>
            </a:xfrm>
            <a:custGeom>
              <a:avLst/>
              <a:gdLst>
                <a:gd name="T0" fmla="*/ 88 w 223"/>
                <a:gd name="T1" fmla="*/ 68 h 255"/>
                <a:gd name="T2" fmla="*/ 113 w 223"/>
                <a:gd name="T3" fmla="*/ 45 h 255"/>
                <a:gd name="T4" fmla="*/ 214 w 223"/>
                <a:gd name="T5" fmla="*/ 45 h 255"/>
                <a:gd name="T6" fmla="*/ 223 w 223"/>
                <a:gd name="T7" fmla="*/ 5 h 255"/>
                <a:gd name="T8" fmla="*/ 102 w 223"/>
                <a:gd name="T9" fmla="*/ 5 h 255"/>
                <a:gd name="T10" fmla="*/ 42 w 223"/>
                <a:gd name="T11" fmla="*/ 64 h 255"/>
                <a:gd name="T12" fmla="*/ 35 w 223"/>
                <a:gd name="T13" fmla="*/ 114 h 255"/>
                <a:gd name="T14" fmla="*/ 69 w 223"/>
                <a:gd name="T15" fmla="*/ 143 h 255"/>
                <a:gd name="T16" fmla="*/ 142 w 223"/>
                <a:gd name="T17" fmla="*/ 143 h 255"/>
                <a:gd name="T18" fmla="*/ 155 w 223"/>
                <a:gd name="T19" fmla="*/ 152 h 255"/>
                <a:gd name="T20" fmla="*/ 145 w 223"/>
                <a:gd name="T21" fmla="*/ 203 h 255"/>
                <a:gd name="T22" fmla="*/ 113 w 223"/>
                <a:gd name="T23" fmla="*/ 214 h 255"/>
                <a:gd name="T24" fmla="*/ 9 w 223"/>
                <a:gd name="T25" fmla="*/ 214 h 255"/>
                <a:gd name="T26" fmla="*/ 0 w 223"/>
                <a:gd name="T27" fmla="*/ 255 h 255"/>
                <a:gd name="T28" fmla="*/ 131 w 223"/>
                <a:gd name="T29" fmla="*/ 255 h 255"/>
                <a:gd name="T30" fmla="*/ 191 w 223"/>
                <a:gd name="T31" fmla="*/ 217 h 255"/>
                <a:gd name="T32" fmla="*/ 205 w 223"/>
                <a:gd name="T33" fmla="*/ 147 h 255"/>
                <a:gd name="T34" fmla="*/ 164 w 223"/>
                <a:gd name="T35" fmla="*/ 100 h 255"/>
                <a:gd name="T36" fmla="*/ 100 w 223"/>
                <a:gd name="T37" fmla="*/ 100 h 255"/>
                <a:gd name="T38" fmla="*/ 85 w 223"/>
                <a:gd name="T39" fmla="*/ 90 h 255"/>
                <a:gd name="T40" fmla="*/ 88 w 223"/>
                <a:gd name="T41" fmla="*/ 68 h 255"/>
                <a:gd name="T42" fmla="*/ 88 w 223"/>
                <a:gd name="T43" fmla="*/ 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55">
                  <a:moveTo>
                    <a:pt x="88" y="68"/>
                  </a:moveTo>
                  <a:cubicBezTo>
                    <a:pt x="92" y="51"/>
                    <a:pt x="90" y="45"/>
                    <a:pt x="113" y="45"/>
                  </a:cubicBezTo>
                  <a:cubicBezTo>
                    <a:pt x="145" y="45"/>
                    <a:pt x="214" y="45"/>
                    <a:pt x="214" y="45"/>
                  </a:cubicBezTo>
                  <a:lnTo>
                    <a:pt x="223" y="5"/>
                  </a:lnTo>
                  <a:cubicBezTo>
                    <a:pt x="223" y="5"/>
                    <a:pt x="148" y="5"/>
                    <a:pt x="102" y="5"/>
                  </a:cubicBezTo>
                  <a:cubicBezTo>
                    <a:pt x="86" y="5"/>
                    <a:pt x="51" y="0"/>
                    <a:pt x="42" y="64"/>
                  </a:cubicBezTo>
                  <a:cubicBezTo>
                    <a:pt x="38" y="92"/>
                    <a:pt x="35" y="105"/>
                    <a:pt x="35" y="114"/>
                  </a:cubicBezTo>
                  <a:cubicBezTo>
                    <a:pt x="33" y="137"/>
                    <a:pt x="53" y="143"/>
                    <a:pt x="69" y="143"/>
                  </a:cubicBezTo>
                  <a:cubicBezTo>
                    <a:pt x="92" y="143"/>
                    <a:pt x="142" y="143"/>
                    <a:pt x="142" y="143"/>
                  </a:cubicBezTo>
                  <a:cubicBezTo>
                    <a:pt x="153" y="143"/>
                    <a:pt x="157" y="143"/>
                    <a:pt x="155" y="152"/>
                  </a:cubicBezTo>
                  <a:cubicBezTo>
                    <a:pt x="153" y="166"/>
                    <a:pt x="147" y="194"/>
                    <a:pt x="145" y="203"/>
                  </a:cubicBezTo>
                  <a:cubicBezTo>
                    <a:pt x="143" y="216"/>
                    <a:pt x="127" y="214"/>
                    <a:pt x="113" y="214"/>
                  </a:cubicBezTo>
                  <a:lnTo>
                    <a:pt x="9" y="214"/>
                  </a:lnTo>
                  <a:lnTo>
                    <a:pt x="0" y="255"/>
                  </a:lnTo>
                  <a:lnTo>
                    <a:pt x="131" y="255"/>
                  </a:lnTo>
                  <a:cubicBezTo>
                    <a:pt x="158" y="255"/>
                    <a:pt x="184" y="245"/>
                    <a:pt x="191" y="217"/>
                  </a:cubicBezTo>
                  <a:cubicBezTo>
                    <a:pt x="198" y="189"/>
                    <a:pt x="201" y="169"/>
                    <a:pt x="205" y="147"/>
                  </a:cubicBezTo>
                  <a:cubicBezTo>
                    <a:pt x="210" y="120"/>
                    <a:pt x="194" y="100"/>
                    <a:pt x="164" y="100"/>
                  </a:cubicBezTo>
                  <a:lnTo>
                    <a:pt x="100" y="100"/>
                  </a:lnTo>
                  <a:cubicBezTo>
                    <a:pt x="94" y="100"/>
                    <a:pt x="82" y="102"/>
                    <a:pt x="85" y="90"/>
                  </a:cubicBezTo>
                  <a:cubicBezTo>
                    <a:pt x="85" y="85"/>
                    <a:pt x="86" y="79"/>
                    <a:pt x="88" y="68"/>
                  </a:cubicBezTo>
                  <a:lnTo>
                    <a:pt x="88" y="68"/>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grpSp>
      <p:sp>
        <p:nvSpPr>
          <p:cNvPr id="26" name="Slide Number Placeholder 5">
            <a:extLst>
              <a:ext uri="{FF2B5EF4-FFF2-40B4-BE49-F238E27FC236}">
                <a16:creationId xmlns:a16="http://schemas.microsoft.com/office/drawing/2014/main" id="{8344B438-5269-CD64-393D-575EF61FC166}"/>
              </a:ext>
            </a:extLst>
          </p:cNvPr>
          <p:cNvSpPr txBox="1">
            <a:spLocks/>
          </p:cNvSpPr>
          <p:nvPr userDrawn="1"/>
        </p:nvSpPr>
        <p:spPr bwMode="auto">
          <a:xfrm>
            <a:off x="11667484" y="6513084"/>
            <a:ext cx="236232" cy="205872"/>
          </a:xfrm>
          <a:prstGeom prst="rect">
            <a:avLst/>
          </a:prstGeom>
        </p:spPr>
        <p:txBody>
          <a:bodyPr vert="horz" wrap="square" lIns="0" tIns="0" rIns="0" bIns="0" rtlCol="0" anchor="b" anchorCtr="0"/>
          <a:lstStyle>
            <a:defPPr>
              <a:defRPr lang="en-US"/>
            </a:defPPr>
            <a:lvl1pPr marL="0" algn="r" defTabSz="914400" rtl="0" eaLnBrk="1" latinLnBrk="0" hangingPunct="1">
              <a:defRPr sz="800" b="0" i="0" kern="1200">
                <a:solidFill>
                  <a:schemeClr val="tx2"/>
                </a:solidFill>
                <a:latin typeface="Gill Sans MT" panose="020B0502020104020203" pitchFamily="34" charset="77"/>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5B7371F-B25E-42BE-91F9-DCD17E1CF49D}" type="slidenum">
              <a:rPr lang="en-US" sz="933" b="0" smtClean="0">
                <a:solidFill>
                  <a:schemeClr val="bg2"/>
                </a:solidFill>
              </a:rPr>
              <a:pPr algn="l"/>
              <a:t>‹#›</a:t>
            </a:fld>
            <a:endParaRPr lang="en-US" sz="933" b="0">
              <a:solidFill>
                <a:schemeClr val="bg2"/>
              </a:solidFill>
            </a:endParaRPr>
          </a:p>
        </p:txBody>
      </p:sp>
      <p:sp>
        <p:nvSpPr>
          <p:cNvPr id="27" name="TextBox 26">
            <a:extLst>
              <a:ext uri="{FF2B5EF4-FFF2-40B4-BE49-F238E27FC236}">
                <a16:creationId xmlns:a16="http://schemas.microsoft.com/office/drawing/2014/main" id="{15C02957-D806-D297-59DF-F967D9F9C80C}"/>
              </a:ext>
            </a:extLst>
          </p:cNvPr>
          <p:cNvSpPr txBox="1"/>
          <p:nvPr userDrawn="1"/>
        </p:nvSpPr>
        <p:spPr bwMode="auto">
          <a:xfrm>
            <a:off x="775195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bg2"/>
                </a:solidFill>
                <a:latin typeface="Gill Sans MT" panose="020B0502020104020203" pitchFamily="34" charset="77"/>
              </a:rPr>
              <a:t>SAIC PROPRIETARY INFORMATION    I    </a:t>
            </a:r>
            <a:r>
              <a:rPr lang="en-US" sz="667" b="0" i="0" spc="0" baseline="0">
                <a:solidFill>
                  <a:schemeClr val="bg2"/>
                </a:solidFill>
                <a:latin typeface="Gill Sans MT" panose="020B0502020104020203" pitchFamily="34" charset="77"/>
                <a:cs typeface="Arial" pitchFamily="34" charset="0"/>
              </a:rPr>
              <a:t> </a:t>
            </a:r>
            <a:r>
              <a:rPr lang="en-US" sz="667" b="0" i="0" spc="0">
                <a:solidFill>
                  <a:schemeClr val="bg2"/>
                </a:solidFill>
                <a:latin typeface="Gill Sans MT" panose="020B0502020104020203" pitchFamily="34" charset="77"/>
                <a:cs typeface="Arial" pitchFamily="34" charset="0"/>
              </a:rPr>
              <a:t>© SAIC.</a:t>
            </a:r>
            <a:r>
              <a:rPr lang="en-US" sz="667" b="0" i="0" spc="0" baseline="0">
                <a:solidFill>
                  <a:schemeClr val="bg2"/>
                </a:solidFill>
                <a:latin typeface="Gill Sans MT" panose="020B0502020104020203" pitchFamily="34" charset="77"/>
                <a:cs typeface="Arial" pitchFamily="34" charset="0"/>
              </a:rPr>
              <a:t> ALL RIGHTS RESERVED</a:t>
            </a:r>
            <a:r>
              <a:rPr lang="en-US" sz="667" b="0" i="0" spc="0">
                <a:solidFill>
                  <a:schemeClr val="bg2"/>
                </a:solidFill>
                <a:latin typeface="Gill Sans MT" panose="020B0502020104020203" pitchFamily="34" charset="77"/>
              </a:rPr>
              <a:t> </a:t>
            </a:r>
            <a:endParaRPr lang="en-US" sz="667" b="0" i="0" spc="0">
              <a:solidFill>
                <a:schemeClr val="bg2"/>
              </a:solidFill>
              <a:latin typeface="Gill Sans MT" panose="020B0502020104020203" pitchFamily="34" charset="77"/>
              <a:cs typeface="Arial" pitchFamily="34" charset="0"/>
            </a:endParaRPr>
          </a:p>
        </p:txBody>
      </p:sp>
      <p:cxnSp>
        <p:nvCxnSpPr>
          <p:cNvPr id="28" name="Straight Connector 27">
            <a:extLst>
              <a:ext uri="{FF2B5EF4-FFF2-40B4-BE49-F238E27FC236}">
                <a16:creationId xmlns:a16="http://schemas.microsoft.com/office/drawing/2014/main" id="{95A46E27-D87E-E055-5C3B-E6F9250C34E3}"/>
              </a:ext>
            </a:extLst>
          </p:cNvPr>
          <p:cNvCxnSpPr>
            <a:cxnSpLocks/>
          </p:cNvCxnSpPr>
          <p:nvPr userDrawn="1"/>
        </p:nvCxnSpPr>
        <p:spPr bwMode="auto">
          <a:xfrm flipH="1">
            <a:off x="11667485" y="6731000"/>
            <a:ext cx="524516" cy="0"/>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29" name="Title 28">
            <a:extLst>
              <a:ext uri="{FF2B5EF4-FFF2-40B4-BE49-F238E27FC236}">
                <a16:creationId xmlns:a16="http://schemas.microsoft.com/office/drawing/2014/main" id="{0CE604D7-ACCC-ED01-CC7A-AB2419F36257}"/>
              </a:ext>
            </a:extLst>
          </p:cNvPr>
          <p:cNvSpPr>
            <a:spLocks noGrp="1"/>
          </p:cNvSpPr>
          <p:nvPr>
            <p:ph type="title"/>
          </p:nvPr>
        </p:nvSpPr>
        <p:spPr bwMode="auto">
          <a:xfrm>
            <a:off x="0" y="886968"/>
            <a:ext cx="6096000" cy="1114301"/>
          </a:xfrm>
          <a:solidFill>
            <a:schemeClr val="accent1"/>
          </a:solidFill>
        </p:spPr>
        <p:txBody>
          <a:bodyPr lIns="338328" anchor="ctr" anchorCtr="0"/>
          <a:lstStyle>
            <a:lvl1pPr>
              <a:defRPr>
                <a:solidFill>
                  <a:schemeClr val="bg2"/>
                </a:solidFill>
              </a:defRPr>
            </a:lvl1pPr>
          </a:lstStyle>
          <a:p>
            <a:r>
              <a:rPr lang="en-US"/>
              <a:t>Click to edit Master title style</a:t>
            </a:r>
          </a:p>
        </p:txBody>
      </p:sp>
      <p:grpSp>
        <p:nvGrpSpPr>
          <p:cNvPr id="2" name="Group 1">
            <a:extLst>
              <a:ext uri="{FF2B5EF4-FFF2-40B4-BE49-F238E27FC236}">
                <a16:creationId xmlns:a16="http://schemas.microsoft.com/office/drawing/2014/main" id="{AA3A1996-239A-66A6-8C4A-43DA7A325799}"/>
              </a:ext>
            </a:extLst>
          </p:cNvPr>
          <p:cNvGrpSpPr/>
          <p:nvPr userDrawn="1"/>
        </p:nvGrpSpPr>
        <p:grpSpPr bwMode="gray">
          <a:xfrm>
            <a:off x="6340858" y="3171581"/>
            <a:ext cx="5851141" cy="3051420"/>
            <a:chOff x="4755643" y="2378685"/>
            <a:chExt cx="4388356" cy="2288565"/>
          </a:xfrm>
        </p:grpSpPr>
        <p:sp>
          <p:nvSpPr>
            <p:cNvPr id="3" name="object 10">
              <a:extLst>
                <a:ext uri="{FF2B5EF4-FFF2-40B4-BE49-F238E27FC236}">
                  <a16:creationId xmlns:a16="http://schemas.microsoft.com/office/drawing/2014/main" id="{9C41DC2F-E309-CBFA-C86A-6C94C60E50D9}"/>
                </a:ext>
              </a:extLst>
            </p:cNvPr>
            <p:cNvSpPr/>
            <p:nvPr/>
          </p:nvSpPr>
          <p:spPr bwMode="gray">
            <a:xfrm flipH="1">
              <a:off x="7224268" y="3751937"/>
              <a:ext cx="313055" cy="116839"/>
            </a:xfrm>
            <a:custGeom>
              <a:avLst/>
              <a:gdLst/>
              <a:ahLst/>
              <a:cxnLst/>
              <a:rect l="l" t="t" r="r" b="b"/>
              <a:pathLst>
                <a:path w="313055" h="116839">
                  <a:moveTo>
                    <a:pt x="0" y="0"/>
                  </a:moveTo>
                  <a:lnTo>
                    <a:pt x="312800" y="0"/>
                  </a:lnTo>
                  <a:lnTo>
                    <a:pt x="312800" y="116687"/>
                  </a:lnTo>
                  <a:lnTo>
                    <a:pt x="0" y="116687"/>
                  </a:lnTo>
                  <a:lnTo>
                    <a:pt x="0" y="0"/>
                  </a:lnTo>
                  <a:close/>
                </a:path>
              </a:pathLst>
            </a:custGeom>
            <a:solidFill>
              <a:srgbClr val="27B696"/>
            </a:solidFill>
          </p:spPr>
          <p:txBody>
            <a:bodyPr wrap="square" lIns="0" tIns="0" rIns="0" bIns="0" rtlCol="0"/>
            <a:lstStyle/>
            <a:p>
              <a:endParaRPr sz="2400"/>
            </a:p>
          </p:txBody>
        </p:sp>
        <p:sp>
          <p:nvSpPr>
            <p:cNvPr id="4" name="object 12">
              <a:extLst>
                <a:ext uri="{FF2B5EF4-FFF2-40B4-BE49-F238E27FC236}">
                  <a16:creationId xmlns:a16="http://schemas.microsoft.com/office/drawing/2014/main" id="{63107E9A-0637-C001-0F39-DF7186CB06EC}"/>
                </a:ext>
              </a:extLst>
            </p:cNvPr>
            <p:cNvSpPr/>
            <p:nvPr userDrawn="1"/>
          </p:nvSpPr>
          <p:spPr bwMode="gray">
            <a:xfrm flipH="1">
              <a:off x="7031864" y="2897226"/>
              <a:ext cx="505459" cy="116839"/>
            </a:xfrm>
            <a:custGeom>
              <a:avLst/>
              <a:gdLst/>
              <a:ahLst/>
              <a:cxnLst/>
              <a:rect l="l" t="t" r="r" b="b"/>
              <a:pathLst>
                <a:path w="505460" h="116839">
                  <a:moveTo>
                    <a:pt x="0" y="0"/>
                  </a:moveTo>
                  <a:lnTo>
                    <a:pt x="505333" y="0"/>
                  </a:lnTo>
                  <a:lnTo>
                    <a:pt x="505333" y="116712"/>
                  </a:lnTo>
                  <a:lnTo>
                    <a:pt x="0" y="116712"/>
                  </a:lnTo>
                  <a:lnTo>
                    <a:pt x="0" y="0"/>
                  </a:lnTo>
                  <a:close/>
                </a:path>
              </a:pathLst>
            </a:custGeom>
            <a:solidFill>
              <a:srgbClr val="FFFFFF"/>
            </a:solidFill>
          </p:spPr>
          <p:txBody>
            <a:bodyPr wrap="square" lIns="0" tIns="0" rIns="0" bIns="0" rtlCol="0"/>
            <a:lstStyle/>
            <a:p>
              <a:endParaRPr sz="2400"/>
            </a:p>
          </p:txBody>
        </p:sp>
        <p:sp>
          <p:nvSpPr>
            <p:cNvPr id="22" name="object 13">
              <a:extLst>
                <a:ext uri="{FF2B5EF4-FFF2-40B4-BE49-F238E27FC236}">
                  <a16:creationId xmlns:a16="http://schemas.microsoft.com/office/drawing/2014/main" id="{10BA667F-7537-3489-F5C5-7A89CA4BBC93}"/>
                </a:ext>
              </a:extLst>
            </p:cNvPr>
            <p:cNvSpPr/>
            <p:nvPr/>
          </p:nvSpPr>
          <p:spPr bwMode="gray">
            <a:xfrm flipH="1">
              <a:off x="8733194" y="2378685"/>
              <a:ext cx="350520" cy="118872"/>
            </a:xfrm>
            <a:custGeom>
              <a:avLst/>
              <a:gdLst/>
              <a:ahLst/>
              <a:cxnLst/>
              <a:rect l="l" t="t" r="r" b="b"/>
              <a:pathLst>
                <a:path w="350520" h="114300">
                  <a:moveTo>
                    <a:pt x="0" y="0"/>
                  </a:moveTo>
                  <a:lnTo>
                    <a:pt x="349904" y="0"/>
                  </a:lnTo>
                  <a:lnTo>
                    <a:pt x="349904" y="113918"/>
                  </a:lnTo>
                  <a:lnTo>
                    <a:pt x="0" y="113918"/>
                  </a:lnTo>
                  <a:lnTo>
                    <a:pt x="0" y="0"/>
                  </a:lnTo>
                  <a:close/>
                </a:path>
              </a:pathLst>
            </a:custGeom>
            <a:solidFill>
              <a:schemeClr val="bg2"/>
            </a:solidFill>
          </p:spPr>
          <p:txBody>
            <a:bodyPr wrap="square" lIns="0" tIns="0" rIns="0" bIns="0" rtlCol="0"/>
            <a:lstStyle/>
            <a:p>
              <a:endParaRPr sz="2400"/>
            </a:p>
          </p:txBody>
        </p:sp>
        <p:sp>
          <p:nvSpPr>
            <p:cNvPr id="30" name="object 14">
              <a:extLst>
                <a:ext uri="{FF2B5EF4-FFF2-40B4-BE49-F238E27FC236}">
                  <a16:creationId xmlns:a16="http://schemas.microsoft.com/office/drawing/2014/main" id="{3E7FE7EA-411F-79B8-4A4E-F5EB4C5218C7}"/>
                </a:ext>
              </a:extLst>
            </p:cNvPr>
            <p:cNvSpPr/>
            <p:nvPr/>
          </p:nvSpPr>
          <p:spPr bwMode="gray">
            <a:xfrm flipH="1">
              <a:off x="5708739" y="3310612"/>
              <a:ext cx="2425065" cy="191135"/>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sp>
          <p:nvSpPr>
            <p:cNvPr id="31" name="object 15">
              <a:extLst>
                <a:ext uri="{FF2B5EF4-FFF2-40B4-BE49-F238E27FC236}">
                  <a16:creationId xmlns:a16="http://schemas.microsoft.com/office/drawing/2014/main" id="{51F9D49B-0838-1833-D533-72C81A4743C3}"/>
                </a:ext>
              </a:extLst>
            </p:cNvPr>
            <p:cNvSpPr/>
            <p:nvPr/>
          </p:nvSpPr>
          <p:spPr bwMode="gray">
            <a:xfrm flipH="1">
              <a:off x="4755643" y="3555665"/>
              <a:ext cx="2202180" cy="192024"/>
            </a:xfrm>
            <a:custGeom>
              <a:avLst/>
              <a:gdLst/>
              <a:ahLst/>
              <a:cxnLst/>
              <a:rect l="l" t="t" r="r" b="b"/>
              <a:pathLst>
                <a:path w="2202179" h="252095">
                  <a:moveTo>
                    <a:pt x="0" y="0"/>
                  </a:moveTo>
                  <a:lnTo>
                    <a:pt x="2201799" y="0"/>
                  </a:lnTo>
                  <a:lnTo>
                    <a:pt x="2201799" y="251485"/>
                  </a:lnTo>
                  <a:lnTo>
                    <a:pt x="0" y="251485"/>
                  </a:lnTo>
                  <a:lnTo>
                    <a:pt x="0" y="0"/>
                  </a:lnTo>
                  <a:close/>
                </a:path>
              </a:pathLst>
            </a:custGeom>
            <a:solidFill>
              <a:schemeClr val="accent3"/>
            </a:solidFill>
          </p:spPr>
          <p:txBody>
            <a:bodyPr wrap="square" lIns="0" tIns="0" rIns="0" bIns="0" rtlCol="0"/>
            <a:lstStyle/>
            <a:p>
              <a:endParaRPr sz="2400"/>
            </a:p>
          </p:txBody>
        </p:sp>
        <p:sp>
          <p:nvSpPr>
            <p:cNvPr id="32" name="object 16">
              <a:extLst>
                <a:ext uri="{FF2B5EF4-FFF2-40B4-BE49-F238E27FC236}">
                  <a16:creationId xmlns:a16="http://schemas.microsoft.com/office/drawing/2014/main" id="{DBF5CC67-D24B-A4A1-6A78-4AA6AECEFE43}"/>
                </a:ext>
              </a:extLst>
            </p:cNvPr>
            <p:cNvSpPr/>
            <p:nvPr/>
          </p:nvSpPr>
          <p:spPr bwMode="gray">
            <a:xfrm flipH="1">
              <a:off x="7997181" y="4550411"/>
              <a:ext cx="554355" cy="116839"/>
            </a:xfrm>
            <a:custGeom>
              <a:avLst/>
              <a:gdLst/>
              <a:ahLst/>
              <a:cxnLst/>
              <a:rect l="l" t="t" r="r" b="b"/>
              <a:pathLst>
                <a:path w="554355" h="116839">
                  <a:moveTo>
                    <a:pt x="0" y="0"/>
                  </a:moveTo>
                  <a:lnTo>
                    <a:pt x="554202" y="0"/>
                  </a:lnTo>
                  <a:lnTo>
                    <a:pt x="554202" y="116649"/>
                  </a:lnTo>
                  <a:lnTo>
                    <a:pt x="0" y="116649"/>
                  </a:lnTo>
                  <a:lnTo>
                    <a:pt x="0" y="0"/>
                  </a:lnTo>
                  <a:close/>
                </a:path>
              </a:pathLst>
            </a:custGeom>
            <a:solidFill>
              <a:srgbClr val="FFFFFF"/>
            </a:solidFill>
          </p:spPr>
          <p:txBody>
            <a:bodyPr wrap="square" lIns="0" tIns="0" rIns="0" bIns="0" rtlCol="0"/>
            <a:lstStyle/>
            <a:p>
              <a:endParaRPr sz="2400"/>
            </a:p>
          </p:txBody>
        </p:sp>
        <p:sp>
          <p:nvSpPr>
            <p:cNvPr id="33" name="object 17">
              <a:extLst>
                <a:ext uri="{FF2B5EF4-FFF2-40B4-BE49-F238E27FC236}">
                  <a16:creationId xmlns:a16="http://schemas.microsoft.com/office/drawing/2014/main" id="{4F26DF7B-6C19-F686-1CFE-F458221AA4A2}"/>
                </a:ext>
              </a:extLst>
            </p:cNvPr>
            <p:cNvSpPr/>
            <p:nvPr/>
          </p:nvSpPr>
          <p:spPr bwMode="gray">
            <a:xfrm flipH="1">
              <a:off x="8775063" y="3310612"/>
              <a:ext cx="368935" cy="191134"/>
            </a:xfrm>
            <a:custGeom>
              <a:avLst/>
              <a:gdLst/>
              <a:ahLst/>
              <a:cxnLst/>
              <a:rect l="l" t="t" r="r" b="b"/>
              <a:pathLst>
                <a:path w="368935" h="191135">
                  <a:moveTo>
                    <a:pt x="0" y="0"/>
                  </a:moveTo>
                  <a:lnTo>
                    <a:pt x="368616" y="0"/>
                  </a:lnTo>
                  <a:lnTo>
                    <a:pt x="368616" y="191134"/>
                  </a:lnTo>
                  <a:lnTo>
                    <a:pt x="0" y="191134"/>
                  </a:lnTo>
                  <a:lnTo>
                    <a:pt x="0" y="0"/>
                  </a:lnTo>
                  <a:close/>
                </a:path>
              </a:pathLst>
            </a:custGeom>
            <a:solidFill>
              <a:schemeClr val="accent2"/>
            </a:solidFill>
          </p:spPr>
          <p:txBody>
            <a:bodyPr wrap="square" lIns="0" tIns="0" rIns="0" bIns="0" rtlCol="0"/>
            <a:lstStyle/>
            <a:p>
              <a:endParaRPr sz="2400"/>
            </a:p>
          </p:txBody>
        </p:sp>
        <p:sp>
          <p:nvSpPr>
            <p:cNvPr id="34" name="object 18">
              <a:extLst>
                <a:ext uri="{FF2B5EF4-FFF2-40B4-BE49-F238E27FC236}">
                  <a16:creationId xmlns:a16="http://schemas.microsoft.com/office/drawing/2014/main" id="{210BCF94-9D56-A0A4-C80D-8F6402F0D75D}"/>
                </a:ext>
              </a:extLst>
            </p:cNvPr>
            <p:cNvSpPr/>
            <p:nvPr/>
          </p:nvSpPr>
          <p:spPr bwMode="gray">
            <a:xfrm flipH="1">
              <a:off x="8227735" y="2378685"/>
              <a:ext cx="505459" cy="118872"/>
            </a:xfrm>
            <a:custGeom>
              <a:avLst/>
              <a:gdLst/>
              <a:ahLst/>
              <a:cxnLst/>
              <a:rect l="l" t="t" r="r" b="b"/>
              <a:pathLst>
                <a:path w="505459" h="116839">
                  <a:moveTo>
                    <a:pt x="0" y="0"/>
                  </a:moveTo>
                  <a:lnTo>
                    <a:pt x="505358" y="0"/>
                  </a:lnTo>
                  <a:lnTo>
                    <a:pt x="505358" y="116585"/>
                  </a:lnTo>
                  <a:lnTo>
                    <a:pt x="0" y="116585"/>
                  </a:lnTo>
                  <a:lnTo>
                    <a:pt x="0" y="0"/>
                  </a:lnTo>
                  <a:close/>
                </a:path>
              </a:pathLst>
            </a:custGeom>
            <a:solidFill>
              <a:schemeClr val="accent5"/>
            </a:solidFill>
          </p:spPr>
          <p:txBody>
            <a:bodyPr wrap="square" lIns="0" tIns="0" rIns="0" bIns="0" rtlCol="0"/>
            <a:lstStyle/>
            <a:p>
              <a:endParaRPr sz="2400"/>
            </a:p>
          </p:txBody>
        </p:sp>
        <p:sp>
          <p:nvSpPr>
            <p:cNvPr id="35" name="object 9">
              <a:extLst>
                <a:ext uri="{FF2B5EF4-FFF2-40B4-BE49-F238E27FC236}">
                  <a16:creationId xmlns:a16="http://schemas.microsoft.com/office/drawing/2014/main" id="{D385A6D2-BB11-CFE9-9067-D44EE39C6FF5}"/>
                </a:ext>
              </a:extLst>
            </p:cNvPr>
            <p:cNvSpPr/>
            <p:nvPr userDrawn="1"/>
          </p:nvSpPr>
          <p:spPr bwMode="gray">
            <a:xfrm flipH="1">
              <a:off x="8551536" y="4226790"/>
              <a:ext cx="368933" cy="116839"/>
            </a:xfrm>
            <a:custGeom>
              <a:avLst/>
              <a:gdLst/>
              <a:ahLst/>
              <a:cxnLst/>
              <a:rect l="l" t="t" r="r" b="b"/>
              <a:pathLst>
                <a:path w="282575" h="116839">
                  <a:moveTo>
                    <a:pt x="0" y="0"/>
                  </a:moveTo>
                  <a:lnTo>
                    <a:pt x="282578" y="0"/>
                  </a:lnTo>
                  <a:lnTo>
                    <a:pt x="282578" y="116713"/>
                  </a:lnTo>
                  <a:lnTo>
                    <a:pt x="0" y="116713"/>
                  </a:lnTo>
                  <a:lnTo>
                    <a:pt x="0" y="0"/>
                  </a:lnTo>
                  <a:close/>
                </a:path>
              </a:pathLst>
            </a:custGeom>
            <a:solidFill>
              <a:schemeClr val="accent4"/>
            </a:solidFill>
          </p:spPr>
          <p:txBody>
            <a:bodyPr wrap="square" lIns="0" tIns="0" rIns="0" bIns="0" rtlCol="0"/>
            <a:lstStyle/>
            <a:p>
              <a:endParaRPr sz="2400"/>
            </a:p>
          </p:txBody>
        </p:sp>
        <p:sp>
          <p:nvSpPr>
            <p:cNvPr id="36" name="object 9">
              <a:extLst>
                <a:ext uri="{FF2B5EF4-FFF2-40B4-BE49-F238E27FC236}">
                  <a16:creationId xmlns:a16="http://schemas.microsoft.com/office/drawing/2014/main" id="{A2E65581-AE59-0924-C541-FE3376455A2A}"/>
                </a:ext>
              </a:extLst>
            </p:cNvPr>
            <p:cNvSpPr/>
            <p:nvPr userDrawn="1"/>
          </p:nvSpPr>
          <p:spPr bwMode="gray">
            <a:xfrm flipH="1">
              <a:off x="8324468" y="2892378"/>
              <a:ext cx="819531" cy="116839"/>
            </a:xfrm>
            <a:custGeom>
              <a:avLst/>
              <a:gdLst/>
              <a:ahLst/>
              <a:cxnLst/>
              <a:rect l="l" t="t" r="r" b="b"/>
              <a:pathLst>
                <a:path w="282575" h="116839">
                  <a:moveTo>
                    <a:pt x="0" y="0"/>
                  </a:moveTo>
                  <a:lnTo>
                    <a:pt x="282578" y="0"/>
                  </a:lnTo>
                  <a:lnTo>
                    <a:pt x="282578" y="116713"/>
                  </a:lnTo>
                  <a:lnTo>
                    <a:pt x="0" y="116713"/>
                  </a:lnTo>
                  <a:lnTo>
                    <a:pt x="0" y="0"/>
                  </a:lnTo>
                  <a:close/>
                </a:path>
              </a:pathLst>
            </a:custGeom>
            <a:solidFill>
              <a:schemeClr val="accent3"/>
            </a:solidFill>
          </p:spPr>
          <p:txBody>
            <a:bodyPr wrap="square" lIns="0" tIns="0" rIns="0" bIns="0" rtlCol="0"/>
            <a:lstStyle/>
            <a:p>
              <a:endParaRPr sz="2400"/>
            </a:p>
          </p:txBody>
        </p:sp>
        <p:sp>
          <p:nvSpPr>
            <p:cNvPr id="37" name="object 10">
              <a:extLst>
                <a:ext uri="{FF2B5EF4-FFF2-40B4-BE49-F238E27FC236}">
                  <a16:creationId xmlns:a16="http://schemas.microsoft.com/office/drawing/2014/main" id="{236BB33A-A533-C168-9BBF-79FAC5C0842A}"/>
                </a:ext>
              </a:extLst>
            </p:cNvPr>
            <p:cNvSpPr/>
            <p:nvPr userDrawn="1"/>
          </p:nvSpPr>
          <p:spPr bwMode="gray">
            <a:xfrm flipH="1">
              <a:off x="8433684" y="3751937"/>
              <a:ext cx="156863" cy="116839"/>
            </a:xfrm>
            <a:custGeom>
              <a:avLst/>
              <a:gdLst/>
              <a:ahLst/>
              <a:cxnLst/>
              <a:rect l="l" t="t" r="r" b="b"/>
              <a:pathLst>
                <a:path w="313055" h="116839">
                  <a:moveTo>
                    <a:pt x="0" y="0"/>
                  </a:moveTo>
                  <a:lnTo>
                    <a:pt x="312800" y="0"/>
                  </a:lnTo>
                  <a:lnTo>
                    <a:pt x="312800" y="116687"/>
                  </a:lnTo>
                  <a:lnTo>
                    <a:pt x="0" y="116687"/>
                  </a:lnTo>
                  <a:lnTo>
                    <a:pt x="0" y="0"/>
                  </a:lnTo>
                  <a:close/>
                </a:path>
              </a:pathLst>
            </a:custGeom>
            <a:solidFill>
              <a:schemeClr val="accent1"/>
            </a:solidFill>
          </p:spPr>
          <p:txBody>
            <a:bodyPr wrap="square" lIns="0" tIns="0" rIns="0" bIns="0" rtlCol="0"/>
            <a:lstStyle/>
            <a:p>
              <a:endParaRPr sz="2400"/>
            </a:p>
          </p:txBody>
        </p:sp>
      </p:grpSp>
    </p:spTree>
    <p:extLst>
      <p:ext uri="{BB962C8B-B14F-4D97-AF65-F5344CB8AC3E}">
        <p14:creationId xmlns:p14="http://schemas.microsoft.com/office/powerpoint/2010/main" val="20730713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ver 1">
    <p:spTree>
      <p:nvGrpSpPr>
        <p:cNvPr id="1" name=""/>
        <p:cNvGrpSpPr/>
        <p:nvPr/>
      </p:nvGrpSpPr>
      <p:grpSpPr>
        <a:xfrm>
          <a:off x="0" y="0"/>
          <a:ext cx="0" cy="0"/>
          <a:chOff x="0" y="0"/>
          <a:chExt cx="0" cy="0"/>
        </a:xfrm>
      </p:grpSpPr>
      <p:sp>
        <p:nvSpPr>
          <p:cNvPr id="11" name="Title 1"/>
          <p:cNvSpPr>
            <a:spLocks noGrp="1"/>
          </p:cNvSpPr>
          <p:nvPr userDrawn="1">
            <p:ph type="ctrTitle" hasCustomPrompt="1"/>
          </p:nvPr>
        </p:nvSpPr>
        <p:spPr>
          <a:xfrm>
            <a:off x="456346" y="1961023"/>
            <a:ext cx="6805937" cy="2331295"/>
          </a:xfrm>
          <a:prstGeom prst="rect">
            <a:avLst/>
          </a:prstGeom>
        </p:spPr>
        <p:txBody>
          <a:bodyPr lIns="0" tIns="0" rIns="0" bIns="0" anchor="b" anchorCtr="0">
            <a:normAutofit/>
          </a:bodyPr>
          <a:lstStyle>
            <a:lvl1pPr algn="l">
              <a:lnSpc>
                <a:spcPts val="5600"/>
              </a:lnSpc>
              <a:defRPr sz="5600" b="1" i="0" cap="all" spc="-27"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#1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a:xfrm>
            <a:off x="456346" y="4358377"/>
            <a:ext cx="6131831"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grpSp>
        <p:nvGrpSpPr>
          <p:cNvPr id="23" name="Group 22">
            <a:extLst>
              <a:ext uri="{FF2B5EF4-FFF2-40B4-BE49-F238E27FC236}">
                <a16:creationId xmlns:a16="http://schemas.microsoft.com/office/drawing/2014/main" id="{864FD63B-D7E7-1540-9021-40E223474794}"/>
              </a:ext>
            </a:extLst>
          </p:cNvPr>
          <p:cNvGrpSpPr>
            <a:grpSpLocks noChangeAspect="1"/>
          </p:cNvGrpSpPr>
          <p:nvPr userDrawn="1"/>
        </p:nvGrpSpPr>
        <p:grpSpPr>
          <a:xfrm>
            <a:off x="457200" y="457300"/>
            <a:ext cx="1463040" cy="475153"/>
            <a:chOff x="3793624" y="2323129"/>
            <a:chExt cx="1730376" cy="561975"/>
          </a:xfrm>
          <a:solidFill>
            <a:schemeClr val="tx2"/>
          </a:solidFill>
        </p:grpSpPr>
        <p:sp>
          <p:nvSpPr>
            <p:cNvPr id="24" name="Freeform 11">
              <a:extLst>
                <a:ext uri="{FF2B5EF4-FFF2-40B4-BE49-F238E27FC236}">
                  <a16:creationId xmlns:a16="http://schemas.microsoft.com/office/drawing/2014/main" id="{A5541A5C-60AA-064E-98E5-CEC0E0E75123}"/>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5" name="Freeform 12">
              <a:extLst>
                <a:ext uri="{FF2B5EF4-FFF2-40B4-BE49-F238E27FC236}">
                  <a16:creationId xmlns:a16="http://schemas.microsoft.com/office/drawing/2014/main" id="{4C1B3C92-F0C4-414C-8009-8400DC5E1657}"/>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6" name="Freeform 13">
              <a:extLst>
                <a:ext uri="{FF2B5EF4-FFF2-40B4-BE49-F238E27FC236}">
                  <a16:creationId xmlns:a16="http://schemas.microsoft.com/office/drawing/2014/main" id="{52A851F8-FAB1-684F-BCF9-CE8C31DC5DA7}"/>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7" name="Freeform 14">
              <a:extLst>
                <a:ext uri="{FF2B5EF4-FFF2-40B4-BE49-F238E27FC236}">
                  <a16:creationId xmlns:a16="http://schemas.microsoft.com/office/drawing/2014/main" id="{9C57AAF3-0B1F-5B41-AFCE-0B6AA8373CAD}"/>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8" name="Freeform 15">
              <a:extLst>
                <a:ext uri="{FF2B5EF4-FFF2-40B4-BE49-F238E27FC236}">
                  <a16:creationId xmlns:a16="http://schemas.microsoft.com/office/drawing/2014/main" id="{9C1FEFDE-C2F0-3947-A678-A56B9D6F129D}"/>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9" name="Freeform 16">
              <a:extLst>
                <a:ext uri="{FF2B5EF4-FFF2-40B4-BE49-F238E27FC236}">
                  <a16:creationId xmlns:a16="http://schemas.microsoft.com/office/drawing/2014/main" id="{C2915AE2-A94C-7248-B963-4C10BBDDECB1}"/>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a:xfrm>
            <a:off x="457200" y="5679053"/>
            <a:ext cx="5374216" cy="543947"/>
          </a:xfrm>
          <a:prstGeom prst="rect">
            <a:avLst/>
          </a:prstGeom>
        </p:spPr>
        <p:txBody>
          <a:bodyPr lIns="0" tIns="0" rIns="0" bIns="0" anchor="b"/>
          <a:lstStyle>
            <a:lvl1pPr>
              <a:defRPr sz="1333">
                <a:solidFill>
                  <a:schemeClr val="tx2"/>
                </a:solidFill>
              </a:defRPr>
            </a:lvl1pPr>
          </a:lstStyle>
          <a:p>
            <a:pPr lvl="0"/>
            <a:r>
              <a:rPr lang="en-US"/>
              <a:t>Click to edit Master text styles</a:t>
            </a:r>
          </a:p>
        </p:txBody>
      </p:sp>
      <p:sp>
        <p:nvSpPr>
          <p:cNvPr id="4" name="TextBox 3">
            <a:extLst>
              <a:ext uri="{FF2B5EF4-FFF2-40B4-BE49-F238E27FC236}">
                <a16:creationId xmlns:a16="http://schemas.microsoft.com/office/drawing/2014/main" id="{C394257C-4F1B-C4E7-8AB5-3C1CE42B4C7E}"/>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tx2"/>
                </a:solidFill>
                <a:latin typeface="Gill Sans MT" panose="020B0502020104020203" pitchFamily="34" charset="77"/>
              </a:rPr>
              <a:t>SAIC PROPRIETARY INFORMATION  I  </a:t>
            </a:r>
            <a:r>
              <a:rPr lang="en-US" sz="667" b="0" i="0" spc="0">
                <a:solidFill>
                  <a:schemeClr val="tx2"/>
                </a:solidFill>
                <a:latin typeface="Gill Sans MT" panose="020B0502020104020203" pitchFamily="34" charset="77"/>
                <a:cs typeface="Arial" pitchFamily="34" charset="0"/>
              </a:rPr>
              <a:t>© SAIC.</a:t>
            </a:r>
            <a:r>
              <a:rPr lang="en-US" sz="667" b="0" i="0" spc="0" baseline="0">
                <a:solidFill>
                  <a:schemeClr val="tx2"/>
                </a:solidFill>
                <a:latin typeface="Gill Sans MT" panose="020B0502020104020203" pitchFamily="34" charset="77"/>
                <a:cs typeface="Arial" pitchFamily="34" charset="0"/>
              </a:rPr>
              <a:t> ALL RIGHTS RESERVED</a:t>
            </a:r>
            <a:r>
              <a:rPr lang="en-US" sz="667" b="0" i="0" spc="0">
                <a:solidFill>
                  <a:schemeClr val="tx2"/>
                </a:solidFill>
                <a:latin typeface="Gill Sans MT" panose="020B0502020104020203" pitchFamily="34" charset="77"/>
              </a:rPr>
              <a:t> </a:t>
            </a:r>
            <a:endParaRPr lang="en-US" sz="667" b="0" i="0" spc="0">
              <a:solidFill>
                <a:schemeClr val="tx2"/>
              </a:solidFill>
              <a:latin typeface="Gill Sans MT" panose="020B0502020104020203" pitchFamily="34" charset="77"/>
              <a:cs typeface="Arial" pitchFamily="34" charset="0"/>
            </a:endParaRPr>
          </a:p>
        </p:txBody>
      </p:sp>
      <p:grpSp>
        <p:nvGrpSpPr>
          <p:cNvPr id="2" name="Group 1">
            <a:extLst>
              <a:ext uri="{FF2B5EF4-FFF2-40B4-BE49-F238E27FC236}">
                <a16:creationId xmlns:a16="http://schemas.microsoft.com/office/drawing/2014/main" id="{D495E92F-4027-B823-7C05-48D7AC649A78}"/>
              </a:ext>
            </a:extLst>
          </p:cNvPr>
          <p:cNvGrpSpPr/>
          <p:nvPr userDrawn="1"/>
        </p:nvGrpSpPr>
        <p:grpSpPr>
          <a:xfrm>
            <a:off x="6961077" y="3058143"/>
            <a:ext cx="5230923" cy="2684541"/>
            <a:chOff x="5033963" y="2879900"/>
            <a:chExt cx="3923192" cy="2013406"/>
          </a:xfrm>
        </p:grpSpPr>
        <p:sp>
          <p:nvSpPr>
            <p:cNvPr id="3" name="Rectangle 2">
              <a:extLst>
                <a:ext uri="{FF2B5EF4-FFF2-40B4-BE49-F238E27FC236}">
                  <a16:creationId xmlns:a16="http://schemas.microsoft.com/office/drawing/2014/main" id="{AFF45C03-4C7E-305F-4A18-99719E95A2E8}"/>
                </a:ext>
              </a:extLst>
            </p:cNvPr>
            <p:cNvSpPr/>
            <p:nvPr userDrawn="1"/>
          </p:nvSpPr>
          <p:spPr>
            <a:xfrm>
              <a:off x="5033963" y="3852863"/>
              <a:ext cx="2005012" cy="2000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64C473BF-3C00-C3F8-DB3F-06AC881DDA63}"/>
                </a:ext>
              </a:extLst>
            </p:cNvPr>
            <p:cNvSpPr/>
            <p:nvPr userDrawn="1"/>
          </p:nvSpPr>
          <p:spPr>
            <a:xfrm>
              <a:off x="5948363" y="3602671"/>
              <a:ext cx="2209800" cy="17724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A0CFEF04-666D-4315-3014-E202C722DDF5}"/>
                </a:ext>
              </a:extLst>
            </p:cNvPr>
            <p:cNvSpPr/>
            <p:nvPr userDrawn="1"/>
          </p:nvSpPr>
          <p:spPr>
            <a:xfrm>
              <a:off x="7696200" y="4749800"/>
              <a:ext cx="695325" cy="14350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1421D5EB-E841-EF0F-9B1D-8762A5B1266B}"/>
                </a:ext>
              </a:extLst>
            </p:cNvPr>
            <p:cNvSpPr/>
            <p:nvPr userDrawn="1"/>
          </p:nvSpPr>
          <p:spPr>
            <a:xfrm>
              <a:off x="8578850" y="3672824"/>
              <a:ext cx="378305" cy="14350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E3A883CE-94E6-CD25-AD2E-43B24B320CF5}"/>
                </a:ext>
              </a:extLst>
            </p:cNvPr>
            <p:cNvSpPr/>
            <p:nvPr userDrawn="1"/>
          </p:nvSpPr>
          <p:spPr>
            <a:xfrm>
              <a:off x="8391525" y="4499606"/>
              <a:ext cx="378305" cy="11426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76CEADFA-342C-75DD-7C3E-BD37615D1071}"/>
                </a:ext>
              </a:extLst>
            </p:cNvPr>
            <p:cNvSpPr/>
            <p:nvPr userDrawn="1"/>
          </p:nvSpPr>
          <p:spPr>
            <a:xfrm>
              <a:off x="7318651" y="3995756"/>
              <a:ext cx="314050" cy="1142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19AEA52D-E1C4-DF9D-7D5B-D180981248BF}"/>
                </a:ext>
              </a:extLst>
            </p:cNvPr>
            <p:cNvSpPr/>
            <p:nvPr userDrawn="1"/>
          </p:nvSpPr>
          <p:spPr>
            <a:xfrm>
              <a:off x="8280400" y="3995756"/>
              <a:ext cx="151054" cy="11426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ectangle 20">
              <a:extLst>
                <a:ext uri="{FF2B5EF4-FFF2-40B4-BE49-F238E27FC236}">
                  <a16:creationId xmlns:a16="http://schemas.microsoft.com/office/drawing/2014/main" id="{CDB333C1-6285-ADAC-86DD-FEFF34789EE2}"/>
                </a:ext>
              </a:extLst>
            </p:cNvPr>
            <p:cNvSpPr/>
            <p:nvPr userDrawn="1"/>
          </p:nvSpPr>
          <p:spPr>
            <a:xfrm>
              <a:off x="8230080" y="3323443"/>
              <a:ext cx="727075" cy="1142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374EFFD1-A6D4-B7F6-292D-70AD6DEC5A86}"/>
                </a:ext>
              </a:extLst>
            </p:cNvPr>
            <p:cNvSpPr/>
            <p:nvPr userDrawn="1"/>
          </p:nvSpPr>
          <p:spPr>
            <a:xfrm>
              <a:off x="8280400" y="2879900"/>
              <a:ext cx="363537" cy="11282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31">
              <a:extLst>
                <a:ext uri="{FF2B5EF4-FFF2-40B4-BE49-F238E27FC236}">
                  <a16:creationId xmlns:a16="http://schemas.microsoft.com/office/drawing/2014/main" id="{5833E0A6-DB69-6027-21DF-AEAB8D94F9FC}"/>
                </a:ext>
              </a:extLst>
            </p:cNvPr>
            <p:cNvSpPr/>
            <p:nvPr userDrawn="1"/>
          </p:nvSpPr>
          <p:spPr>
            <a:xfrm>
              <a:off x="7781925" y="2879900"/>
              <a:ext cx="498475" cy="1128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19662352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FAF874-0CAD-48B5-08A2-69A557486F8A}"/>
              </a:ext>
            </a:extLst>
          </p:cNvPr>
          <p:cNvSpPr/>
          <p:nvPr userDrawn="1"/>
        </p:nvSpPr>
        <p:spPr>
          <a:xfrm>
            <a:off x="1"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1" name="Title 1"/>
          <p:cNvSpPr>
            <a:spLocks noGrp="1"/>
          </p:cNvSpPr>
          <p:nvPr userDrawn="1">
            <p:ph type="ctrTitle" hasCustomPrompt="1"/>
          </p:nvPr>
        </p:nvSpPr>
        <p:spPr bwMode="white">
          <a:xfrm>
            <a:off x="456346" y="1961023"/>
            <a:ext cx="6805937" cy="2331295"/>
          </a:xfrm>
          <a:prstGeom prst="rect">
            <a:avLst/>
          </a:prstGeom>
        </p:spPr>
        <p:txBody>
          <a:bodyPr lIns="0" tIns="0" rIns="0" bIns="0" anchor="b" anchorCtr="0">
            <a:normAutofit/>
          </a:bodyPr>
          <a:lstStyle>
            <a:lvl1pPr algn="l">
              <a:lnSpc>
                <a:spcPts val="5600"/>
              </a:lnSpc>
              <a:defRPr sz="5600" b="1" i="0" cap="all" spc="-27" baseline="0">
                <a:solidFill>
                  <a:schemeClr val="bg1"/>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#2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bwMode="white">
          <a:xfrm>
            <a:off x="456346" y="4358377"/>
            <a:ext cx="6131831"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bwMode="white">
          <a:xfrm>
            <a:off x="457200" y="5679053"/>
            <a:ext cx="5374216" cy="543947"/>
          </a:xfrm>
          <a:prstGeom prst="rect">
            <a:avLst/>
          </a:prstGeom>
        </p:spPr>
        <p:txBody>
          <a:bodyPr lIns="0" tIns="0" rIns="0" bIns="0" anchor="b"/>
          <a:lstStyle>
            <a:lvl1pPr>
              <a:defRPr sz="1333">
                <a:solidFill>
                  <a:schemeClr val="bg1"/>
                </a:solidFill>
              </a:defRPr>
            </a:lvl1pPr>
          </a:lstStyle>
          <a:p>
            <a:pPr lvl="0"/>
            <a:r>
              <a:rPr lang="en-US"/>
              <a:t>Click to edit Master text styles</a:t>
            </a:r>
          </a:p>
        </p:txBody>
      </p:sp>
      <p:sp>
        <p:nvSpPr>
          <p:cNvPr id="4" name="TextBox 3">
            <a:extLst>
              <a:ext uri="{FF2B5EF4-FFF2-40B4-BE49-F238E27FC236}">
                <a16:creationId xmlns:a16="http://schemas.microsoft.com/office/drawing/2014/main" id="{C394257C-4F1B-C4E7-8AB5-3C1CE42B4C7E}"/>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bg1"/>
                </a:solidFill>
                <a:latin typeface="Gill Sans MT" panose="020B0502020104020203" pitchFamily="34" charset="77"/>
              </a:rPr>
              <a:t>SAIC PROPRIETARY INFORMATION  I  </a:t>
            </a:r>
            <a:r>
              <a:rPr lang="en-US" sz="667" b="0" i="0" spc="0">
                <a:solidFill>
                  <a:schemeClr val="bg1"/>
                </a:solidFill>
                <a:latin typeface="Gill Sans MT" panose="020B0502020104020203" pitchFamily="34" charset="77"/>
                <a:cs typeface="Arial" pitchFamily="34" charset="0"/>
              </a:rPr>
              <a:t>© SAIC.</a:t>
            </a:r>
            <a:r>
              <a:rPr lang="en-US" sz="667" b="0" i="0" spc="0" baseline="0">
                <a:solidFill>
                  <a:schemeClr val="bg1"/>
                </a:solidFill>
                <a:latin typeface="Gill Sans MT" panose="020B0502020104020203" pitchFamily="34" charset="77"/>
                <a:cs typeface="Arial" pitchFamily="34" charset="0"/>
              </a:rPr>
              <a:t> ALL RIGHTS RESERVED</a:t>
            </a:r>
            <a:r>
              <a:rPr lang="en-US" sz="667" b="0" i="0" spc="0">
                <a:solidFill>
                  <a:schemeClr val="bg1"/>
                </a:solidFill>
                <a:latin typeface="Gill Sans MT" panose="020B0502020104020203" pitchFamily="34" charset="77"/>
              </a:rPr>
              <a:t> </a:t>
            </a:r>
            <a:endParaRPr lang="en-US" sz="667" b="0" i="0" spc="0">
              <a:solidFill>
                <a:schemeClr val="bg1"/>
              </a:solidFill>
              <a:latin typeface="Gill Sans MT" panose="020B0502020104020203" pitchFamily="34" charset="77"/>
              <a:cs typeface="Arial" pitchFamily="34" charset="0"/>
            </a:endParaRPr>
          </a:p>
        </p:txBody>
      </p:sp>
      <p:grpSp>
        <p:nvGrpSpPr>
          <p:cNvPr id="8" name="Group 7">
            <a:extLst>
              <a:ext uri="{FF2B5EF4-FFF2-40B4-BE49-F238E27FC236}">
                <a16:creationId xmlns:a16="http://schemas.microsoft.com/office/drawing/2014/main" id="{D8523345-B4F3-254A-8874-E54A268D4727}"/>
              </a:ext>
            </a:extLst>
          </p:cNvPr>
          <p:cNvGrpSpPr/>
          <p:nvPr userDrawn="1"/>
        </p:nvGrpSpPr>
        <p:grpSpPr>
          <a:xfrm flipV="1">
            <a:off x="6961077" y="3301821"/>
            <a:ext cx="5230923" cy="3014483"/>
            <a:chOff x="5220808" y="2046151"/>
            <a:chExt cx="3923192" cy="2260862"/>
          </a:xfrm>
        </p:grpSpPr>
        <p:sp>
          <p:nvSpPr>
            <p:cNvPr id="9" name="Rectangle 8">
              <a:extLst>
                <a:ext uri="{FF2B5EF4-FFF2-40B4-BE49-F238E27FC236}">
                  <a16:creationId xmlns:a16="http://schemas.microsoft.com/office/drawing/2014/main" id="{DBEA2940-9F7A-38E6-2573-C272E0083880}"/>
                </a:ext>
              </a:extLst>
            </p:cNvPr>
            <p:cNvSpPr/>
            <p:nvPr userDrawn="1"/>
          </p:nvSpPr>
          <p:spPr>
            <a:xfrm>
              <a:off x="5220808" y="3266570"/>
              <a:ext cx="2005012" cy="2000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4A790112-C92A-823A-B891-DC9D36B65716}"/>
                </a:ext>
              </a:extLst>
            </p:cNvPr>
            <p:cNvSpPr/>
            <p:nvPr userDrawn="1"/>
          </p:nvSpPr>
          <p:spPr>
            <a:xfrm>
              <a:off x="6135208" y="3016378"/>
              <a:ext cx="2209800" cy="17724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B8457322-6E35-8C5E-B078-4DACAAE34606}"/>
                </a:ext>
              </a:extLst>
            </p:cNvPr>
            <p:cNvSpPr/>
            <p:nvPr userDrawn="1"/>
          </p:nvSpPr>
          <p:spPr>
            <a:xfrm>
              <a:off x="8216420" y="4163507"/>
              <a:ext cx="695325" cy="1435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355566BC-D381-9B56-60F9-27A3FFE521BB}"/>
                </a:ext>
              </a:extLst>
            </p:cNvPr>
            <p:cNvSpPr/>
            <p:nvPr userDrawn="1"/>
          </p:nvSpPr>
          <p:spPr>
            <a:xfrm>
              <a:off x="8765695" y="3086531"/>
              <a:ext cx="378305" cy="14350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A8D51C6D-1B48-3045-2258-B0428ED6490C}"/>
                </a:ext>
              </a:extLst>
            </p:cNvPr>
            <p:cNvSpPr/>
            <p:nvPr userDrawn="1"/>
          </p:nvSpPr>
          <p:spPr>
            <a:xfrm>
              <a:off x="8578370" y="3913313"/>
              <a:ext cx="378305" cy="11426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ectangle 20">
              <a:extLst>
                <a:ext uri="{FF2B5EF4-FFF2-40B4-BE49-F238E27FC236}">
                  <a16:creationId xmlns:a16="http://schemas.microsoft.com/office/drawing/2014/main" id="{DD9F0886-89A1-B590-B2EB-27AED5C7F5D4}"/>
                </a:ext>
              </a:extLst>
            </p:cNvPr>
            <p:cNvSpPr/>
            <p:nvPr userDrawn="1"/>
          </p:nvSpPr>
          <p:spPr>
            <a:xfrm>
              <a:off x="7505496" y="3409463"/>
              <a:ext cx="314050" cy="1142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1F5BCEE1-7710-D890-AC89-321D2C6CB31A}"/>
                </a:ext>
              </a:extLst>
            </p:cNvPr>
            <p:cNvSpPr/>
            <p:nvPr userDrawn="1"/>
          </p:nvSpPr>
          <p:spPr>
            <a:xfrm>
              <a:off x="8467245" y="3409463"/>
              <a:ext cx="151054" cy="11426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31">
              <a:extLst>
                <a:ext uri="{FF2B5EF4-FFF2-40B4-BE49-F238E27FC236}">
                  <a16:creationId xmlns:a16="http://schemas.microsoft.com/office/drawing/2014/main" id="{3325F597-334B-627A-C7F0-C8617A7A9255}"/>
                </a:ext>
              </a:extLst>
            </p:cNvPr>
            <p:cNvSpPr/>
            <p:nvPr userDrawn="1"/>
          </p:nvSpPr>
          <p:spPr>
            <a:xfrm>
              <a:off x="8400570" y="2737151"/>
              <a:ext cx="743430" cy="10127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 name="Rectangle 32">
              <a:extLst>
                <a:ext uri="{FF2B5EF4-FFF2-40B4-BE49-F238E27FC236}">
                  <a16:creationId xmlns:a16="http://schemas.microsoft.com/office/drawing/2014/main" id="{A3D1AC61-9799-720D-AB0A-DAC120AEF2F4}"/>
                </a:ext>
              </a:extLst>
            </p:cNvPr>
            <p:cNvSpPr/>
            <p:nvPr userDrawn="1"/>
          </p:nvSpPr>
          <p:spPr>
            <a:xfrm>
              <a:off x="8467245" y="2293607"/>
              <a:ext cx="363537" cy="1128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Rectangle 34">
              <a:extLst>
                <a:ext uri="{FF2B5EF4-FFF2-40B4-BE49-F238E27FC236}">
                  <a16:creationId xmlns:a16="http://schemas.microsoft.com/office/drawing/2014/main" id="{3D1562FC-40A3-A3DB-4B42-C27CB40DA1D1}"/>
                </a:ext>
              </a:extLst>
            </p:cNvPr>
            <p:cNvSpPr/>
            <p:nvPr userDrawn="1"/>
          </p:nvSpPr>
          <p:spPr>
            <a:xfrm>
              <a:off x="7968770" y="2293607"/>
              <a:ext cx="498475" cy="1128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Rectangle 35">
              <a:extLst>
                <a:ext uri="{FF2B5EF4-FFF2-40B4-BE49-F238E27FC236}">
                  <a16:creationId xmlns:a16="http://schemas.microsoft.com/office/drawing/2014/main" id="{620C5BCD-3D5D-2FC1-525A-F5776DA76316}"/>
                </a:ext>
              </a:extLst>
            </p:cNvPr>
            <p:cNvSpPr/>
            <p:nvPr userDrawn="1"/>
          </p:nvSpPr>
          <p:spPr>
            <a:xfrm>
              <a:off x="7281862" y="2724040"/>
              <a:ext cx="537683" cy="12737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 name="Rectangle 36">
              <a:extLst>
                <a:ext uri="{FF2B5EF4-FFF2-40B4-BE49-F238E27FC236}">
                  <a16:creationId xmlns:a16="http://schemas.microsoft.com/office/drawing/2014/main" id="{A8852F3F-4E21-BDF6-4D67-A58D1FDA678C}"/>
                </a:ext>
              </a:extLst>
            </p:cNvPr>
            <p:cNvSpPr/>
            <p:nvPr userDrawn="1"/>
          </p:nvSpPr>
          <p:spPr>
            <a:xfrm>
              <a:off x="8520113" y="2046151"/>
              <a:ext cx="280987" cy="11282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3" name="Group 2">
            <a:extLst>
              <a:ext uri="{FF2B5EF4-FFF2-40B4-BE49-F238E27FC236}">
                <a16:creationId xmlns:a16="http://schemas.microsoft.com/office/drawing/2014/main" id="{AA18902D-4AB4-9CC3-026A-06FD0CBBECEA}"/>
              </a:ext>
            </a:extLst>
          </p:cNvPr>
          <p:cNvGrpSpPr>
            <a:grpSpLocks noChangeAspect="1"/>
          </p:cNvGrpSpPr>
          <p:nvPr userDrawn="1"/>
        </p:nvGrpSpPr>
        <p:grpSpPr>
          <a:xfrm>
            <a:off x="457200" y="457300"/>
            <a:ext cx="1463040" cy="475153"/>
            <a:chOff x="3793624" y="2323129"/>
            <a:chExt cx="1730376" cy="561975"/>
          </a:xfrm>
          <a:solidFill>
            <a:schemeClr val="bg1"/>
          </a:solidFill>
        </p:grpSpPr>
        <p:sp>
          <p:nvSpPr>
            <p:cNvPr id="5" name="Freeform 11">
              <a:extLst>
                <a:ext uri="{FF2B5EF4-FFF2-40B4-BE49-F238E27FC236}">
                  <a16:creationId xmlns:a16="http://schemas.microsoft.com/office/drawing/2014/main" id="{3B386488-FC64-C5B9-D27A-F98111311145}"/>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 name="Freeform 12">
              <a:extLst>
                <a:ext uri="{FF2B5EF4-FFF2-40B4-BE49-F238E27FC236}">
                  <a16:creationId xmlns:a16="http://schemas.microsoft.com/office/drawing/2014/main" id="{32DEE972-DB10-C5E5-6538-074FF87E1ACC}"/>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7" name="Freeform 13">
              <a:extLst>
                <a:ext uri="{FF2B5EF4-FFF2-40B4-BE49-F238E27FC236}">
                  <a16:creationId xmlns:a16="http://schemas.microsoft.com/office/drawing/2014/main" id="{2C692EA1-9526-5702-66AC-C423F5293B68}"/>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14">
              <a:extLst>
                <a:ext uri="{FF2B5EF4-FFF2-40B4-BE49-F238E27FC236}">
                  <a16:creationId xmlns:a16="http://schemas.microsoft.com/office/drawing/2014/main" id="{50BBF26A-7452-7C6F-B26E-F802E2E41069}"/>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5">
              <a:extLst>
                <a:ext uri="{FF2B5EF4-FFF2-40B4-BE49-F238E27FC236}">
                  <a16:creationId xmlns:a16="http://schemas.microsoft.com/office/drawing/2014/main" id="{7FD3DCC9-0DF5-89C6-48DE-5D9DB630F4F7}"/>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6">
              <a:extLst>
                <a:ext uri="{FF2B5EF4-FFF2-40B4-BE49-F238E27FC236}">
                  <a16:creationId xmlns:a16="http://schemas.microsoft.com/office/drawing/2014/main" id="{2D49138A-085B-D2B2-E933-14560A62E7DA}"/>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50902093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over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9FE19B-8CFD-AAC1-7ED5-CDB0B29FBFA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1"/>
            <a:ext cx="12192000" cy="6864095"/>
          </a:xfrm>
          <a:prstGeom prst="rect">
            <a:avLst/>
          </a:prstGeom>
        </p:spPr>
      </p:pic>
      <p:sp>
        <p:nvSpPr>
          <p:cNvPr id="11" name="Title 1"/>
          <p:cNvSpPr>
            <a:spLocks noGrp="1"/>
          </p:cNvSpPr>
          <p:nvPr userDrawn="1">
            <p:ph type="ctrTitle" hasCustomPrompt="1"/>
          </p:nvPr>
        </p:nvSpPr>
        <p:spPr bwMode="white">
          <a:xfrm>
            <a:off x="456345" y="1961023"/>
            <a:ext cx="5638624" cy="2331295"/>
          </a:xfrm>
          <a:prstGeom prst="rect">
            <a:avLst/>
          </a:prstGeom>
        </p:spPr>
        <p:txBody>
          <a:bodyPr lIns="0" tIns="0" rIns="0" bIns="0" anchor="b" anchorCtr="0">
            <a:normAutofit/>
          </a:bodyPr>
          <a:lstStyle>
            <a:lvl1pPr algn="l">
              <a:lnSpc>
                <a:spcPts val="4533"/>
              </a:lnSpc>
              <a:defRPr sz="4533" b="1" i="0" cap="all" spc="-27" baseline="0">
                <a:solidFill>
                  <a:schemeClr val="bg1"/>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#3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bwMode="white">
          <a:xfrm>
            <a:off x="456344" y="4358377"/>
            <a:ext cx="5639656"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bwMode="white">
          <a:xfrm>
            <a:off x="456345" y="5679053"/>
            <a:ext cx="5638623" cy="543947"/>
          </a:xfrm>
          <a:prstGeom prst="rect">
            <a:avLst/>
          </a:prstGeom>
        </p:spPr>
        <p:txBody>
          <a:bodyPr lIns="0" tIns="0" rIns="0" bIns="0" anchor="b"/>
          <a:lstStyle>
            <a:lvl1pPr>
              <a:defRPr sz="1333">
                <a:solidFill>
                  <a:schemeClr val="bg2"/>
                </a:solidFill>
              </a:defRPr>
            </a:lvl1pPr>
          </a:lstStyle>
          <a:p>
            <a:pPr lvl="0"/>
            <a:r>
              <a:rPr lang="en-US"/>
              <a:t>Click to edit Master text styles</a:t>
            </a:r>
          </a:p>
        </p:txBody>
      </p:sp>
      <p:sp>
        <p:nvSpPr>
          <p:cNvPr id="36" name="TextBox 35">
            <a:extLst>
              <a:ext uri="{FF2B5EF4-FFF2-40B4-BE49-F238E27FC236}">
                <a16:creationId xmlns:a16="http://schemas.microsoft.com/office/drawing/2014/main" id="{2ED3A543-B241-A6D5-9625-90303A69D101}"/>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bg1"/>
                </a:solidFill>
                <a:latin typeface="Gill Sans MT" panose="020B0502020104020203" pitchFamily="34" charset="77"/>
              </a:rPr>
              <a:t>SAIC PROPRIETARY INFORMATION  I  </a:t>
            </a:r>
            <a:r>
              <a:rPr lang="en-US" sz="667" b="0" i="0" spc="0">
                <a:solidFill>
                  <a:schemeClr val="bg1"/>
                </a:solidFill>
                <a:latin typeface="Gill Sans MT" panose="020B0502020104020203" pitchFamily="34" charset="77"/>
                <a:cs typeface="Arial" pitchFamily="34" charset="0"/>
              </a:rPr>
              <a:t>© SAIC.</a:t>
            </a:r>
            <a:r>
              <a:rPr lang="en-US" sz="667" b="0" i="0" spc="0" baseline="0">
                <a:solidFill>
                  <a:schemeClr val="bg1"/>
                </a:solidFill>
                <a:latin typeface="Gill Sans MT" panose="020B0502020104020203" pitchFamily="34" charset="77"/>
                <a:cs typeface="Arial" pitchFamily="34" charset="0"/>
              </a:rPr>
              <a:t> ALL RIGHTS RESERVED</a:t>
            </a:r>
            <a:r>
              <a:rPr lang="en-US" sz="667" b="0" i="0" spc="0">
                <a:solidFill>
                  <a:schemeClr val="bg1"/>
                </a:solidFill>
                <a:latin typeface="Gill Sans MT" panose="020B0502020104020203" pitchFamily="34" charset="77"/>
              </a:rPr>
              <a:t> </a:t>
            </a:r>
            <a:endParaRPr lang="en-US" sz="667" b="0" i="0" spc="0">
              <a:solidFill>
                <a:schemeClr val="bg1"/>
              </a:solidFill>
              <a:latin typeface="Gill Sans MT" panose="020B0502020104020203" pitchFamily="34" charset="77"/>
              <a:cs typeface="Arial" pitchFamily="34" charset="0"/>
            </a:endParaRPr>
          </a:p>
        </p:txBody>
      </p:sp>
      <p:grpSp>
        <p:nvGrpSpPr>
          <p:cNvPr id="2" name="Group 1">
            <a:extLst>
              <a:ext uri="{FF2B5EF4-FFF2-40B4-BE49-F238E27FC236}">
                <a16:creationId xmlns:a16="http://schemas.microsoft.com/office/drawing/2014/main" id="{0C33986A-B4C7-C0AA-1D66-3534FB3453CB}"/>
              </a:ext>
            </a:extLst>
          </p:cNvPr>
          <p:cNvGrpSpPr/>
          <p:nvPr userDrawn="1"/>
        </p:nvGrpSpPr>
        <p:grpSpPr>
          <a:xfrm>
            <a:off x="6961077" y="3839867"/>
            <a:ext cx="5230923" cy="2684541"/>
            <a:chOff x="5033963" y="2879900"/>
            <a:chExt cx="3923192" cy="2013406"/>
          </a:xfrm>
        </p:grpSpPr>
        <p:sp>
          <p:nvSpPr>
            <p:cNvPr id="3" name="Rectangle 2">
              <a:extLst>
                <a:ext uri="{FF2B5EF4-FFF2-40B4-BE49-F238E27FC236}">
                  <a16:creationId xmlns:a16="http://schemas.microsoft.com/office/drawing/2014/main" id="{1B7A8D9E-3344-B055-F304-0880D9C0F6AB}"/>
                </a:ext>
              </a:extLst>
            </p:cNvPr>
            <p:cNvSpPr/>
            <p:nvPr userDrawn="1"/>
          </p:nvSpPr>
          <p:spPr>
            <a:xfrm>
              <a:off x="5033963" y="3852863"/>
              <a:ext cx="2005012" cy="2000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08500793-407B-030E-2F57-3992C31BEF8C}"/>
                </a:ext>
              </a:extLst>
            </p:cNvPr>
            <p:cNvSpPr/>
            <p:nvPr userDrawn="1"/>
          </p:nvSpPr>
          <p:spPr>
            <a:xfrm>
              <a:off x="5948363" y="3602671"/>
              <a:ext cx="2209800" cy="17724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55DA9D13-92E2-1037-2820-5FA2AE98D879}"/>
                </a:ext>
              </a:extLst>
            </p:cNvPr>
            <p:cNvSpPr/>
            <p:nvPr userDrawn="1"/>
          </p:nvSpPr>
          <p:spPr>
            <a:xfrm>
              <a:off x="8029575" y="4749800"/>
              <a:ext cx="695325" cy="1435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0A148805-10AB-6D1D-FF0E-FFC28EFF124A}"/>
                </a:ext>
              </a:extLst>
            </p:cNvPr>
            <p:cNvSpPr/>
            <p:nvPr userDrawn="1"/>
          </p:nvSpPr>
          <p:spPr>
            <a:xfrm>
              <a:off x="8578850" y="3672824"/>
              <a:ext cx="378305" cy="14350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84B12805-80D5-3020-BB6C-A97CCFAB2A9B}"/>
                </a:ext>
              </a:extLst>
            </p:cNvPr>
            <p:cNvSpPr/>
            <p:nvPr userDrawn="1"/>
          </p:nvSpPr>
          <p:spPr>
            <a:xfrm>
              <a:off x="8391525" y="4499606"/>
              <a:ext cx="378305" cy="11426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26081F67-0C64-EF70-7055-8958CC2CCE2F}"/>
                </a:ext>
              </a:extLst>
            </p:cNvPr>
            <p:cNvSpPr/>
            <p:nvPr userDrawn="1"/>
          </p:nvSpPr>
          <p:spPr>
            <a:xfrm>
              <a:off x="7318651" y="3995756"/>
              <a:ext cx="314050" cy="1142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C9299E18-DE35-A810-4963-F12DFD1BCA30}"/>
                </a:ext>
              </a:extLst>
            </p:cNvPr>
            <p:cNvSpPr/>
            <p:nvPr userDrawn="1"/>
          </p:nvSpPr>
          <p:spPr>
            <a:xfrm>
              <a:off x="8280400" y="3995756"/>
              <a:ext cx="151054" cy="11426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EAC5B88F-C530-C467-6020-070E01306179}"/>
                </a:ext>
              </a:extLst>
            </p:cNvPr>
            <p:cNvSpPr/>
            <p:nvPr userDrawn="1"/>
          </p:nvSpPr>
          <p:spPr>
            <a:xfrm>
              <a:off x="8230080" y="3323443"/>
              <a:ext cx="727075" cy="1142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26C8E499-BDF3-EE69-00CB-947AC26151B4}"/>
                </a:ext>
              </a:extLst>
            </p:cNvPr>
            <p:cNvSpPr/>
            <p:nvPr userDrawn="1"/>
          </p:nvSpPr>
          <p:spPr>
            <a:xfrm>
              <a:off x="8280400" y="2879900"/>
              <a:ext cx="363537" cy="11282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5597510E-915B-E6B8-4DB3-ED811D7CBD5F}"/>
                </a:ext>
              </a:extLst>
            </p:cNvPr>
            <p:cNvSpPr/>
            <p:nvPr userDrawn="1"/>
          </p:nvSpPr>
          <p:spPr>
            <a:xfrm>
              <a:off x="7781925" y="2879900"/>
              <a:ext cx="498475" cy="1128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5" name="Group 14">
            <a:extLst>
              <a:ext uri="{FF2B5EF4-FFF2-40B4-BE49-F238E27FC236}">
                <a16:creationId xmlns:a16="http://schemas.microsoft.com/office/drawing/2014/main" id="{389430F4-9AA0-D033-4470-E8DF5E0FA1A0}"/>
              </a:ext>
            </a:extLst>
          </p:cNvPr>
          <p:cNvGrpSpPr>
            <a:grpSpLocks noChangeAspect="1"/>
          </p:cNvGrpSpPr>
          <p:nvPr userDrawn="1"/>
        </p:nvGrpSpPr>
        <p:grpSpPr>
          <a:xfrm>
            <a:off x="457200" y="457300"/>
            <a:ext cx="1463040" cy="475153"/>
            <a:chOff x="3793624" y="2323129"/>
            <a:chExt cx="1730376" cy="561975"/>
          </a:xfrm>
          <a:solidFill>
            <a:schemeClr val="bg1"/>
          </a:solidFill>
        </p:grpSpPr>
        <p:sp>
          <p:nvSpPr>
            <p:cNvPr id="16" name="Freeform 11">
              <a:extLst>
                <a:ext uri="{FF2B5EF4-FFF2-40B4-BE49-F238E27FC236}">
                  <a16:creationId xmlns:a16="http://schemas.microsoft.com/office/drawing/2014/main" id="{F50E3324-3EBF-6658-A62D-4A70A4A0481F}"/>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2">
              <a:extLst>
                <a:ext uri="{FF2B5EF4-FFF2-40B4-BE49-F238E27FC236}">
                  <a16:creationId xmlns:a16="http://schemas.microsoft.com/office/drawing/2014/main" id="{462426D0-92D8-A36A-2709-09A6EB8C73DE}"/>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Freeform 13">
              <a:extLst>
                <a:ext uri="{FF2B5EF4-FFF2-40B4-BE49-F238E27FC236}">
                  <a16:creationId xmlns:a16="http://schemas.microsoft.com/office/drawing/2014/main" id="{01F1EECF-EE1E-8ACB-2D5B-51C3F363B9D6}"/>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4">
              <a:extLst>
                <a:ext uri="{FF2B5EF4-FFF2-40B4-BE49-F238E27FC236}">
                  <a16:creationId xmlns:a16="http://schemas.microsoft.com/office/drawing/2014/main" id="{D672C226-8BDE-89AD-E381-4E4F3622B965}"/>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5">
              <a:extLst>
                <a:ext uri="{FF2B5EF4-FFF2-40B4-BE49-F238E27FC236}">
                  <a16:creationId xmlns:a16="http://schemas.microsoft.com/office/drawing/2014/main" id="{FB785DBE-1B83-2A25-CF0E-C9341CE7E506}"/>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6">
              <a:extLst>
                <a:ext uri="{FF2B5EF4-FFF2-40B4-BE49-F238E27FC236}">
                  <a16:creationId xmlns:a16="http://schemas.microsoft.com/office/drawing/2014/main" id="{98B7667D-2BDB-1164-7A62-A8B0C18433AE}"/>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75582625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Cover 4">
    <p:spTree>
      <p:nvGrpSpPr>
        <p:cNvPr id="1" name=""/>
        <p:cNvGrpSpPr/>
        <p:nvPr/>
      </p:nvGrpSpPr>
      <p:grpSpPr>
        <a:xfrm>
          <a:off x="0" y="0"/>
          <a:ext cx="0" cy="0"/>
          <a:chOff x="0" y="0"/>
          <a:chExt cx="0" cy="0"/>
        </a:xfrm>
      </p:grpSpPr>
      <p:pic>
        <p:nvPicPr>
          <p:cNvPr id="4" name="Picture 3" descr="A picture containing text, person, person&#10;&#10;AI-generated content may be incorrect.">
            <a:extLst>
              <a:ext uri="{FF2B5EF4-FFF2-40B4-BE49-F238E27FC236}">
                <a16:creationId xmlns:a16="http://schemas.microsoft.com/office/drawing/2014/main" id="{709FE19B-8CFD-AAC1-7ED5-CDB0B29FBF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64096"/>
          </a:xfrm>
          <a:prstGeom prst="rect">
            <a:avLst/>
          </a:prstGeom>
        </p:spPr>
      </p:pic>
      <p:sp>
        <p:nvSpPr>
          <p:cNvPr id="11" name="Title 1"/>
          <p:cNvSpPr>
            <a:spLocks noGrp="1"/>
          </p:cNvSpPr>
          <p:nvPr userDrawn="1">
            <p:ph type="ctrTitle" hasCustomPrompt="1"/>
          </p:nvPr>
        </p:nvSpPr>
        <p:spPr bwMode="white">
          <a:xfrm>
            <a:off x="456346" y="1961023"/>
            <a:ext cx="4918945" cy="2331295"/>
          </a:xfrm>
          <a:prstGeom prst="rect">
            <a:avLst/>
          </a:prstGeom>
        </p:spPr>
        <p:txBody>
          <a:bodyPr lIns="0" tIns="0" rIns="0" bIns="0" anchor="b" anchorCtr="0">
            <a:normAutofit/>
          </a:bodyPr>
          <a:lstStyle>
            <a:lvl1pPr algn="l">
              <a:lnSpc>
                <a:spcPts val="4533"/>
              </a:lnSpc>
              <a:defRPr sz="4533" b="1" i="0" cap="all" spc="-27" baseline="0">
                <a:solidFill>
                  <a:schemeClr val="bg1"/>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#4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bwMode="white">
          <a:xfrm>
            <a:off x="456346" y="4358377"/>
            <a:ext cx="4654685"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bwMode="white">
          <a:xfrm>
            <a:off x="456345" y="5679053"/>
            <a:ext cx="4653832" cy="543947"/>
          </a:xfrm>
          <a:prstGeom prst="rect">
            <a:avLst/>
          </a:prstGeom>
        </p:spPr>
        <p:txBody>
          <a:bodyPr lIns="0" tIns="0" rIns="0" bIns="0" anchor="b"/>
          <a:lstStyle>
            <a:lvl1pPr>
              <a:defRPr sz="1333">
                <a:solidFill>
                  <a:schemeClr val="bg2"/>
                </a:solidFill>
              </a:defRPr>
            </a:lvl1pPr>
          </a:lstStyle>
          <a:p>
            <a:pPr lvl="0"/>
            <a:r>
              <a:rPr lang="en-US"/>
              <a:t>Click to edit Master text styles</a:t>
            </a:r>
          </a:p>
        </p:txBody>
      </p:sp>
      <p:sp>
        <p:nvSpPr>
          <p:cNvPr id="5" name="TextBox 4">
            <a:extLst>
              <a:ext uri="{FF2B5EF4-FFF2-40B4-BE49-F238E27FC236}">
                <a16:creationId xmlns:a16="http://schemas.microsoft.com/office/drawing/2014/main" id="{75D58DD3-41C8-2A2E-1141-F96517435367}"/>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bg1"/>
                </a:solidFill>
                <a:latin typeface="Gill Sans MT" panose="020B0502020104020203" pitchFamily="34" charset="77"/>
              </a:rPr>
              <a:t>SAIC PROPRIETARY INFORMATION  I  </a:t>
            </a:r>
            <a:r>
              <a:rPr lang="en-US" sz="667" b="0" i="0" spc="0">
                <a:solidFill>
                  <a:schemeClr val="bg1"/>
                </a:solidFill>
                <a:latin typeface="Gill Sans MT" panose="020B0502020104020203" pitchFamily="34" charset="77"/>
                <a:cs typeface="Arial" pitchFamily="34" charset="0"/>
              </a:rPr>
              <a:t>© SAIC.</a:t>
            </a:r>
            <a:r>
              <a:rPr lang="en-US" sz="667" b="0" i="0" spc="0" baseline="0">
                <a:solidFill>
                  <a:schemeClr val="bg1"/>
                </a:solidFill>
                <a:latin typeface="Gill Sans MT" panose="020B0502020104020203" pitchFamily="34" charset="77"/>
                <a:cs typeface="Arial" pitchFamily="34" charset="0"/>
              </a:rPr>
              <a:t> ALL RIGHTS RESERVED</a:t>
            </a:r>
            <a:r>
              <a:rPr lang="en-US" sz="667" b="0" i="0" spc="0">
                <a:solidFill>
                  <a:schemeClr val="bg1"/>
                </a:solidFill>
                <a:latin typeface="Gill Sans MT" panose="020B0502020104020203" pitchFamily="34" charset="77"/>
              </a:rPr>
              <a:t> </a:t>
            </a:r>
            <a:endParaRPr lang="en-US" sz="667" b="0" i="0" spc="0">
              <a:solidFill>
                <a:schemeClr val="bg1"/>
              </a:solidFill>
              <a:latin typeface="Gill Sans MT" panose="020B0502020104020203" pitchFamily="34" charset="77"/>
              <a:cs typeface="Arial" pitchFamily="34" charset="0"/>
            </a:endParaRPr>
          </a:p>
        </p:txBody>
      </p:sp>
      <p:grpSp>
        <p:nvGrpSpPr>
          <p:cNvPr id="2" name="Group 1">
            <a:extLst>
              <a:ext uri="{FF2B5EF4-FFF2-40B4-BE49-F238E27FC236}">
                <a16:creationId xmlns:a16="http://schemas.microsoft.com/office/drawing/2014/main" id="{3E481F23-37D2-A60C-0A6E-02AA1746BA16}"/>
              </a:ext>
            </a:extLst>
          </p:cNvPr>
          <p:cNvGrpSpPr/>
          <p:nvPr userDrawn="1"/>
        </p:nvGrpSpPr>
        <p:grpSpPr>
          <a:xfrm>
            <a:off x="5921378" y="4097597"/>
            <a:ext cx="6270623" cy="2125404"/>
            <a:chOff x="4083844" y="3210649"/>
            <a:chExt cx="4702967" cy="1594053"/>
          </a:xfrm>
        </p:grpSpPr>
        <p:sp>
          <p:nvSpPr>
            <p:cNvPr id="3" name="object 13">
              <a:extLst>
                <a:ext uri="{FF2B5EF4-FFF2-40B4-BE49-F238E27FC236}">
                  <a16:creationId xmlns:a16="http://schemas.microsoft.com/office/drawing/2014/main" id="{3BE4AF30-C9C4-77C7-79DB-76A570E9320F}"/>
                </a:ext>
              </a:extLst>
            </p:cNvPr>
            <p:cNvSpPr/>
            <p:nvPr/>
          </p:nvSpPr>
          <p:spPr>
            <a:xfrm>
              <a:off x="4083844" y="4341810"/>
              <a:ext cx="890587" cy="130178"/>
            </a:xfrm>
            <a:custGeom>
              <a:avLst/>
              <a:gdLst/>
              <a:ahLst/>
              <a:cxnLst/>
              <a:rect l="l" t="t" r="r" b="b"/>
              <a:pathLst>
                <a:path w="350520" h="114300">
                  <a:moveTo>
                    <a:pt x="0" y="0"/>
                  </a:moveTo>
                  <a:lnTo>
                    <a:pt x="349904" y="0"/>
                  </a:lnTo>
                  <a:lnTo>
                    <a:pt x="349904" y="113918"/>
                  </a:lnTo>
                  <a:lnTo>
                    <a:pt x="0" y="113918"/>
                  </a:lnTo>
                  <a:lnTo>
                    <a:pt x="0" y="0"/>
                  </a:lnTo>
                  <a:close/>
                </a:path>
              </a:pathLst>
            </a:custGeom>
            <a:solidFill>
              <a:srgbClr val="134EA1"/>
            </a:solidFill>
          </p:spPr>
          <p:txBody>
            <a:bodyPr wrap="square" lIns="0" tIns="0" rIns="0" bIns="0" rtlCol="0"/>
            <a:lstStyle/>
            <a:p>
              <a:endParaRPr sz="2400"/>
            </a:p>
          </p:txBody>
        </p:sp>
        <p:sp>
          <p:nvSpPr>
            <p:cNvPr id="6" name="object 14">
              <a:extLst>
                <a:ext uri="{FF2B5EF4-FFF2-40B4-BE49-F238E27FC236}">
                  <a16:creationId xmlns:a16="http://schemas.microsoft.com/office/drawing/2014/main" id="{EFAB587C-DD14-A8AB-5C2A-4E3544AFA334}"/>
                </a:ext>
              </a:extLst>
            </p:cNvPr>
            <p:cNvSpPr/>
            <p:nvPr/>
          </p:nvSpPr>
          <p:spPr>
            <a:xfrm>
              <a:off x="6740367" y="4317206"/>
              <a:ext cx="1774984"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5"/>
            </a:solidFill>
          </p:spPr>
          <p:txBody>
            <a:bodyPr wrap="square" lIns="0" tIns="0" rIns="0" bIns="0" rtlCol="0"/>
            <a:lstStyle/>
            <a:p>
              <a:endParaRPr sz="2400"/>
            </a:p>
          </p:txBody>
        </p:sp>
        <p:sp>
          <p:nvSpPr>
            <p:cNvPr id="7" name="object 14">
              <a:extLst>
                <a:ext uri="{FF2B5EF4-FFF2-40B4-BE49-F238E27FC236}">
                  <a16:creationId xmlns:a16="http://schemas.microsoft.com/office/drawing/2014/main" id="{0534FFCE-0CB0-D322-6F9A-D1BB3711332A}"/>
                </a:ext>
              </a:extLst>
            </p:cNvPr>
            <p:cNvSpPr/>
            <p:nvPr userDrawn="1"/>
          </p:nvSpPr>
          <p:spPr>
            <a:xfrm>
              <a:off x="8241506" y="4485900"/>
              <a:ext cx="545305" cy="216693"/>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2"/>
            </a:solidFill>
          </p:spPr>
          <p:txBody>
            <a:bodyPr wrap="square" lIns="0" tIns="0" rIns="0" bIns="0" rtlCol="0"/>
            <a:lstStyle/>
            <a:p>
              <a:endParaRPr sz="2400"/>
            </a:p>
          </p:txBody>
        </p:sp>
        <p:sp>
          <p:nvSpPr>
            <p:cNvPr id="10" name="object 14">
              <a:extLst>
                <a:ext uri="{FF2B5EF4-FFF2-40B4-BE49-F238E27FC236}">
                  <a16:creationId xmlns:a16="http://schemas.microsoft.com/office/drawing/2014/main" id="{7A0FE37B-4295-0C68-99D7-0CA1EF809773}"/>
                </a:ext>
              </a:extLst>
            </p:cNvPr>
            <p:cNvSpPr/>
            <p:nvPr userDrawn="1"/>
          </p:nvSpPr>
          <p:spPr>
            <a:xfrm>
              <a:off x="7629321" y="3862387"/>
              <a:ext cx="285953"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3"/>
            </a:solidFill>
          </p:spPr>
          <p:txBody>
            <a:bodyPr wrap="square" lIns="0" tIns="0" rIns="0" bIns="0" rtlCol="0"/>
            <a:lstStyle/>
            <a:p>
              <a:endParaRPr sz="2400"/>
            </a:p>
          </p:txBody>
        </p:sp>
        <p:sp>
          <p:nvSpPr>
            <p:cNvPr id="12" name="object 14">
              <a:extLst>
                <a:ext uri="{FF2B5EF4-FFF2-40B4-BE49-F238E27FC236}">
                  <a16:creationId xmlns:a16="http://schemas.microsoft.com/office/drawing/2014/main" id="{E2373DC3-8BBC-690B-FD50-015C05A2E146}"/>
                </a:ext>
              </a:extLst>
            </p:cNvPr>
            <p:cNvSpPr/>
            <p:nvPr userDrawn="1"/>
          </p:nvSpPr>
          <p:spPr>
            <a:xfrm>
              <a:off x="8347419" y="4079829"/>
              <a:ext cx="258419"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bg2"/>
            </a:solidFill>
          </p:spPr>
          <p:txBody>
            <a:bodyPr wrap="square" lIns="0" tIns="0" rIns="0" bIns="0" rtlCol="0"/>
            <a:lstStyle/>
            <a:p>
              <a:endParaRPr sz="2400"/>
            </a:p>
          </p:txBody>
        </p:sp>
        <p:sp>
          <p:nvSpPr>
            <p:cNvPr id="13" name="object 14">
              <a:extLst>
                <a:ext uri="{FF2B5EF4-FFF2-40B4-BE49-F238E27FC236}">
                  <a16:creationId xmlns:a16="http://schemas.microsoft.com/office/drawing/2014/main" id="{369778B0-265C-4BA7-A5D7-3B2D788481AD}"/>
                </a:ext>
              </a:extLst>
            </p:cNvPr>
            <p:cNvSpPr/>
            <p:nvPr userDrawn="1"/>
          </p:nvSpPr>
          <p:spPr>
            <a:xfrm>
              <a:off x="8347419" y="3469084"/>
              <a:ext cx="439392"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sp>
          <p:nvSpPr>
            <p:cNvPr id="14" name="object 14">
              <a:extLst>
                <a:ext uri="{FF2B5EF4-FFF2-40B4-BE49-F238E27FC236}">
                  <a16:creationId xmlns:a16="http://schemas.microsoft.com/office/drawing/2014/main" id="{E94BFBA3-0AC1-3BFC-5AF5-CECE1F4EBF1C}"/>
                </a:ext>
              </a:extLst>
            </p:cNvPr>
            <p:cNvSpPr/>
            <p:nvPr userDrawn="1"/>
          </p:nvSpPr>
          <p:spPr>
            <a:xfrm>
              <a:off x="7952130" y="3210649"/>
              <a:ext cx="532263"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3"/>
            </a:solidFill>
          </p:spPr>
          <p:txBody>
            <a:bodyPr wrap="square" lIns="0" tIns="0" rIns="0" bIns="0" rtlCol="0"/>
            <a:lstStyle/>
            <a:p>
              <a:endParaRPr sz="2400"/>
            </a:p>
          </p:txBody>
        </p:sp>
        <p:sp>
          <p:nvSpPr>
            <p:cNvPr id="15" name="object 14">
              <a:extLst>
                <a:ext uri="{FF2B5EF4-FFF2-40B4-BE49-F238E27FC236}">
                  <a16:creationId xmlns:a16="http://schemas.microsoft.com/office/drawing/2014/main" id="{8189B3E6-3308-AFD8-84A8-16602D4EC131}"/>
                </a:ext>
              </a:extLst>
            </p:cNvPr>
            <p:cNvSpPr/>
            <p:nvPr userDrawn="1"/>
          </p:nvSpPr>
          <p:spPr>
            <a:xfrm>
              <a:off x="4529138" y="4637724"/>
              <a:ext cx="2069635"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4"/>
            </a:solidFill>
          </p:spPr>
          <p:txBody>
            <a:bodyPr wrap="square" lIns="0" tIns="0" rIns="0" bIns="0" rtlCol="0"/>
            <a:lstStyle/>
            <a:p>
              <a:endParaRPr sz="1067"/>
            </a:p>
          </p:txBody>
        </p:sp>
        <p:sp>
          <p:nvSpPr>
            <p:cNvPr id="16" name="object 14">
              <a:extLst>
                <a:ext uri="{FF2B5EF4-FFF2-40B4-BE49-F238E27FC236}">
                  <a16:creationId xmlns:a16="http://schemas.microsoft.com/office/drawing/2014/main" id="{6AE49D76-9C16-3215-3BEA-A98345B1954A}"/>
                </a:ext>
              </a:extLst>
            </p:cNvPr>
            <p:cNvSpPr/>
            <p:nvPr userDrawn="1"/>
          </p:nvSpPr>
          <p:spPr>
            <a:xfrm>
              <a:off x="6114706" y="3844541"/>
              <a:ext cx="484067"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grpSp>
      <p:grpSp>
        <p:nvGrpSpPr>
          <p:cNvPr id="8" name="Group 7">
            <a:extLst>
              <a:ext uri="{FF2B5EF4-FFF2-40B4-BE49-F238E27FC236}">
                <a16:creationId xmlns:a16="http://schemas.microsoft.com/office/drawing/2014/main" id="{C4ECF660-639A-846D-4706-BBEDD36EADFD}"/>
              </a:ext>
            </a:extLst>
          </p:cNvPr>
          <p:cNvGrpSpPr>
            <a:grpSpLocks noChangeAspect="1"/>
          </p:cNvGrpSpPr>
          <p:nvPr userDrawn="1"/>
        </p:nvGrpSpPr>
        <p:grpSpPr>
          <a:xfrm>
            <a:off x="457200" y="457300"/>
            <a:ext cx="1463040" cy="475153"/>
            <a:chOff x="3793624" y="2323129"/>
            <a:chExt cx="1730376" cy="561975"/>
          </a:xfrm>
          <a:solidFill>
            <a:schemeClr val="bg1"/>
          </a:solidFill>
        </p:grpSpPr>
        <p:sp>
          <p:nvSpPr>
            <p:cNvPr id="9" name="Freeform 11">
              <a:extLst>
                <a:ext uri="{FF2B5EF4-FFF2-40B4-BE49-F238E27FC236}">
                  <a16:creationId xmlns:a16="http://schemas.microsoft.com/office/drawing/2014/main" id="{5269C487-7FE9-7403-2153-90A03806E314}"/>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2">
              <a:extLst>
                <a:ext uri="{FF2B5EF4-FFF2-40B4-BE49-F238E27FC236}">
                  <a16:creationId xmlns:a16="http://schemas.microsoft.com/office/drawing/2014/main" id="{7B40F33C-4E7F-7CF7-7C94-54819E1E5916}"/>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Freeform 13">
              <a:extLst>
                <a:ext uri="{FF2B5EF4-FFF2-40B4-BE49-F238E27FC236}">
                  <a16:creationId xmlns:a16="http://schemas.microsoft.com/office/drawing/2014/main" id="{A8E9308C-6A1E-58AE-6AF5-4F89C5AD0EFE}"/>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4">
              <a:extLst>
                <a:ext uri="{FF2B5EF4-FFF2-40B4-BE49-F238E27FC236}">
                  <a16:creationId xmlns:a16="http://schemas.microsoft.com/office/drawing/2014/main" id="{13A6D246-AD83-8E11-DA65-BCF182670EFE}"/>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5">
              <a:extLst>
                <a:ext uri="{FF2B5EF4-FFF2-40B4-BE49-F238E27FC236}">
                  <a16:creationId xmlns:a16="http://schemas.microsoft.com/office/drawing/2014/main" id="{E9985F2A-1BB8-C2D7-4771-9BD32A1DAA82}"/>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6">
              <a:extLst>
                <a:ext uri="{FF2B5EF4-FFF2-40B4-BE49-F238E27FC236}">
                  <a16:creationId xmlns:a16="http://schemas.microsoft.com/office/drawing/2014/main" id="{DD1FC79F-466D-2E62-ADEB-631AFB24EDBB}"/>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92241377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Cover 5">
    <p:spTree>
      <p:nvGrpSpPr>
        <p:cNvPr id="1" name=""/>
        <p:cNvGrpSpPr/>
        <p:nvPr/>
      </p:nvGrpSpPr>
      <p:grpSpPr>
        <a:xfrm>
          <a:off x="0" y="0"/>
          <a:ext cx="0" cy="0"/>
          <a:chOff x="0" y="0"/>
          <a:chExt cx="0" cy="0"/>
        </a:xfrm>
      </p:grpSpPr>
      <p:pic>
        <p:nvPicPr>
          <p:cNvPr id="2" name="object 8">
            <a:extLst>
              <a:ext uri="{FF2B5EF4-FFF2-40B4-BE49-F238E27FC236}">
                <a16:creationId xmlns:a16="http://schemas.microsoft.com/office/drawing/2014/main" id="{78D89DAA-AB47-A876-CB59-E67B57B9D326}"/>
              </a:ext>
            </a:extLst>
          </p:cNvPr>
          <p:cNvPicPr/>
          <p:nvPr userDrawn="1"/>
        </p:nvPicPr>
        <p:blipFill>
          <a:blip r:embed="rId2" cstate="print">
            <a:extLst>
              <a:ext uri="{28A0092B-C50C-407E-A947-70E740481C1C}">
                <a14:useLocalDpi xmlns:a14="http://schemas.microsoft.com/office/drawing/2010/main" val="0"/>
              </a:ext>
            </a:extLst>
          </a:blip>
          <a:srcRect l="34295" t="4428" r="33055" b="8099"/>
          <a:stretch/>
        </p:blipFill>
        <p:spPr>
          <a:xfrm>
            <a:off x="7641203" y="0"/>
            <a:ext cx="4550797" cy="6858000"/>
          </a:xfrm>
          <a:prstGeom prst="rect">
            <a:avLst/>
          </a:prstGeom>
        </p:spPr>
      </p:pic>
      <p:sp>
        <p:nvSpPr>
          <p:cNvPr id="11" name="Title 1"/>
          <p:cNvSpPr>
            <a:spLocks noGrp="1"/>
          </p:cNvSpPr>
          <p:nvPr userDrawn="1">
            <p:ph type="ctrTitle" hasCustomPrompt="1"/>
          </p:nvPr>
        </p:nvSpPr>
        <p:spPr>
          <a:xfrm>
            <a:off x="456346" y="1961023"/>
            <a:ext cx="6805937" cy="2331295"/>
          </a:xfrm>
          <a:prstGeom prst="rect">
            <a:avLst/>
          </a:prstGeom>
        </p:spPr>
        <p:txBody>
          <a:bodyPr lIns="0" tIns="0" rIns="0" bIns="0" anchor="b" anchorCtr="0">
            <a:normAutofit/>
          </a:bodyPr>
          <a:lstStyle>
            <a:lvl1pPr algn="l">
              <a:lnSpc>
                <a:spcPts val="5600"/>
              </a:lnSpc>
              <a:defRPr sz="5600" b="1" i="0" cap="all" spc="-27"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#5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a:xfrm>
            <a:off x="456346" y="4358377"/>
            <a:ext cx="6805937"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a:xfrm>
            <a:off x="457200" y="5679053"/>
            <a:ext cx="5374216" cy="543947"/>
          </a:xfrm>
          <a:prstGeom prst="rect">
            <a:avLst/>
          </a:prstGeom>
        </p:spPr>
        <p:txBody>
          <a:bodyPr lIns="0" tIns="0" rIns="0" bIns="0" anchor="b"/>
          <a:lstStyle>
            <a:lvl1pPr>
              <a:defRPr sz="1333">
                <a:solidFill>
                  <a:schemeClr val="tx2"/>
                </a:solidFill>
              </a:defRPr>
            </a:lvl1pPr>
          </a:lstStyle>
          <a:p>
            <a:pPr lvl="0"/>
            <a:r>
              <a:rPr lang="en-US"/>
              <a:t>Click to edit Master text styles</a:t>
            </a:r>
          </a:p>
        </p:txBody>
      </p:sp>
      <p:sp>
        <p:nvSpPr>
          <p:cNvPr id="4" name="TextBox 3">
            <a:extLst>
              <a:ext uri="{FF2B5EF4-FFF2-40B4-BE49-F238E27FC236}">
                <a16:creationId xmlns:a16="http://schemas.microsoft.com/office/drawing/2014/main" id="{C394257C-4F1B-C4E7-8AB5-3C1CE42B4C7E}"/>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bg1"/>
                </a:solidFill>
                <a:latin typeface="Gill Sans MT" panose="020B0502020104020203" pitchFamily="34" charset="77"/>
              </a:rPr>
              <a:t>SAIC PROPRIETARY INFORMATION  I  </a:t>
            </a:r>
            <a:r>
              <a:rPr lang="en-US" sz="667" b="0" i="0" spc="0">
                <a:solidFill>
                  <a:schemeClr val="bg1"/>
                </a:solidFill>
                <a:latin typeface="Gill Sans MT" panose="020B0502020104020203" pitchFamily="34" charset="77"/>
                <a:cs typeface="Arial" pitchFamily="34" charset="0"/>
              </a:rPr>
              <a:t>© SAIC.</a:t>
            </a:r>
            <a:r>
              <a:rPr lang="en-US" sz="667" b="0" i="0" spc="0" baseline="0">
                <a:solidFill>
                  <a:schemeClr val="bg1"/>
                </a:solidFill>
                <a:latin typeface="Gill Sans MT" panose="020B0502020104020203" pitchFamily="34" charset="77"/>
                <a:cs typeface="Arial" pitchFamily="34" charset="0"/>
              </a:rPr>
              <a:t> ALL RIGHTS RESERVED</a:t>
            </a:r>
            <a:r>
              <a:rPr lang="en-US" sz="667" b="0" i="0" spc="0">
                <a:solidFill>
                  <a:schemeClr val="bg1"/>
                </a:solidFill>
                <a:latin typeface="Gill Sans MT" panose="020B0502020104020203" pitchFamily="34" charset="77"/>
              </a:rPr>
              <a:t> </a:t>
            </a:r>
            <a:endParaRPr lang="en-US" sz="667" b="0" i="0" spc="0">
              <a:solidFill>
                <a:schemeClr val="bg1"/>
              </a:solidFill>
              <a:latin typeface="Gill Sans MT" panose="020B0502020104020203" pitchFamily="34" charset="77"/>
              <a:cs typeface="Arial" pitchFamily="34" charset="0"/>
            </a:endParaRPr>
          </a:p>
        </p:txBody>
      </p:sp>
      <p:grpSp>
        <p:nvGrpSpPr>
          <p:cNvPr id="3" name="Group 2">
            <a:extLst>
              <a:ext uri="{FF2B5EF4-FFF2-40B4-BE49-F238E27FC236}">
                <a16:creationId xmlns:a16="http://schemas.microsoft.com/office/drawing/2014/main" id="{985957AB-F089-44B2-D461-84488F3389BF}"/>
              </a:ext>
            </a:extLst>
          </p:cNvPr>
          <p:cNvGrpSpPr/>
          <p:nvPr userDrawn="1"/>
        </p:nvGrpSpPr>
        <p:grpSpPr>
          <a:xfrm>
            <a:off x="5921378" y="4097597"/>
            <a:ext cx="6270623" cy="2125404"/>
            <a:chOff x="4083844" y="3210649"/>
            <a:chExt cx="4702967" cy="1594053"/>
          </a:xfrm>
        </p:grpSpPr>
        <p:sp>
          <p:nvSpPr>
            <p:cNvPr id="5" name="object 13">
              <a:extLst>
                <a:ext uri="{FF2B5EF4-FFF2-40B4-BE49-F238E27FC236}">
                  <a16:creationId xmlns:a16="http://schemas.microsoft.com/office/drawing/2014/main" id="{4E7A463D-EFFF-4C55-C71E-2E51C9CF5EA9}"/>
                </a:ext>
              </a:extLst>
            </p:cNvPr>
            <p:cNvSpPr/>
            <p:nvPr/>
          </p:nvSpPr>
          <p:spPr>
            <a:xfrm>
              <a:off x="4083844" y="4341810"/>
              <a:ext cx="890587" cy="130178"/>
            </a:xfrm>
            <a:custGeom>
              <a:avLst/>
              <a:gdLst/>
              <a:ahLst/>
              <a:cxnLst/>
              <a:rect l="l" t="t" r="r" b="b"/>
              <a:pathLst>
                <a:path w="350520" h="114300">
                  <a:moveTo>
                    <a:pt x="0" y="0"/>
                  </a:moveTo>
                  <a:lnTo>
                    <a:pt x="349904" y="0"/>
                  </a:lnTo>
                  <a:lnTo>
                    <a:pt x="349904" y="113918"/>
                  </a:lnTo>
                  <a:lnTo>
                    <a:pt x="0" y="113918"/>
                  </a:lnTo>
                  <a:lnTo>
                    <a:pt x="0" y="0"/>
                  </a:lnTo>
                  <a:close/>
                </a:path>
              </a:pathLst>
            </a:custGeom>
            <a:solidFill>
              <a:srgbClr val="134EA1"/>
            </a:solidFill>
          </p:spPr>
          <p:txBody>
            <a:bodyPr wrap="square" lIns="0" tIns="0" rIns="0" bIns="0" rtlCol="0"/>
            <a:lstStyle/>
            <a:p>
              <a:endParaRPr sz="2400"/>
            </a:p>
          </p:txBody>
        </p:sp>
        <p:sp>
          <p:nvSpPr>
            <p:cNvPr id="6" name="object 14">
              <a:extLst>
                <a:ext uri="{FF2B5EF4-FFF2-40B4-BE49-F238E27FC236}">
                  <a16:creationId xmlns:a16="http://schemas.microsoft.com/office/drawing/2014/main" id="{A18FEB65-BF7C-2579-8221-1456E0CADC36}"/>
                </a:ext>
              </a:extLst>
            </p:cNvPr>
            <p:cNvSpPr/>
            <p:nvPr/>
          </p:nvSpPr>
          <p:spPr>
            <a:xfrm>
              <a:off x="6740367" y="4317206"/>
              <a:ext cx="1774984"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5"/>
            </a:solidFill>
          </p:spPr>
          <p:txBody>
            <a:bodyPr wrap="square" lIns="0" tIns="0" rIns="0" bIns="0" rtlCol="0"/>
            <a:lstStyle/>
            <a:p>
              <a:endParaRPr sz="2400"/>
            </a:p>
          </p:txBody>
        </p:sp>
        <p:sp>
          <p:nvSpPr>
            <p:cNvPr id="7" name="object 14">
              <a:extLst>
                <a:ext uri="{FF2B5EF4-FFF2-40B4-BE49-F238E27FC236}">
                  <a16:creationId xmlns:a16="http://schemas.microsoft.com/office/drawing/2014/main" id="{2B2CB77A-8228-AFDF-AB2B-61BD6B4B0968}"/>
                </a:ext>
              </a:extLst>
            </p:cNvPr>
            <p:cNvSpPr/>
            <p:nvPr userDrawn="1"/>
          </p:nvSpPr>
          <p:spPr>
            <a:xfrm>
              <a:off x="8241506" y="4485900"/>
              <a:ext cx="545305" cy="216693"/>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2"/>
            </a:solidFill>
          </p:spPr>
          <p:txBody>
            <a:bodyPr wrap="square" lIns="0" tIns="0" rIns="0" bIns="0" rtlCol="0"/>
            <a:lstStyle/>
            <a:p>
              <a:endParaRPr sz="2400"/>
            </a:p>
          </p:txBody>
        </p:sp>
        <p:sp>
          <p:nvSpPr>
            <p:cNvPr id="10" name="object 14">
              <a:extLst>
                <a:ext uri="{FF2B5EF4-FFF2-40B4-BE49-F238E27FC236}">
                  <a16:creationId xmlns:a16="http://schemas.microsoft.com/office/drawing/2014/main" id="{E30CD292-798D-9AC2-5B95-7A7820AB1697}"/>
                </a:ext>
              </a:extLst>
            </p:cNvPr>
            <p:cNvSpPr/>
            <p:nvPr userDrawn="1"/>
          </p:nvSpPr>
          <p:spPr>
            <a:xfrm>
              <a:off x="7629321" y="3862387"/>
              <a:ext cx="285953"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3"/>
            </a:solidFill>
          </p:spPr>
          <p:txBody>
            <a:bodyPr wrap="square" lIns="0" tIns="0" rIns="0" bIns="0" rtlCol="0"/>
            <a:lstStyle/>
            <a:p>
              <a:endParaRPr sz="2400"/>
            </a:p>
          </p:txBody>
        </p:sp>
        <p:sp>
          <p:nvSpPr>
            <p:cNvPr id="12" name="object 14">
              <a:extLst>
                <a:ext uri="{FF2B5EF4-FFF2-40B4-BE49-F238E27FC236}">
                  <a16:creationId xmlns:a16="http://schemas.microsoft.com/office/drawing/2014/main" id="{A1B342B4-2C6B-1411-DC81-25F083AEB0F2}"/>
                </a:ext>
              </a:extLst>
            </p:cNvPr>
            <p:cNvSpPr/>
            <p:nvPr userDrawn="1"/>
          </p:nvSpPr>
          <p:spPr>
            <a:xfrm>
              <a:off x="8347419" y="4079829"/>
              <a:ext cx="258419"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bg2"/>
            </a:solidFill>
          </p:spPr>
          <p:txBody>
            <a:bodyPr wrap="square" lIns="0" tIns="0" rIns="0" bIns="0" rtlCol="0"/>
            <a:lstStyle/>
            <a:p>
              <a:endParaRPr sz="2400"/>
            </a:p>
          </p:txBody>
        </p:sp>
        <p:sp>
          <p:nvSpPr>
            <p:cNvPr id="13" name="object 14">
              <a:extLst>
                <a:ext uri="{FF2B5EF4-FFF2-40B4-BE49-F238E27FC236}">
                  <a16:creationId xmlns:a16="http://schemas.microsoft.com/office/drawing/2014/main" id="{5ADF03B1-A906-A8EC-ED7E-2610AF235471}"/>
                </a:ext>
              </a:extLst>
            </p:cNvPr>
            <p:cNvSpPr/>
            <p:nvPr userDrawn="1"/>
          </p:nvSpPr>
          <p:spPr>
            <a:xfrm>
              <a:off x="8347419" y="3469084"/>
              <a:ext cx="439392"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sp>
          <p:nvSpPr>
            <p:cNvPr id="14" name="object 14">
              <a:extLst>
                <a:ext uri="{FF2B5EF4-FFF2-40B4-BE49-F238E27FC236}">
                  <a16:creationId xmlns:a16="http://schemas.microsoft.com/office/drawing/2014/main" id="{729736FD-B23A-C063-D00D-AAE6418C3A5E}"/>
                </a:ext>
              </a:extLst>
            </p:cNvPr>
            <p:cNvSpPr/>
            <p:nvPr userDrawn="1"/>
          </p:nvSpPr>
          <p:spPr>
            <a:xfrm>
              <a:off x="7952130" y="3210649"/>
              <a:ext cx="532263"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3"/>
            </a:solidFill>
          </p:spPr>
          <p:txBody>
            <a:bodyPr wrap="square" lIns="0" tIns="0" rIns="0" bIns="0" rtlCol="0"/>
            <a:lstStyle/>
            <a:p>
              <a:endParaRPr sz="2400"/>
            </a:p>
          </p:txBody>
        </p:sp>
        <p:sp>
          <p:nvSpPr>
            <p:cNvPr id="15" name="object 14">
              <a:extLst>
                <a:ext uri="{FF2B5EF4-FFF2-40B4-BE49-F238E27FC236}">
                  <a16:creationId xmlns:a16="http://schemas.microsoft.com/office/drawing/2014/main" id="{8DEBFDB7-93AE-1E60-DF30-0ED66FDAF37B}"/>
                </a:ext>
              </a:extLst>
            </p:cNvPr>
            <p:cNvSpPr/>
            <p:nvPr userDrawn="1"/>
          </p:nvSpPr>
          <p:spPr>
            <a:xfrm>
              <a:off x="4529138" y="4637724"/>
              <a:ext cx="2069635"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4"/>
            </a:solidFill>
          </p:spPr>
          <p:txBody>
            <a:bodyPr wrap="square" lIns="0" tIns="0" rIns="0" bIns="0" rtlCol="0"/>
            <a:lstStyle/>
            <a:p>
              <a:endParaRPr sz="2400"/>
            </a:p>
          </p:txBody>
        </p:sp>
        <p:sp>
          <p:nvSpPr>
            <p:cNvPr id="16" name="object 14">
              <a:extLst>
                <a:ext uri="{FF2B5EF4-FFF2-40B4-BE49-F238E27FC236}">
                  <a16:creationId xmlns:a16="http://schemas.microsoft.com/office/drawing/2014/main" id="{63FDE739-C1DE-B099-682C-537748CD3BD8}"/>
                </a:ext>
              </a:extLst>
            </p:cNvPr>
            <p:cNvSpPr/>
            <p:nvPr userDrawn="1"/>
          </p:nvSpPr>
          <p:spPr>
            <a:xfrm>
              <a:off x="6114706" y="3844541"/>
              <a:ext cx="484067"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grpSp>
      <p:grpSp>
        <p:nvGrpSpPr>
          <p:cNvPr id="8" name="Group 7">
            <a:extLst>
              <a:ext uri="{FF2B5EF4-FFF2-40B4-BE49-F238E27FC236}">
                <a16:creationId xmlns:a16="http://schemas.microsoft.com/office/drawing/2014/main" id="{FDAC46CB-FDD2-3136-C66D-253D91A7B333}"/>
              </a:ext>
            </a:extLst>
          </p:cNvPr>
          <p:cNvGrpSpPr>
            <a:grpSpLocks noChangeAspect="1"/>
          </p:cNvGrpSpPr>
          <p:nvPr userDrawn="1"/>
        </p:nvGrpSpPr>
        <p:grpSpPr>
          <a:xfrm>
            <a:off x="457200" y="457300"/>
            <a:ext cx="1463040" cy="475153"/>
            <a:chOff x="3793624" y="2323129"/>
            <a:chExt cx="1730376" cy="561975"/>
          </a:xfrm>
          <a:solidFill>
            <a:schemeClr val="tx2"/>
          </a:solidFill>
        </p:grpSpPr>
        <p:sp>
          <p:nvSpPr>
            <p:cNvPr id="9" name="Freeform 11">
              <a:extLst>
                <a:ext uri="{FF2B5EF4-FFF2-40B4-BE49-F238E27FC236}">
                  <a16:creationId xmlns:a16="http://schemas.microsoft.com/office/drawing/2014/main" id="{8A8A1285-4D0E-E7D8-4A37-40DDEE13493C}"/>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2">
              <a:extLst>
                <a:ext uri="{FF2B5EF4-FFF2-40B4-BE49-F238E27FC236}">
                  <a16:creationId xmlns:a16="http://schemas.microsoft.com/office/drawing/2014/main" id="{3034F1CD-9C07-1473-92A9-B9847E64C4DA}"/>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8" name="Freeform 13">
              <a:extLst>
                <a:ext uri="{FF2B5EF4-FFF2-40B4-BE49-F238E27FC236}">
                  <a16:creationId xmlns:a16="http://schemas.microsoft.com/office/drawing/2014/main" id="{D7BB86E7-76E9-6CE4-B434-ABE4DB442650}"/>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4">
              <a:extLst>
                <a:ext uri="{FF2B5EF4-FFF2-40B4-BE49-F238E27FC236}">
                  <a16:creationId xmlns:a16="http://schemas.microsoft.com/office/drawing/2014/main" id="{66418BCD-E9D2-3BB2-0F28-A2D20B5C01EE}"/>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5">
              <a:extLst>
                <a:ext uri="{FF2B5EF4-FFF2-40B4-BE49-F238E27FC236}">
                  <a16:creationId xmlns:a16="http://schemas.microsoft.com/office/drawing/2014/main" id="{A66AFD87-B486-BA4E-4C4A-325DE87B5701}"/>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6">
              <a:extLst>
                <a:ext uri="{FF2B5EF4-FFF2-40B4-BE49-F238E27FC236}">
                  <a16:creationId xmlns:a16="http://schemas.microsoft.com/office/drawing/2014/main" id="{F235AF3F-367B-5394-D825-F0FA95BB9273}"/>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307177495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Cover 6">
    <p:spTree>
      <p:nvGrpSpPr>
        <p:cNvPr id="1" name=""/>
        <p:cNvGrpSpPr/>
        <p:nvPr/>
      </p:nvGrpSpPr>
      <p:grpSpPr>
        <a:xfrm>
          <a:off x="0" y="0"/>
          <a:ext cx="0" cy="0"/>
          <a:chOff x="0" y="0"/>
          <a:chExt cx="0" cy="0"/>
        </a:xfrm>
      </p:grpSpPr>
      <p:pic>
        <p:nvPicPr>
          <p:cNvPr id="2" name="object 8">
            <a:extLst>
              <a:ext uri="{FF2B5EF4-FFF2-40B4-BE49-F238E27FC236}">
                <a16:creationId xmlns:a16="http://schemas.microsoft.com/office/drawing/2014/main" id="{78D89DAA-AB47-A876-CB59-E67B57B9D326}"/>
              </a:ext>
            </a:extLst>
          </p:cNvPr>
          <p:cNvPicPr/>
          <p:nvPr userDrawn="1"/>
        </p:nvPicPr>
        <p:blipFill>
          <a:blip r:embed="rId2" cstate="print"/>
          <a:srcRect l="5281" r="6749" b="12030"/>
          <a:stretch/>
        </p:blipFill>
        <p:spPr>
          <a:xfrm>
            <a:off x="2" y="0"/>
            <a:ext cx="4550797" cy="6858000"/>
          </a:xfrm>
          <a:prstGeom prst="rect">
            <a:avLst/>
          </a:prstGeom>
        </p:spPr>
      </p:pic>
      <p:sp>
        <p:nvSpPr>
          <p:cNvPr id="11" name="Title 1"/>
          <p:cNvSpPr>
            <a:spLocks noGrp="1"/>
          </p:cNvSpPr>
          <p:nvPr>
            <p:ph type="ctrTitle" hasCustomPrompt="1"/>
          </p:nvPr>
        </p:nvSpPr>
        <p:spPr>
          <a:xfrm>
            <a:off x="4979664" y="1300571"/>
            <a:ext cx="6805937" cy="2331295"/>
          </a:xfrm>
          <a:prstGeom prst="rect">
            <a:avLst/>
          </a:prstGeom>
        </p:spPr>
        <p:txBody>
          <a:bodyPr lIns="0" tIns="0" rIns="0" bIns="0" anchor="b" anchorCtr="0">
            <a:normAutofit/>
          </a:bodyPr>
          <a:lstStyle>
            <a:lvl1pPr algn="l">
              <a:lnSpc>
                <a:spcPts val="5600"/>
              </a:lnSpc>
              <a:defRPr sz="5600" b="1" i="0" cap="all" spc="-27"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#6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p:ph type="body" sz="quarter" idx="10"/>
          </p:nvPr>
        </p:nvSpPr>
        <p:spPr>
          <a:xfrm>
            <a:off x="4979664" y="3697924"/>
            <a:ext cx="6805937" cy="654304"/>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p:ph type="body" sz="quarter" idx="11"/>
          </p:nvPr>
        </p:nvSpPr>
        <p:spPr>
          <a:xfrm>
            <a:off x="4980517" y="4790789"/>
            <a:ext cx="5374216" cy="517811"/>
          </a:xfrm>
          <a:prstGeom prst="rect">
            <a:avLst/>
          </a:prstGeom>
        </p:spPr>
        <p:txBody>
          <a:bodyPr lIns="0" tIns="0" rIns="0" bIns="0" anchor="b"/>
          <a:lstStyle>
            <a:lvl1pPr>
              <a:defRPr sz="1333">
                <a:solidFill>
                  <a:schemeClr val="tx2"/>
                </a:solidFill>
              </a:defRPr>
            </a:lvl1pPr>
          </a:lstStyle>
          <a:p>
            <a:pPr lvl="0"/>
            <a:r>
              <a:rPr lang="en-US"/>
              <a:t>Click to edit Master text styles</a:t>
            </a:r>
          </a:p>
        </p:txBody>
      </p:sp>
      <p:sp>
        <p:nvSpPr>
          <p:cNvPr id="15" name="TextBox 14">
            <a:extLst>
              <a:ext uri="{FF2B5EF4-FFF2-40B4-BE49-F238E27FC236}">
                <a16:creationId xmlns:a16="http://schemas.microsoft.com/office/drawing/2014/main" id="{01BB9E6C-0917-6280-703D-2858922DA65B}"/>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tx2"/>
                </a:solidFill>
                <a:latin typeface="Gill Sans MT" panose="020B0502020104020203" pitchFamily="34" charset="77"/>
              </a:rPr>
              <a:t>SAIC PROPRIETARY INFORMATION  I  </a:t>
            </a:r>
            <a:r>
              <a:rPr lang="en-US" sz="667" b="0" i="0" spc="0">
                <a:solidFill>
                  <a:schemeClr val="tx2"/>
                </a:solidFill>
                <a:latin typeface="Gill Sans MT" panose="020B0502020104020203" pitchFamily="34" charset="77"/>
                <a:cs typeface="Arial" pitchFamily="34" charset="0"/>
              </a:rPr>
              <a:t>© SAIC.</a:t>
            </a:r>
            <a:r>
              <a:rPr lang="en-US" sz="667" b="0" i="0" spc="0" baseline="0">
                <a:solidFill>
                  <a:schemeClr val="tx2"/>
                </a:solidFill>
                <a:latin typeface="Gill Sans MT" panose="020B0502020104020203" pitchFamily="34" charset="77"/>
                <a:cs typeface="Arial" pitchFamily="34" charset="0"/>
              </a:rPr>
              <a:t> ALL RIGHTS RESERVED</a:t>
            </a:r>
            <a:r>
              <a:rPr lang="en-US" sz="667" b="0" i="0" spc="0">
                <a:solidFill>
                  <a:schemeClr val="tx2"/>
                </a:solidFill>
                <a:latin typeface="Gill Sans MT" panose="020B0502020104020203" pitchFamily="34" charset="77"/>
              </a:rPr>
              <a:t> </a:t>
            </a:r>
            <a:endParaRPr lang="en-US" sz="667" b="0" i="0" spc="0">
              <a:solidFill>
                <a:schemeClr val="tx2"/>
              </a:solidFill>
              <a:latin typeface="Gill Sans MT" panose="020B0502020104020203" pitchFamily="34" charset="77"/>
              <a:cs typeface="Arial" pitchFamily="34" charset="0"/>
            </a:endParaRPr>
          </a:p>
        </p:txBody>
      </p:sp>
      <p:grpSp>
        <p:nvGrpSpPr>
          <p:cNvPr id="10" name="Group 9">
            <a:extLst>
              <a:ext uri="{FF2B5EF4-FFF2-40B4-BE49-F238E27FC236}">
                <a16:creationId xmlns:a16="http://schemas.microsoft.com/office/drawing/2014/main" id="{08023A90-0634-E869-53B5-15C7EB036F19}"/>
              </a:ext>
            </a:extLst>
          </p:cNvPr>
          <p:cNvGrpSpPr/>
          <p:nvPr userDrawn="1"/>
        </p:nvGrpSpPr>
        <p:grpSpPr>
          <a:xfrm flipH="1">
            <a:off x="0" y="3925208"/>
            <a:ext cx="5866307" cy="2629933"/>
            <a:chOff x="5033963" y="2879900"/>
            <a:chExt cx="3923192" cy="1758813"/>
          </a:xfrm>
        </p:grpSpPr>
        <p:sp>
          <p:nvSpPr>
            <p:cNvPr id="16" name="Rectangle 15">
              <a:extLst>
                <a:ext uri="{FF2B5EF4-FFF2-40B4-BE49-F238E27FC236}">
                  <a16:creationId xmlns:a16="http://schemas.microsoft.com/office/drawing/2014/main" id="{307A1F97-88BF-FC54-EB6A-C79CD40DCB45}"/>
                </a:ext>
              </a:extLst>
            </p:cNvPr>
            <p:cNvSpPr/>
            <p:nvPr userDrawn="1"/>
          </p:nvSpPr>
          <p:spPr>
            <a:xfrm>
              <a:off x="5033963" y="3852863"/>
              <a:ext cx="2005012" cy="2000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8833B105-8A38-9F0F-E380-7861CD886CDF}"/>
                </a:ext>
              </a:extLst>
            </p:cNvPr>
            <p:cNvSpPr/>
            <p:nvPr userDrawn="1"/>
          </p:nvSpPr>
          <p:spPr>
            <a:xfrm>
              <a:off x="5948363" y="3602671"/>
              <a:ext cx="2209800" cy="17724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9B5419EF-8BA5-EFC9-BB76-8A9E1B97BE05}"/>
                </a:ext>
              </a:extLst>
            </p:cNvPr>
            <p:cNvSpPr/>
            <p:nvPr userDrawn="1"/>
          </p:nvSpPr>
          <p:spPr>
            <a:xfrm>
              <a:off x="7697647" y="4524562"/>
              <a:ext cx="695325" cy="11415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B951876B-6F65-2EE7-DAEA-EA85D99A83FF}"/>
                </a:ext>
              </a:extLst>
            </p:cNvPr>
            <p:cNvSpPr/>
            <p:nvPr userDrawn="1"/>
          </p:nvSpPr>
          <p:spPr>
            <a:xfrm>
              <a:off x="8578850" y="3672824"/>
              <a:ext cx="378305" cy="14350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4D641A48-CB86-9906-F046-1F821F6DEE08}"/>
                </a:ext>
              </a:extLst>
            </p:cNvPr>
            <p:cNvSpPr/>
            <p:nvPr userDrawn="1"/>
          </p:nvSpPr>
          <p:spPr>
            <a:xfrm>
              <a:off x="8391524" y="4274368"/>
              <a:ext cx="378305" cy="11426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ectangle 20">
              <a:extLst>
                <a:ext uri="{FF2B5EF4-FFF2-40B4-BE49-F238E27FC236}">
                  <a16:creationId xmlns:a16="http://schemas.microsoft.com/office/drawing/2014/main" id="{E3C2C3B2-67A4-9F70-1814-BE35E4D9D695}"/>
                </a:ext>
              </a:extLst>
            </p:cNvPr>
            <p:cNvSpPr/>
            <p:nvPr userDrawn="1"/>
          </p:nvSpPr>
          <p:spPr>
            <a:xfrm>
              <a:off x="7318651" y="3995756"/>
              <a:ext cx="314050" cy="1142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A1718FC1-54EA-5E14-1705-D6BBE37B117C}"/>
                </a:ext>
              </a:extLst>
            </p:cNvPr>
            <p:cNvSpPr/>
            <p:nvPr userDrawn="1"/>
          </p:nvSpPr>
          <p:spPr>
            <a:xfrm>
              <a:off x="8280400" y="3995756"/>
              <a:ext cx="151054" cy="11426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31">
              <a:extLst>
                <a:ext uri="{FF2B5EF4-FFF2-40B4-BE49-F238E27FC236}">
                  <a16:creationId xmlns:a16="http://schemas.microsoft.com/office/drawing/2014/main" id="{DFBE858D-C635-E3A2-FFC2-221FDD17908C}"/>
                </a:ext>
              </a:extLst>
            </p:cNvPr>
            <p:cNvSpPr/>
            <p:nvPr userDrawn="1"/>
          </p:nvSpPr>
          <p:spPr>
            <a:xfrm>
              <a:off x="8213725" y="3323443"/>
              <a:ext cx="727075" cy="1142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 name="Rectangle 32">
              <a:extLst>
                <a:ext uri="{FF2B5EF4-FFF2-40B4-BE49-F238E27FC236}">
                  <a16:creationId xmlns:a16="http://schemas.microsoft.com/office/drawing/2014/main" id="{6A46C1A8-EB3D-CC40-EAA5-A31C6BEA4CBD}"/>
                </a:ext>
              </a:extLst>
            </p:cNvPr>
            <p:cNvSpPr/>
            <p:nvPr userDrawn="1"/>
          </p:nvSpPr>
          <p:spPr>
            <a:xfrm>
              <a:off x="8280400" y="2879900"/>
              <a:ext cx="363537" cy="11282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Rectangle 34">
              <a:extLst>
                <a:ext uri="{FF2B5EF4-FFF2-40B4-BE49-F238E27FC236}">
                  <a16:creationId xmlns:a16="http://schemas.microsoft.com/office/drawing/2014/main" id="{1AE4B987-95EB-A846-CC0B-5C040297E43A}"/>
                </a:ext>
              </a:extLst>
            </p:cNvPr>
            <p:cNvSpPr/>
            <p:nvPr userDrawn="1"/>
          </p:nvSpPr>
          <p:spPr>
            <a:xfrm>
              <a:off x="7781925" y="2879900"/>
              <a:ext cx="498475" cy="1128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3" name="Group 2">
            <a:extLst>
              <a:ext uri="{FF2B5EF4-FFF2-40B4-BE49-F238E27FC236}">
                <a16:creationId xmlns:a16="http://schemas.microsoft.com/office/drawing/2014/main" id="{3343A782-C1FD-DAFA-62FC-7B470CE87C0B}"/>
              </a:ext>
            </a:extLst>
          </p:cNvPr>
          <p:cNvGrpSpPr>
            <a:grpSpLocks noChangeAspect="1"/>
          </p:cNvGrpSpPr>
          <p:nvPr userDrawn="1"/>
        </p:nvGrpSpPr>
        <p:grpSpPr>
          <a:xfrm>
            <a:off x="457200" y="457300"/>
            <a:ext cx="1463040" cy="475153"/>
            <a:chOff x="3793624" y="2323129"/>
            <a:chExt cx="1730376" cy="561975"/>
          </a:xfrm>
          <a:solidFill>
            <a:schemeClr val="bg1"/>
          </a:solidFill>
        </p:grpSpPr>
        <p:sp>
          <p:nvSpPr>
            <p:cNvPr id="4" name="Freeform 11">
              <a:extLst>
                <a:ext uri="{FF2B5EF4-FFF2-40B4-BE49-F238E27FC236}">
                  <a16:creationId xmlns:a16="http://schemas.microsoft.com/office/drawing/2014/main" id="{184710F0-3108-FC9E-A978-7AC3950610D7}"/>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 name="Freeform 12">
              <a:extLst>
                <a:ext uri="{FF2B5EF4-FFF2-40B4-BE49-F238E27FC236}">
                  <a16:creationId xmlns:a16="http://schemas.microsoft.com/office/drawing/2014/main" id="{5FE3175F-4D3D-89B0-C572-62EC892851EB}"/>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 name="Freeform 13">
              <a:extLst>
                <a:ext uri="{FF2B5EF4-FFF2-40B4-BE49-F238E27FC236}">
                  <a16:creationId xmlns:a16="http://schemas.microsoft.com/office/drawing/2014/main" id="{5B5F6AA9-6D30-0AF9-0C21-F389CFCFD24F}"/>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7" name="Freeform 14">
              <a:extLst>
                <a:ext uri="{FF2B5EF4-FFF2-40B4-BE49-F238E27FC236}">
                  <a16:creationId xmlns:a16="http://schemas.microsoft.com/office/drawing/2014/main" id="{FC03107A-1D28-D512-9DB2-6A5C3D0F1BE0}"/>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15">
              <a:extLst>
                <a:ext uri="{FF2B5EF4-FFF2-40B4-BE49-F238E27FC236}">
                  <a16:creationId xmlns:a16="http://schemas.microsoft.com/office/drawing/2014/main" id="{060893BC-C04D-0343-ACC3-5931B7B06F07}"/>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16">
              <a:extLst>
                <a:ext uri="{FF2B5EF4-FFF2-40B4-BE49-F238E27FC236}">
                  <a16:creationId xmlns:a16="http://schemas.microsoft.com/office/drawing/2014/main" id="{38E92FB5-16A9-E157-A2B4-C18A1F5BE81E}"/>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95577723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Cover 7">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2750FE-737E-43DA-92CA-9A9808FA66C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5414" y="1"/>
            <a:ext cx="12181172" cy="6857999"/>
          </a:xfrm>
          <a:prstGeom prst="rect">
            <a:avLst/>
          </a:prstGeom>
        </p:spPr>
      </p:pic>
      <p:sp>
        <p:nvSpPr>
          <p:cNvPr id="11" name="Title 1"/>
          <p:cNvSpPr>
            <a:spLocks noGrp="1"/>
          </p:cNvSpPr>
          <p:nvPr userDrawn="1">
            <p:ph type="ctrTitle" hasCustomPrompt="1"/>
          </p:nvPr>
        </p:nvSpPr>
        <p:spPr>
          <a:xfrm>
            <a:off x="5477287" y="1961023"/>
            <a:ext cx="6465587" cy="2331295"/>
          </a:xfrm>
          <a:prstGeom prst="rect">
            <a:avLst/>
          </a:prstGeom>
        </p:spPr>
        <p:txBody>
          <a:bodyPr lIns="0" tIns="0" rIns="0" bIns="0" anchor="b" anchorCtr="0">
            <a:normAutofit/>
          </a:bodyPr>
          <a:lstStyle>
            <a:lvl1pPr algn="l">
              <a:lnSpc>
                <a:spcPts val="5600"/>
              </a:lnSpc>
              <a:defRPr sz="5600" b="1" i="0" cap="all" spc="-27"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#7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a:xfrm>
            <a:off x="5477287" y="4358377"/>
            <a:ext cx="6465587"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a:xfrm>
            <a:off x="5478141" y="5679053"/>
            <a:ext cx="6464604" cy="543947"/>
          </a:xfrm>
          <a:prstGeom prst="rect">
            <a:avLst/>
          </a:prstGeom>
        </p:spPr>
        <p:txBody>
          <a:bodyPr lIns="0" tIns="0" rIns="0" bIns="0" anchor="b"/>
          <a:lstStyle>
            <a:lvl1pPr>
              <a:defRPr sz="1333">
                <a:solidFill>
                  <a:schemeClr val="tx2"/>
                </a:solidFill>
              </a:defRPr>
            </a:lvl1pPr>
          </a:lstStyle>
          <a:p>
            <a:pPr lvl="0"/>
            <a:r>
              <a:rPr lang="en-US"/>
              <a:t>Click to edit Master text styles</a:t>
            </a:r>
          </a:p>
        </p:txBody>
      </p:sp>
      <p:sp>
        <p:nvSpPr>
          <p:cNvPr id="6" name="TextBox 5">
            <a:extLst>
              <a:ext uri="{FF2B5EF4-FFF2-40B4-BE49-F238E27FC236}">
                <a16:creationId xmlns:a16="http://schemas.microsoft.com/office/drawing/2014/main" id="{2A0A8BA8-27A8-2E49-166A-16D8743B6E40}"/>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tx2"/>
                </a:solidFill>
                <a:latin typeface="Gill Sans MT" panose="020B0502020104020203" pitchFamily="34" charset="77"/>
              </a:rPr>
              <a:t>SAIC PROPRIETARY INFORMATION  I  </a:t>
            </a:r>
            <a:r>
              <a:rPr lang="en-US" sz="667" b="0" i="0" spc="0">
                <a:solidFill>
                  <a:schemeClr val="tx2"/>
                </a:solidFill>
                <a:latin typeface="Gill Sans MT" panose="020B0502020104020203" pitchFamily="34" charset="77"/>
                <a:cs typeface="Arial" pitchFamily="34" charset="0"/>
              </a:rPr>
              <a:t>© SAIC.</a:t>
            </a:r>
            <a:r>
              <a:rPr lang="en-US" sz="667" b="0" i="0" spc="0" baseline="0">
                <a:solidFill>
                  <a:schemeClr val="tx2"/>
                </a:solidFill>
                <a:latin typeface="Gill Sans MT" panose="020B0502020104020203" pitchFamily="34" charset="77"/>
                <a:cs typeface="Arial" pitchFamily="34" charset="0"/>
              </a:rPr>
              <a:t> ALL RIGHTS RESERVED</a:t>
            </a:r>
            <a:r>
              <a:rPr lang="en-US" sz="667" b="0" i="0" spc="0">
                <a:solidFill>
                  <a:schemeClr val="tx2"/>
                </a:solidFill>
                <a:latin typeface="Gill Sans MT" panose="020B0502020104020203" pitchFamily="34" charset="77"/>
              </a:rPr>
              <a:t> </a:t>
            </a:r>
            <a:endParaRPr lang="en-US" sz="667" b="0" i="0" spc="0">
              <a:solidFill>
                <a:schemeClr val="tx2"/>
              </a:solidFill>
              <a:latin typeface="Gill Sans MT" panose="020B0502020104020203" pitchFamily="34" charset="77"/>
              <a:cs typeface="Arial" pitchFamily="34" charset="0"/>
            </a:endParaRPr>
          </a:p>
        </p:txBody>
      </p:sp>
      <p:grpSp>
        <p:nvGrpSpPr>
          <p:cNvPr id="2" name="Group 1">
            <a:extLst>
              <a:ext uri="{FF2B5EF4-FFF2-40B4-BE49-F238E27FC236}">
                <a16:creationId xmlns:a16="http://schemas.microsoft.com/office/drawing/2014/main" id="{BB27C2A0-119E-1E9E-A55F-23182B16F4FC}"/>
              </a:ext>
            </a:extLst>
          </p:cNvPr>
          <p:cNvGrpSpPr>
            <a:grpSpLocks noChangeAspect="1"/>
          </p:cNvGrpSpPr>
          <p:nvPr userDrawn="1"/>
        </p:nvGrpSpPr>
        <p:grpSpPr>
          <a:xfrm>
            <a:off x="457200" y="457300"/>
            <a:ext cx="1463040" cy="475153"/>
            <a:chOff x="3793624" y="2323129"/>
            <a:chExt cx="1730376" cy="561975"/>
          </a:xfrm>
          <a:solidFill>
            <a:schemeClr val="tx2"/>
          </a:solidFill>
        </p:grpSpPr>
        <p:sp>
          <p:nvSpPr>
            <p:cNvPr id="3" name="Freeform 11">
              <a:extLst>
                <a:ext uri="{FF2B5EF4-FFF2-40B4-BE49-F238E27FC236}">
                  <a16:creationId xmlns:a16="http://schemas.microsoft.com/office/drawing/2014/main" id="{3C1AFC4F-22B0-09F3-3D53-F2134F2B1E67}"/>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 name="Freeform 12">
              <a:extLst>
                <a:ext uri="{FF2B5EF4-FFF2-40B4-BE49-F238E27FC236}">
                  <a16:creationId xmlns:a16="http://schemas.microsoft.com/office/drawing/2014/main" id="{5B258340-11B1-2757-2FDC-56A3A0A67594}"/>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7" name="Freeform 13">
              <a:extLst>
                <a:ext uri="{FF2B5EF4-FFF2-40B4-BE49-F238E27FC236}">
                  <a16:creationId xmlns:a16="http://schemas.microsoft.com/office/drawing/2014/main" id="{BD81E4A0-4DFE-8E41-610A-21C92FEE1461}"/>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8" name="Freeform 14">
              <a:extLst>
                <a:ext uri="{FF2B5EF4-FFF2-40B4-BE49-F238E27FC236}">
                  <a16:creationId xmlns:a16="http://schemas.microsoft.com/office/drawing/2014/main" id="{6268853C-B091-FBD7-6B45-314BD552F37B}"/>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9" name="Freeform 15">
              <a:extLst>
                <a:ext uri="{FF2B5EF4-FFF2-40B4-BE49-F238E27FC236}">
                  <a16:creationId xmlns:a16="http://schemas.microsoft.com/office/drawing/2014/main" id="{5ED821A7-E980-471B-5796-188A5C7C8865}"/>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16">
              <a:extLst>
                <a:ext uri="{FF2B5EF4-FFF2-40B4-BE49-F238E27FC236}">
                  <a16:creationId xmlns:a16="http://schemas.microsoft.com/office/drawing/2014/main" id="{F8254EBA-78B0-2E02-DE43-549CE9017EAA}"/>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16927149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Cover 8">
    <p:spTree>
      <p:nvGrpSpPr>
        <p:cNvPr id="1" name=""/>
        <p:cNvGrpSpPr/>
        <p:nvPr/>
      </p:nvGrpSpPr>
      <p:grpSpPr>
        <a:xfrm>
          <a:off x="0" y="0"/>
          <a:ext cx="0" cy="0"/>
          <a:chOff x="0" y="0"/>
          <a:chExt cx="0" cy="0"/>
        </a:xfrm>
      </p:grpSpPr>
      <p:pic>
        <p:nvPicPr>
          <p:cNvPr id="3" name="Picture 2" descr="A picture containing ground, outdoor&#10;&#10;AI-generated content may be incorrect.">
            <a:extLst>
              <a:ext uri="{FF2B5EF4-FFF2-40B4-BE49-F238E27FC236}">
                <a16:creationId xmlns:a16="http://schemas.microsoft.com/office/drawing/2014/main" id="{8AD3634A-11B1-EB6C-E975-91A00F3778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5034884" cy="6858000"/>
          </a:xfrm>
          <a:prstGeom prst="rect">
            <a:avLst/>
          </a:prstGeom>
        </p:spPr>
      </p:pic>
      <p:sp>
        <p:nvSpPr>
          <p:cNvPr id="11" name="Title 1"/>
          <p:cNvSpPr>
            <a:spLocks noGrp="1"/>
          </p:cNvSpPr>
          <p:nvPr>
            <p:ph type="ctrTitle" hasCustomPrompt="1"/>
          </p:nvPr>
        </p:nvSpPr>
        <p:spPr>
          <a:xfrm>
            <a:off x="5477286" y="1300571"/>
            <a:ext cx="6465585" cy="2331295"/>
          </a:xfrm>
          <a:prstGeom prst="rect">
            <a:avLst/>
          </a:prstGeom>
        </p:spPr>
        <p:txBody>
          <a:bodyPr lIns="0" tIns="0" rIns="0" bIns="0" anchor="b" anchorCtr="0">
            <a:normAutofit/>
          </a:bodyPr>
          <a:lstStyle>
            <a:lvl1pPr algn="l">
              <a:lnSpc>
                <a:spcPts val="5600"/>
              </a:lnSpc>
              <a:defRPr sz="5600" b="1" i="0" cap="all" spc="-27"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#8</a:t>
            </a:r>
          </a:p>
        </p:txBody>
      </p:sp>
      <p:sp>
        <p:nvSpPr>
          <p:cNvPr id="30" name="Text Placeholder 7">
            <a:extLst>
              <a:ext uri="{FF2B5EF4-FFF2-40B4-BE49-F238E27FC236}">
                <a16:creationId xmlns:a16="http://schemas.microsoft.com/office/drawing/2014/main" id="{2C99FB3D-ACEA-0541-90EC-C6E0270A2919}"/>
              </a:ext>
            </a:extLst>
          </p:cNvPr>
          <p:cNvSpPr>
            <a:spLocks noGrp="1"/>
          </p:cNvSpPr>
          <p:nvPr>
            <p:ph type="body" sz="quarter" idx="10"/>
          </p:nvPr>
        </p:nvSpPr>
        <p:spPr>
          <a:xfrm>
            <a:off x="5477286" y="3700863"/>
            <a:ext cx="6465585" cy="654304"/>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p:ph type="body" sz="quarter" idx="11"/>
          </p:nvPr>
        </p:nvSpPr>
        <p:spPr>
          <a:xfrm>
            <a:off x="5477286" y="4790789"/>
            <a:ext cx="6465585" cy="517811"/>
          </a:xfrm>
          <a:prstGeom prst="rect">
            <a:avLst/>
          </a:prstGeom>
        </p:spPr>
        <p:txBody>
          <a:bodyPr lIns="0" tIns="0" rIns="0" bIns="0" anchor="b"/>
          <a:lstStyle>
            <a:lvl1pPr>
              <a:defRPr sz="1333">
                <a:solidFill>
                  <a:schemeClr val="tx2"/>
                </a:solidFill>
              </a:defRPr>
            </a:lvl1pPr>
          </a:lstStyle>
          <a:p>
            <a:pPr lvl="0"/>
            <a:r>
              <a:rPr lang="en-US"/>
              <a:t>Click to edit Master text styles</a:t>
            </a:r>
          </a:p>
        </p:txBody>
      </p:sp>
      <p:sp>
        <p:nvSpPr>
          <p:cNvPr id="18" name="TextBox 17">
            <a:extLst>
              <a:ext uri="{FF2B5EF4-FFF2-40B4-BE49-F238E27FC236}">
                <a16:creationId xmlns:a16="http://schemas.microsoft.com/office/drawing/2014/main" id="{0ED1F86A-110A-D182-D303-C4E5F48086C7}"/>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tx2"/>
                </a:solidFill>
                <a:latin typeface="Gill Sans MT" panose="020B0502020104020203" pitchFamily="34" charset="77"/>
              </a:rPr>
              <a:t>SAIC PROPRIETARY INFORMATION  I  </a:t>
            </a:r>
            <a:r>
              <a:rPr lang="en-US" sz="667" b="0" i="0" spc="0">
                <a:solidFill>
                  <a:schemeClr val="tx2"/>
                </a:solidFill>
                <a:latin typeface="Gill Sans MT" panose="020B0502020104020203" pitchFamily="34" charset="77"/>
                <a:cs typeface="Arial" pitchFamily="34" charset="0"/>
              </a:rPr>
              <a:t>© SAIC.</a:t>
            </a:r>
            <a:r>
              <a:rPr lang="en-US" sz="667" b="0" i="0" spc="0" baseline="0">
                <a:solidFill>
                  <a:schemeClr val="tx2"/>
                </a:solidFill>
                <a:latin typeface="Gill Sans MT" panose="020B0502020104020203" pitchFamily="34" charset="77"/>
                <a:cs typeface="Arial" pitchFamily="34" charset="0"/>
              </a:rPr>
              <a:t> ALL RIGHTS RESERVED</a:t>
            </a:r>
            <a:r>
              <a:rPr lang="en-US" sz="667" b="0" i="0" spc="0">
                <a:solidFill>
                  <a:schemeClr val="tx2"/>
                </a:solidFill>
                <a:latin typeface="Gill Sans MT" panose="020B0502020104020203" pitchFamily="34" charset="77"/>
              </a:rPr>
              <a:t> </a:t>
            </a:r>
            <a:endParaRPr lang="en-US" sz="667" b="0" i="0" spc="0">
              <a:solidFill>
                <a:schemeClr val="tx2"/>
              </a:solidFill>
              <a:latin typeface="Gill Sans MT" panose="020B0502020104020203" pitchFamily="34" charset="77"/>
              <a:cs typeface="Arial" pitchFamily="34" charset="0"/>
            </a:endParaRPr>
          </a:p>
        </p:txBody>
      </p:sp>
      <p:grpSp>
        <p:nvGrpSpPr>
          <p:cNvPr id="2" name="Group 1">
            <a:extLst>
              <a:ext uri="{FF2B5EF4-FFF2-40B4-BE49-F238E27FC236}">
                <a16:creationId xmlns:a16="http://schemas.microsoft.com/office/drawing/2014/main" id="{7A3377C2-8596-C050-BA4A-4C50ED83C42E}"/>
              </a:ext>
            </a:extLst>
          </p:cNvPr>
          <p:cNvGrpSpPr/>
          <p:nvPr userDrawn="1"/>
        </p:nvGrpSpPr>
        <p:grpSpPr>
          <a:xfrm flipH="1">
            <a:off x="0" y="3925208"/>
            <a:ext cx="5866307" cy="2629933"/>
            <a:chOff x="5033963" y="2879900"/>
            <a:chExt cx="3923192" cy="1758813"/>
          </a:xfrm>
        </p:grpSpPr>
        <p:sp>
          <p:nvSpPr>
            <p:cNvPr id="4" name="Rectangle 3">
              <a:extLst>
                <a:ext uri="{FF2B5EF4-FFF2-40B4-BE49-F238E27FC236}">
                  <a16:creationId xmlns:a16="http://schemas.microsoft.com/office/drawing/2014/main" id="{C3D345C6-3C11-0475-AE91-E68F2E362468}"/>
                </a:ext>
              </a:extLst>
            </p:cNvPr>
            <p:cNvSpPr/>
            <p:nvPr userDrawn="1"/>
          </p:nvSpPr>
          <p:spPr>
            <a:xfrm>
              <a:off x="5033963" y="3852863"/>
              <a:ext cx="2005012" cy="2000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 name="Rectangle 4">
              <a:extLst>
                <a:ext uri="{FF2B5EF4-FFF2-40B4-BE49-F238E27FC236}">
                  <a16:creationId xmlns:a16="http://schemas.microsoft.com/office/drawing/2014/main" id="{0C5ED5A8-14F2-9F5B-D976-4ABBFD3965E8}"/>
                </a:ext>
              </a:extLst>
            </p:cNvPr>
            <p:cNvSpPr/>
            <p:nvPr userDrawn="1"/>
          </p:nvSpPr>
          <p:spPr>
            <a:xfrm>
              <a:off x="5948363" y="3602671"/>
              <a:ext cx="2209800" cy="17724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8A52D35B-66A0-6E6C-F847-FEA622BEBF49}"/>
                </a:ext>
              </a:extLst>
            </p:cNvPr>
            <p:cNvSpPr/>
            <p:nvPr userDrawn="1"/>
          </p:nvSpPr>
          <p:spPr>
            <a:xfrm>
              <a:off x="7696198" y="4524562"/>
              <a:ext cx="695325" cy="11415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6B3AD1E9-DB1D-85B7-887E-8B074E4FDEB4}"/>
                </a:ext>
              </a:extLst>
            </p:cNvPr>
            <p:cNvSpPr/>
            <p:nvPr userDrawn="1"/>
          </p:nvSpPr>
          <p:spPr>
            <a:xfrm>
              <a:off x="8578850" y="3672824"/>
              <a:ext cx="378305" cy="14350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FA30F9EC-43A3-AA22-800E-93CAA3FE96EF}"/>
                </a:ext>
              </a:extLst>
            </p:cNvPr>
            <p:cNvSpPr/>
            <p:nvPr userDrawn="1"/>
          </p:nvSpPr>
          <p:spPr>
            <a:xfrm>
              <a:off x="8391524" y="4274368"/>
              <a:ext cx="378305" cy="11426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AD1422BE-1AFC-7284-7ACC-04FD68A28C13}"/>
                </a:ext>
              </a:extLst>
            </p:cNvPr>
            <p:cNvSpPr/>
            <p:nvPr userDrawn="1"/>
          </p:nvSpPr>
          <p:spPr>
            <a:xfrm>
              <a:off x="7318651" y="3995756"/>
              <a:ext cx="314050" cy="1142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15AEBB1D-BA76-1B19-72A7-97DA1E57D6F2}"/>
                </a:ext>
              </a:extLst>
            </p:cNvPr>
            <p:cNvSpPr/>
            <p:nvPr userDrawn="1"/>
          </p:nvSpPr>
          <p:spPr>
            <a:xfrm>
              <a:off x="8280400" y="3995756"/>
              <a:ext cx="151054" cy="11426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F6EDA2E6-F0F9-904D-B2AE-181238716D64}"/>
                </a:ext>
              </a:extLst>
            </p:cNvPr>
            <p:cNvSpPr/>
            <p:nvPr userDrawn="1"/>
          </p:nvSpPr>
          <p:spPr>
            <a:xfrm>
              <a:off x="8213725" y="3323443"/>
              <a:ext cx="727075" cy="1142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3E26105B-0A00-1E50-305D-7C9681324B92}"/>
                </a:ext>
              </a:extLst>
            </p:cNvPr>
            <p:cNvSpPr/>
            <p:nvPr userDrawn="1"/>
          </p:nvSpPr>
          <p:spPr>
            <a:xfrm>
              <a:off x="8280400" y="2879900"/>
              <a:ext cx="363537" cy="11282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52E8C1E0-9D92-62F0-9E61-0BBD3C312284}"/>
                </a:ext>
              </a:extLst>
            </p:cNvPr>
            <p:cNvSpPr/>
            <p:nvPr userDrawn="1"/>
          </p:nvSpPr>
          <p:spPr>
            <a:xfrm>
              <a:off x="7781925" y="2879900"/>
              <a:ext cx="498475" cy="1128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15" name="Group 14">
            <a:extLst>
              <a:ext uri="{FF2B5EF4-FFF2-40B4-BE49-F238E27FC236}">
                <a16:creationId xmlns:a16="http://schemas.microsoft.com/office/drawing/2014/main" id="{5D699A39-10B5-AC00-3BCD-E8D37C5F8C37}"/>
              </a:ext>
            </a:extLst>
          </p:cNvPr>
          <p:cNvGrpSpPr>
            <a:grpSpLocks noChangeAspect="1"/>
          </p:cNvGrpSpPr>
          <p:nvPr userDrawn="1"/>
        </p:nvGrpSpPr>
        <p:grpSpPr>
          <a:xfrm>
            <a:off x="457200" y="457300"/>
            <a:ext cx="1463040" cy="475153"/>
            <a:chOff x="3793624" y="2323129"/>
            <a:chExt cx="1730376" cy="561975"/>
          </a:xfrm>
          <a:solidFill>
            <a:schemeClr val="bg1"/>
          </a:solidFill>
        </p:grpSpPr>
        <p:sp>
          <p:nvSpPr>
            <p:cNvPr id="16" name="Freeform 11">
              <a:extLst>
                <a:ext uri="{FF2B5EF4-FFF2-40B4-BE49-F238E27FC236}">
                  <a16:creationId xmlns:a16="http://schemas.microsoft.com/office/drawing/2014/main" id="{249DD0F6-CB07-1591-948E-77A0B3157B9E}"/>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2">
              <a:extLst>
                <a:ext uri="{FF2B5EF4-FFF2-40B4-BE49-F238E27FC236}">
                  <a16:creationId xmlns:a16="http://schemas.microsoft.com/office/drawing/2014/main" id="{46A9428E-5CE7-2671-599B-884BCDC3511F}"/>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3">
              <a:extLst>
                <a:ext uri="{FF2B5EF4-FFF2-40B4-BE49-F238E27FC236}">
                  <a16:creationId xmlns:a16="http://schemas.microsoft.com/office/drawing/2014/main" id="{F8EBA808-FFE3-486B-65F4-916A934B1C48}"/>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4">
              <a:extLst>
                <a:ext uri="{FF2B5EF4-FFF2-40B4-BE49-F238E27FC236}">
                  <a16:creationId xmlns:a16="http://schemas.microsoft.com/office/drawing/2014/main" id="{77005A0B-68A3-E089-E22D-E2C31D20EAAD}"/>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5">
              <a:extLst>
                <a:ext uri="{FF2B5EF4-FFF2-40B4-BE49-F238E27FC236}">
                  <a16:creationId xmlns:a16="http://schemas.microsoft.com/office/drawing/2014/main" id="{151D047F-BA54-6565-3E2F-085F6945E765}"/>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16">
              <a:extLst>
                <a:ext uri="{FF2B5EF4-FFF2-40B4-BE49-F238E27FC236}">
                  <a16:creationId xmlns:a16="http://schemas.microsoft.com/office/drawing/2014/main" id="{FBFD5346-8811-FAB0-1E14-8C23454CF893}"/>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258530486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Cover 9">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D3634A-11B1-EB6C-E975-91A00F377892}"/>
              </a:ext>
            </a:extLst>
          </p:cNvPr>
          <p:cNvPicPr>
            <a:picLocks noChangeAspect="1"/>
          </p:cNvPicPr>
          <p:nvPr userDrawn="1"/>
        </p:nvPicPr>
        <p:blipFill>
          <a:blip r:embed="rId2"/>
          <a:srcRect/>
          <a:stretch/>
        </p:blipFill>
        <p:spPr>
          <a:xfrm>
            <a:off x="1" y="1"/>
            <a:ext cx="5034884" cy="6857999"/>
          </a:xfrm>
          <a:prstGeom prst="rect">
            <a:avLst/>
          </a:prstGeom>
        </p:spPr>
      </p:pic>
      <p:sp>
        <p:nvSpPr>
          <p:cNvPr id="11" name="Title 1"/>
          <p:cNvSpPr>
            <a:spLocks noGrp="1"/>
          </p:cNvSpPr>
          <p:nvPr>
            <p:ph type="ctrTitle" hasCustomPrompt="1"/>
          </p:nvPr>
        </p:nvSpPr>
        <p:spPr>
          <a:xfrm>
            <a:off x="5477286" y="1300571"/>
            <a:ext cx="6465585" cy="2331295"/>
          </a:xfrm>
          <a:prstGeom prst="rect">
            <a:avLst/>
          </a:prstGeom>
        </p:spPr>
        <p:txBody>
          <a:bodyPr lIns="0" tIns="0" rIns="0" bIns="0" anchor="b" anchorCtr="0">
            <a:normAutofit/>
          </a:bodyPr>
          <a:lstStyle>
            <a:lvl1pPr algn="l">
              <a:lnSpc>
                <a:spcPts val="5600"/>
              </a:lnSpc>
              <a:defRPr sz="5600" b="1" i="0" cap="all" spc="-27"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#9</a:t>
            </a:r>
          </a:p>
        </p:txBody>
      </p:sp>
      <p:sp>
        <p:nvSpPr>
          <p:cNvPr id="30" name="Text Placeholder 7">
            <a:extLst>
              <a:ext uri="{FF2B5EF4-FFF2-40B4-BE49-F238E27FC236}">
                <a16:creationId xmlns:a16="http://schemas.microsoft.com/office/drawing/2014/main" id="{2C99FB3D-ACEA-0541-90EC-C6E0270A2919}"/>
              </a:ext>
            </a:extLst>
          </p:cNvPr>
          <p:cNvSpPr>
            <a:spLocks noGrp="1"/>
          </p:cNvSpPr>
          <p:nvPr>
            <p:ph type="body" sz="quarter" idx="10"/>
          </p:nvPr>
        </p:nvSpPr>
        <p:spPr>
          <a:xfrm>
            <a:off x="5477286" y="3700863"/>
            <a:ext cx="6465585" cy="654304"/>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p:ph type="body" sz="quarter" idx="11"/>
          </p:nvPr>
        </p:nvSpPr>
        <p:spPr>
          <a:xfrm>
            <a:off x="5477286" y="4790789"/>
            <a:ext cx="6465585" cy="517811"/>
          </a:xfrm>
          <a:prstGeom prst="rect">
            <a:avLst/>
          </a:prstGeom>
        </p:spPr>
        <p:txBody>
          <a:bodyPr lIns="0" tIns="0" rIns="0" bIns="0" anchor="b"/>
          <a:lstStyle>
            <a:lvl1pPr>
              <a:defRPr sz="1333">
                <a:solidFill>
                  <a:schemeClr val="tx2"/>
                </a:solidFill>
              </a:defRPr>
            </a:lvl1pPr>
          </a:lstStyle>
          <a:p>
            <a:pPr lvl="0"/>
            <a:r>
              <a:rPr lang="en-US"/>
              <a:t>Click to edit Master text styles</a:t>
            </a:r>
          </a:p>
        </p:txBody>
      </p:sp>
      <p:sp>
        <p:nvSpPr>
          <p:cNvPr id="18" name="TextBox 17">
            <a:extLst>
              <a:ext uri="{FF2B5EF4-FFF2-40B4-BE49-F238E27FC236}">
                <a16:creationId xmlns:a16="http://schemas.microsoft.com/office/drawing/2014/main" id="{0ED1F86A-110A-D182-D303-C4E5F48086C7}"/>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tx2"/>
                </a:solidFill>
                <a:latin typeface="Gill Sans MT" panose="020B0502020104020203" pitchFamily="34" charset="77"/>
              </a:rPr>
              <a:t>SAIC PROPRIETARY INFORMATION  I  </a:t>
            </a:r>
            <a:r>
              <a:rPr lang="en-US" sz="667" b="0" i="0" spc="0">
                <a:solidFill>
                  <a:schemeClr val="tx2"/>
                </a:solidFill>
                <a:latin typeface="Gill Sans MT" panose="020B0502020104020203" pitchFamily="34" charset="77"/>
                <a:cs typeface="Arial" pitchFamily="34" charset="0"/>
              </a:rPr>
              <a:t>© SAIC.</a:t>
            </a:r>
            <a:r>
              <a:rPr lang="en-US" sz="667" b="0" i="0" spc="0" baseline="0">
                <a:solidFill>
                  <a:schemeClr val="tx2"/>
                </a:solidFill>
                <a:latin typeface="Gill Sans MT" panose="020B0502020104020203" pitchFamily="34" charset="77"/>
                <a:cs typeface="Arial" pitchFamily="34" charset="0"/>
              </a:rPr>
              <a:t> ALL RIGHTS RESERVED</a:t>
            </a:r>
            <a:r>
              <a:rPr lang="en-US" sz="667" b="0" i="0" spc="0">
                <a:solidFill>
                  <a:schemeClr val="tx2"/>
                </a:solidFill>
                <a:latin typeface="Gill Sans MT" panose="020B0502020104020203" pitchFamily="34" charset="77"/>
              </a:rPr>
              <a:t> </a:t>
            </a:r>
            <a:endParaRPr lang="en-US" sz="667" b="0" i="0" spc="0">
              <a:solidFill>
                <a:schemeClr val="tx2"/>
              </a:solidFill>
              <a:latin typeface="Gill Sans MT" panose="020B0502020104020203" pitchFamily="34" charset="77"/>
              <a:cs typeface="Arial" pitchFamily="34" charset="0"/>
            </a:endParaRPr>
          </a:p>
        </p:txBody>
      </p:sp>
      <p:grpSp>
        <p:nvGrpSpPr>
          <p:cNvPr id="15" name="Group 14">
            <a:extLst>
              <a:ext uri="{FF2B5EF4-FFF2-40B4-BE49-F238E27FC236}">
                <a16:creationId xmlns:a16="http://schemas.microsoft.com/office/drawing/2014/main" id="{5D699A39-10B5-AC00-3BCD-E8D37C5F8C37}"/>
              </a:ext>
            </a:extLst>
          </p:cNvPr>
          <p:cNvGrpSpPr>
            <a:grpSpLocks noChangeAspect="1"/>
          </p:cNvGrpSpPr>
          <p:nvPr userDrawn="1"/>
        </p:nvGrpSpPr>
        <p:grpSpPr>
          <a:xfrm>
            <a:off x="457200" y="457300"/>
            <a:ext cx="1463040" cy="475153"/>
            <a:chOff x="3793624" y="2323129"/>
            <a:chExt cx="1730376" cy="561975"/>
          </a:xfrm>
          <a:solidFill>
            <a:schemeClr val="tx2"/>
          </a:solidFill>
        </p:grpSpPr>
        <p:sp>
          <p:nvSpPr>
            <p:cNvPr id="16" name="Freeform 11">
              <a:extLst>
                <a:ext uri="{FF2B5EF4-FFF2-40B4-BE49-F238E27FC236}">
                  <a16:creationId xmlns:a16="http://schemas.microsoft.com/office/drawing/2014/main" id="{249DD0F6-CB07-1591-948E-77A0B3157B9E}"/>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7" name="Freeform 12">
              <a:extLst>
                <a:ext uri="{FF2B5EF4-FFF2-40B4-BE49-F238E27FC236}">
                  <a16:creationId xmlns:a16="http://schemas.microsoft.com/office/drawing/2014/main" id="{46A9428E-5CE7-2671-599B-884BCDC3511F}"/>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9" name="Freeform 13">
              <a:extLst>
                <a:ext uri="{FF2B5EF4-FFF2-40B4-BE49-F238E27FC236}">
                  <a16:creationId xmlns:a16="http://schemas.microsoft.com/office/drawing/2014/main" id="{F8EBA808-FFE3-486B-65F4-916A934B1C48}"/>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0" name="Freeform 14">
              <a:extLst>
                <a:ext uri="{FF2B5EF4-FFF2-40B4-BE49-F238E27FC236}">
                  <a16:creationId xmlns:a16="http://schemas.microsoft.com/office/drawing/2014/main" id="{77005A0B-68A3-E089-E22D-E2C31D20EAAD}"/>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1" name="Freeform 15">
              <a:extLst>
                <a:ext uri="{FF2B5EF4-FFF2-40B4-BE49-F238E27FC236}">
                  <a16:creationId xmlns:a16="http://schemas.microsoft.com/office/drawing/2014/main" id="{151D047F-BA54-6565-3E2F-085F6945E765}"/>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22" name="Freeform 16">
              <a:extLst>
                <a:ext uri="{FF2B5EF4-FFF2-40B4-BE49-F238E27FC236}">
                  <a16:creationId xmlns:a16="http://schemas.microsoft.com/office/drawing/2014/main" id="{FBFD5346-8811-FAB0-1E14-8C23454CF893}"/>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grpSp>
        <p:nvGrpSpPr>
          <p:cNvPr id="23" name="Group 22">
            <a:extLst>
              <a:ext uri="{FF2B5EF4-FFF2-40B4-BE49-F238E27FC236}">
                <a16:creationId xmlns:a16="http://schemas.microsoft.com/office/drawing/2014/main" id="{176DFE4B-18C9-4530-8437-B6432446A8B0}"/>
              </a:ext>
            </a:extLst>
          </p:cNvPr>
          <p:cNvGrpSpPr/>
          <p:nvPr userDrawn="1"/>
        </p:nvGrpSpPr>
        <p:grpSpPr>
          <a:xfrm flipH="1">
            <a:off x="-1" y="4268472"/>
            <a:ext cx="5477285" cy="2220877"/>
            <a:chOff x="4678848" y="3338806"/>
            <a:chExt cx="4107964" cy="1665658"/>
          </a:xfrm>
        </p:grpSpPr>
        <p:sp>
          <p:nvSpPr>
            <p:cNvPr id="24" name="object 13">
              <a:extLst>
                <a:ext uri="{FF2B5EF4-FFF2-40B4-BE49-F238E27FC236}">
                  <a16:creationId xmlns:a16="http://schemas.microsoft.com/office/drawing/2014/main" id="{BDE8F0A4-BC0D-67AB-1657-2BF7AE709328}"/>
                </a:ext>
              </a:extLst>
            </p:cNvPr>
            <p:cNvSpPr/>
            <p:nvPr/>
          </p:nvSpPr>
          <p:spPr>
            <a:xfrm>
              <a:off x="6268760" y="4707308"/>
              <a:ext cx="890587" cy="130178"/>
            </a:xfrm>
            <a:custGeom>
              <a:avLst/>
              <a:gdLst/>
              <a:ahLst/>
              <a:cxnLst/>
              <a:rect l="l" t="t" r="r" b="b"/>
              <a:pathLst>
                <a:path w="350520" h="114300">
                  <a:moveTo>
                    <a:pt x="0" y="0"/>
                  </a:moveTo>
                  <a:lnTo>
                    <a:pt x="349904" y="0"/>
                  </a:lnTo>
                  <a:lnTo>
                    <a:pt x="349904" y="113918"/>
                  </a:lnTo>
                  <a:lnTo>
                    <a:pt x="0" y="113918"/>
                  </a:lnTo>
                  <a:lnTo>
                    <a:pt x="0" y="0"/>
                  </a:lnTo>
                  <a:close/>
                </a:path>
              </a:pathLst>
            </a:custGeom>
            <a:solidFill>
              <a:srgbClr val="134EA1"/>
            </a:solidFill>
          </p:spPr>
          <p:txBody>
            <a:bodyPr wrap="square" lIns="0" tIns="0" rIns="0" bIns="0" rtlCol="0"/>
            <a:lstStyle/>
            <a:p>
              <a:endParaRPr sz="2400"/>
            </a:p>
          </p:txBody>
        </p:sp>
        <p:sp>
          <p:nvSpPr>
            <p:cNvPr id="25" name="object 14">
              <a:extLst>
                <a:ext uri="{FF2B5EF4-FFF2-40B4-BE49-F238E27FC236}">
                  <a16:creationId xmlns:a16="http://schemas.microsoft.com/office/drawing/2014/main" id="{5F6BEB89-09F1-DC4D-B0BA-CE4EE454A53A}"/>
                </a:ext>
              </a:extLst>
            </p:cNvPr>
            <p:cNvSpPr/>
            <p:nvPr/>
          </p:nvSpPr>
          <p:spPr>
            <a:xfrm>
              <a:off x="7159347" y="4330573"/>
              <a:ext cx="1446491"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5"/>
            </a:solidFill>
          </p:spPr>
          <p:txBody>
            <a:bodyPr wrap="square" lIns="0" tIns="0" rIns="0" bIns="0" rtlCol="0"/>
            <a:lstStyle/>
            <a:p>
              <a:endParaRPr sz="2400"/>
            </a:p>
          </p:txBody>
        </p:sp>
        <p:sp>
          <p:nvSpPr>
            <p:cNvPr id="26" name="object 14">
              <a:extLst>
                <a:ext uri="{FF2B5EF4-FFF2-40B4-BE49-F238E27FC236}">
                  <a16:creationId xmlns:a16="http://schemas.microsoft.com/office/drawing/2014/main" id="{AA75B1CA-DFB5-B2C2-E297-2D622E87BA2A}"/>
                </a:ext>
              </a:extLst>
            </p:cNvPr>
            <p:cNvSpPr/>
            <p:nvPr userDrawn="1"/>
          </p:nvSpPr>
          <p:spPr>
            <a:xfrm>
              <a:off x="8241507" y="4500190"/>
              <a:ext cx="545305"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2"/>
            </a:solidFill>
          </p:spPr>
          <p:txBody>
            <a:bodyPr wrap="square" lIns="0" tIns="0" rIns="0" bIns="0" rtlCol="0"/>
            <a:lstStyle/>
            <a:p>
              <a:endParaRPr sz="2400"/>
            </a:p>
          </p:txBody>
        </p:sp>
        <p:sp>
          <p:nvSpPr>
            <p:cNvPr id="27" name="object 14">
              <a:extLst>
                <a:ext uri="{FF2B5EF4-FFF2-40B4-BE49-F238E27FC236}">
                  <a16:creationId xmlns:a16="http://schemas.microsoft.com/office/drawing/2014/main" id="{E06C7FDC-F236-49C2-171A-BB70DE0D6C19}"/>
                </a:ext>
              </a:extLst>
            </p:cNvPr>
            <p:cNvSpPr/>
            <p:nvPr userDrawn="1"/>
          </p:nvSpPr>
          <p:spPr>
            <a:xfrm>
              <a:off x="7932311" y="3469085"/>
              <a:ext cx="285953"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bg2"/>
            </a:solidFill>
          </p:spPr>
          <p:txBody>
            <a:bodyPr wrap="square" lIns="0" tIns="0" rIns="0" bIns="0" rtlCol="0"/>
            <a:lstStyle/>
            <a:p>
              <a:endParaRPr sz="2400"/>
            </a:p>
          </p:txBody>
        </p:sp>
        <p:sp>
          <p:nvSpPr>
            <p:cNvPr id="29" name="object 14">
              <a:extLst>
                <a:ext uri="{FF2B5EF4-FFF2-40B4-BE49-F238E27FC236}">
                  <a16:creationId xmlns:a16="http://schemas.microsoft.com/office/drawing/2014/main" id="{BD1D44C5-2347-2183-50A0-8AB6AC776BCC}"/>
                </a:ext>
              </a:extLst>
            </p:cNvPr>
            <p:cNvSpPr/>
            <p:nvPr userDrawn="1"/>
          </p:nvSpPr>
          <p:spPr>
            <a:xfrm>
              <a:off x="8347419" y="3469084"/>
              <a:ext cx="439392" cy="13974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sp>
          <p:nvSpPr>
            <p:cNvPr id="31" name="object 14">
              <a:extLst>
                <a:ext uri="{FF2B5EF4-FFF2-40B4-BE49-F238E27FC236}">
                  <a16:creationId xmlns:a16="http://schemas.microsoft.com/office/drawing/2014/main" id="{7E7512B4-7B6E-22C0-EB18-9AC49B4005CE}"/>
                </a:ext>
              </a:extLst>
            </p:cNvPr>
            <p:cNvSpPr/>
            <p:nvPr userDrawn="1"/>
          </p:nvSpPr>
          <p:spPr>
            <a:xfrm>
              <a:off x="7400048" y="3338806"/>
              <a:ext cx="532263" cy="65021"/>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4"/>
            </a:solidFill>
          </p:spPr>
          <p:txBody>
            <a:bodyPr wrap="square" lIns="0" tIns="0" rIns="0" bIns="0" rtlCol="0"/>
            <a:lstStyle/>
            <a:p>
              <a:endParaRPr sz="2400"/>
            </a:p>
          </p:txBody>
        </p:sp>
        <p:sp>
          <p:nvSpPr>
            <p:cNvPr id="32" name="object 14">
              <a:extLst>
                <a:ext uri="{FF2B5EF4-FFF2-40B4-BE49-F238E27FC236}">
                  <a16:creationId xmlns:a16="http://schemas.microsoft.com/office/drawing/2014/main" id="{336B198F-4848-9138-23BC-502190762B3D}"/>
                </a:ext>
              </a:extLst>
            </p:cNvPr>
            <p:cNvSpPr/>
            <p:nvPr userDrawn="1"/>
          </p:nvSpPr>
          <p:spPr>
            <a:xfrm>
              <a:off x="4678848" y="4837486"/>
              <a:ext cx="2045801" cy="166978"/>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3"/>
            </a:solidFill>
          </p:spPr>
          <p:txBody>
            <a:bodyPr wrap="square" lIns="0" tIns="0" rIns="0" bIns="0" rtlCol="0"/>
            <a:lstStyle/>
            <a:p>
              <a:endParaRPr sz="2400"/>
            </a:p>
          </p:txBody>
        </p:sp>
        <p:sp>
          <p:nvSpPr>
            <p:cNvPr id="33" name="object 14">
              <a:extLst>
                <a:ext uri="{FF2B5EF4-FFF2-40B4-BE49-F238E27FC236}">
                  <a16:creationId xmlns:a16="http://schemas.microsoft.com/office/drawing/2014/main" id="{48786D5B-8B0E-D9D1-528B-7F56A467B027}"/>
                </a:ext>
              </a:extLst>
            </p:cNvPr>
            <p:cNvSpPr/>
            <p:nvPr userDrawn="1"/>
          </p:nvSpPr>
          <p:spPr>
            <a:xfrm>
              <a:off x="7517558" y="3912851"/>
              <a:ext cx="532264" cy="124287"/>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grpSp>
      <p:sp>
        <p:nvSpPr>
          <p:cNvPr id="35" name="object 14">
            <a:extLst>
              <a:ext uri="{FF2B5EF4-FFF2-40B4-BE49-F238E27FC236}">
                <a16:creationId xmlns:a16="http://schemas.microsoft.com/office/drawing/2014/main" id="{52B460A9-65DA-B56F-9EFF-843B65AC1040}"/>
              </a:ext>
            </a:extLst>
          </p:cNvPr>
          <p:cNvSpPr/>
          <p:nvPr userDrawn="1"/>
        </p:nvSpPr>
        <p:spPr>
          <a:xfrm flipH="1">
            <a:off x="419303" y="3871101"/>
            <a:ext cx="493228" cy="165716"/>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3"/>
          </a:solidFill>
        </p:spPr>
        <p:txBody>
          <a:bodyPr wrap="square" lIns="0" tIns="0" rIns="0" bIns="0" rtlCol="0"/>
          <a:lstStyle/>
          <a:p>
            <a:endParaRPr sz="2400"/>
          </a:p>
        </p:txBody>
      </p:sp>
      <p:sp>
        <p:nvSpPr>
          <p:cNvPr id="2" name="TextBox 1">
            <a:extLst>
              <a:ext uri="{FF2B5EF4-FFF2-40B4-BE49-F238E27FC236}">
                <a16:creationId xmlns:a16="http://schemas.microsoft.com/office/drawing/2014/main" id="{76FD88D8-46F6-1A09-AAB8-D99655787C36}"/>
              </a:ext>
            </a:extLst>
          </p:cNvPr>
          <p:cNvSpPr txBox="1"/>
          <p:nvPr userDrawn="1"/>
        </p:nvSpPr>
        <p:spPr>
          <a:xfrm>
            <a:off x="561424" y="6667627"/>
            <a:ext cx="4376251" cy="164148"/>
          </a:xfrm>
          <a:prstGeom prst="rect">
            <a:avLst/>
          </a:prstGeom>
          <a:noFill/>
        </p:spPr>
        <p:txBody>
          <a:bodyPr wrap="square" lIns="0" tIns="0" rIns="0" bIns="0" rtlCol="0">
            <a:spAutoFit/>
          </a:bodyPr>
          <a:lstStyle/>
          <a:p>
            <a:r>
              <a:rPr lang="en-US" sz="800" b="0" i="1" u="none" strike="noStrike" baseline="30000">
                <a:solidFill>
                  <a:srgbClr val="FFFFFF"/>
                </a:solidFill>
                <a:latin typeface="Gill Sans Nova Book" panose="020B0502020204020203" pitchFamily="34" charset="-128"/>
              </a:rPr>
              <a:t>Photo courtesy of DVIDS. The appearance of U.S. Department of Defense (DOD) visual information does not imply or constitute DOD endorsement. </a:t>
            </a:r>
          </a:p>
        </p:txBody>
      </p:sp>
    </p:spTree>
    <p:extLst>
      <p:ext uri="{BB962C8B-B14F-4D97-AF65-F5344CB8AC3E}">
        <p14:creationId xmlns:p14="http://schemas.microsoft.com/office/powerpoint/2010/main" val="32279096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18589097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9A49E9-D3F2-EF4D-B6E7-D64046307BD7}"/>
              </a:ext>
            </a:extLst>
          </p:cNvPr>
          <p:cNvSpPr/>
          <p:nvPr userDrawn="1"/>
        </p:nvSpPr>
        <p:spPr>
          <a:xfrm>
            <a:off x="1" y="0"/>
            <a:ext cx="12192000" cy="622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Placeholder 9">
            <a:extLst>
              <a:ext uri="{FF2B5EF4-FFF2-40B4-BE49-F238E27FC236}">
                <a16:creationId xmlns:a16="http://schemas.microsoft.com/office/drawing/2014/main" id="{09EF8F9F-D735-604D-97A0-7891A519F95D}"/>
              </a:ext>
            </a:extLst>
          </p:cNvPr>
          <p:cNvSpPr>
            <a:spLocks noGrp="1"/>
          </p:cNvSpPr>
          <p:nvPr userDrawn="1">
            <p:ph type="title" hasCustomPrompt="1"/>
          </p:nvPr>
        </p:nvSpPr>
        <p:spPr bwMode="white">
          <a:xfrm>
            <a:off x="457200" y="1193801"/>
            <a:ext cx="10659533" cy="3183468"/>
          </a:xfrm>
          <a:prstGeom prst="rect">
            <a:avLst/>
          </a:prstGeom>
        </p:spPr>
        <p:txBody>
          <a:bodyPr vert="horz" lIns="0" tIns="0" rIns="0" bIns="0" rtlCol="0" anchor="ctr" anchorCtr="0">
            <a:normAutofit/>
          </a:bodyPr>
          <a:lstStyle>
            <a:lvl1pPr algn="l">
              <a:lnSpc>
                <a:spcPts val="5653"/>
              </a:lnSpc>
              <a:defRPr sz="5600" b="1" cap="all" baseline="0">
                <a:solidFill>
                  <a:schemeClr val="bg1"/>
                </a:solidFill>
              </a:defRPr>
            </a:lvl1pPr>
          </a:lstStyle>
          <a:p>
            <a:r>
              <a:rPr lang="en-US"/>
              <a:t>Section Divider Title</a:t>
            </a:r>
          </a:p>
        </p:txBody>
      </p:sp>
      <p:grpSp>
        <p:nvGrpSpPr>
          <p:cNvPr id="46" name="Group 45">
            <a:extLst>
              <a:ext uri="{FF2B5EF4-FFF2-40B4-BE49-F238E27FC236}">
                <a16:creationId xmlns:a16="http://schemas.microsoft.com/office/drawing/2014/main" id="{C52C6CF6-5526-7F48-93AC-5AE6E575819E}"/>
              </a:ext>
            </a:extLst>
          </p:cNvPr>
          <p:cNvGrpSpPr/>
          <p:nvPr userDrawn="1"/>
        </p:nvGrpSpPr>
        <p:grpSpPr>
          <a:xfrm>
            <a:off x="457201" y="6519981"/>
            <a:ext cx="643353" cy="211020"/>
            <a:chOff x="6710369" y="2087303"/>
            <a:chExt cx="413131" cy="135507"/>
          </a:xfrm>
          <a:solidFill>
            <a:schemeClr val="tx2"/>
          </a:solidFill>
        </p:grpSpPr>
        <p:sp>
          <p:nvSpPr>
            <p:cNvPr id="47" name="Freeform 629">
              <a:extLst>
                <a:ext uri="{FF2B5EF4-FFF2-40B4-BE49-F238E27FC236}">
                  <a16:creationId xmlns:a16="http://schemas.microsoft.com/office/drawing/2014/main" id="{FE14FEBB-644F-8440-8E8C-B1FC90119678}"/>
                </a:ext>
              </a:extLst>
            </p:cNvPr>
            <p:cNvSpPr>
              <a:spLocks noEditPoints="1"/>
            </p:cNvSpPr>
            <p:nvPr/>
          </p:nvSpPr>
          <p:spPr bwMode="auto">
            <a:xfrm>
              <a:off x="7108077" y="2206285"/>
              <a:ext cx="9916" cy="12119"/>
            </a:xfrm>
            <a:custGeom>
              <a:avLst/>
              <a:gdLst>
                <a:gd name="T0" fmla="*/ 4 w 17"/>
                <a:gd name="T1" fmla="*/ 3 h 23"/>
                <a:gd name="T2" fmla="*/ 8 w 17"/>
                <a:gd name="T3" fmla="*/ 3 h 23"/>
                <a:gd name="T4" fmla="*/ 13 w 17"/>
                <a:gd name="T5" fmla="*/ 6 h 23"/>
                <a:gd name="T6" fmla="*/ 8 w 17"/>
                <a:gd name="T7" fmla="*/ 10 h 23"/>
                <a:gd name="T8" fmla="*/ 4 w 17"/>
                <a:gd name="T9" fmla="*/ 10 h 23"/>
                <a:gd name="T10" fmla="*/ 4 w 17"/>
                <a:gd name="T11" fmla="*/ 3 h 23"/>
                <a:gd name="T12" fmla="*/ 0 w 17"/>
                <a:gd name="T13" fmla="*/ 23 h 23"/>
                <a:gd name="T14" fmla="*/ 4 w 17"/>
                <a:gd name="T15" fmla="*/ 23 h 23"/>
                <a:gd name="T16" fmla="*/ 4 w 17"/>
                <a:gd name="T17" fmla="*/ 13 h 23"/>
                <a:gd name="T18" fmla="*/ 8 w 17"/>
                <a:gd name="T19" fmla="*/ 13 h 23"/>
                <a:gd name="T20" fmla="*/ 14 w 17"/>
                <a:gd name="T21" fmla="*/ 23 h 23"/>
                <a:gd name="T22" fmla="*/ 17 w 17"/>
                <a:gd name="T23" fmla="*/ 23 h 23"/>
                <a:gd name="T24" fmla="*/ 11 w 17"/>
                <a:gd name="T25" fmla="*/ 13 h 23"/>
                <a:gd name="T26" fmla="*/ 17 w 17"/>
                <a:gd name="T27" fmla="*/ 7 h 23"/>
                <a:gd name="T28" fmla="*/ 9 w 17"/>
                <a:gd name="T29" fmla="*/ 0 h 23"/>
                <a:gd name="T30" fmla="*/ 0 w 17"/>
                <a:gd name="T31" fmla="*/ 0 h 23"/>
                <a:gd name="T32" fmla="*/ 0 w 17"/>
                <a:gd name="T33" fmla="*/ 23 h 23"/>
                <a:gd name="T34" fmla="*/ 0 w 1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3">
                  <a:moveTo>
                    <a:pt x="4" y="3"/>
                  </a:moveTo>
                  <a:lnTo>
                    <a:pt x="8" y="3"/>
                  </a:lnTo>
                  <a:cubicBezTo>
                    <a:pt x="11" y="3"/>
                    <a:pt x="13" y="4"/>
                    <a:pt x="13" y="6"/>
                  </a:cubicBezTo>
                  <a:cubicBezTo>
                    <a:pt x="13" y="10"/>
                    <a:pt x="11" y="10"/>
                    <a:pt x="8" y="10"/>
                  </a:cubicBezTo>
                  <a:lnTo>
                    <a:pt x="4" y="10"/>
                  </a:lnTo>
                  <a:lnTo>
                    <a:pt x="4" y="3"/>
                  </a:lnTo>
                  <a:close/>
                  <a:moveTo>
                    <a:pt x="0" y="23"/>
                  </a:moveTo>
                  <a:lnTo>
                    <a:pt x="4" y="23"/>
                  </a:lnTo>
                  <a:lnTo>
                    <a:pt x="4" y="13"/>
                  </a:lnTo>
                  <a:lnTo>
                    <a:pt x="8" y="13"/>
                  </a:lnTo>
                  <a:lnTo>
                    <a:pt x="14" y="23"/>
                  </a:lnTo>
                  <a:lnTo>
                    <a:pt x="17" y="23"/>
                  </a:lnTo>
                  <a:lnTo>
                    <a:pt x="11" y="13"/>
                  </a:lnTo>
                  <a:cubicBezTo>
                    <a:pt x="14" y="12"/>
                    <a:pt x="17" y="11"/>
                    <a:pt x="17" y="7"/>
                  </a:cubicBezTo>
                  <a:cubicBezTo>
                    <a:pt x="17" y="2"/>
                    <a:pt x="14" y="0"/>
                    <a:pt x="9" y="0"/>
                  </a:cubicBezTo>
                  <a:lnTo>
                    <a:pt x="0" y="0"/>
                  </a:lnTo>
                  <a:lnTo>
                    <a:pt x="0" y="23"/>
                  </a:lnTo>
                  <a:lnTo>
                    <a:pt x="0" y="2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Freeform 630">
              <a:extLst>
                <a:ext uri="{FF2B5EF4-FFF2-40B4-BE49-F238E27FC236}">
                  <a16:creationId xmlns:a16="http://schemas.microsoft.com/office/drawing/2014/main" id="{524BD4D5-6A5F-FE40-8E8F-18DC1E4D1176}"/>
                </a:ext>
              </a:extLst>
            </p:cNvPr>
            <p:cNvSpPr>
              <a:spLocks noEditPoints="1"/>
            </p:cNvSpPr>
            <p:nvPr/>
          </p:nvSpPr>
          <p:spPr bwMode="auto">
            <a:xfrm>
              <a:off x="7102568" y="2201878"/>
              <a:ext cx="20932" cy="20932"/>
            </a:xfrm>
            <a:custGeom>
              <a:avLst/>
              <a:gdLst>
                <a:gd name="T0" fmla="*/ 36 w 40"/>
                <a:gd name="T1" fmla="*/ 19 h 39"/>
                <a:gd name="T2" fmla="*/ 20 w 40"/>
                <a:gd name="T3" fmla="*/ 36 h 39"/>
                <a:gd name="T4" fmla="*/ 4 w 40"/>
                <a:gd name="T5" fmla="*/ 19 h 39"/>
                <a:gd name="T6" fmla="*/ 20 w 40"/>
                <a:gd name="T7" fmla="*/ 3 h 39"/>
                <a:gd name="T8" fmla="*/ 36 w 40"/>
                <a:gd name="T9" fmla="*/ 19 h 39"/>
                <a:gd name="T10" fmla="*/ 0 w 40"/>
                <a:gd name="T11" fmla="*/ 19 h 39"/>
                <a:gd name="T12" fmla="*/ 20 w 40"/>
                <a:gd name="T13" fmla="*/ 39 h 39"/>
                <a:gd name="T14" fmla="*/ 40 w 40"/>
                <a:gd name="T15" fmla="*/ 19 h 39"/>
                <a:gd name="T16" fmla="*/ 20 w 40"/>
                <a:gd name="T17" fmla="*/ 0 h 39"/>
                <a:gd name="T18" fmla="*/ 0 w 40"/>
                <a:gd name="T19" fmla="*/ 19 h 39"/>
                <a:gd name="T20" fmla="*/ 0 w 40"/>
                <a:gd name="T2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36" y="19"/>
                  </a:moveTo>
                  <a:cubicBezTo>
                    <a:pt x="36" y="29"/>
                    <a:pt x="29" y="36"/>
                    <a:pt x="20" y="36"/>
                  </a:cubicBezTo>
                  <a:cubicBezTo>
                    <a:pt x="11" y="36"/>
                    <a:pt x="4" y="29"/>
                    <a:pt x="4" y="19"/>
                  </a:cubicBezTo>
                  <a:cubicBezTo>
                    <a:pt x="4" y="10"/>
                    <a:pt x="11" y="3"/>
                    <a:pt x="20" y="3"/>
                  </a:cubicBezTo>
                  <a:cubicBezTo>
                    <a:pt x="29" y="3"/>
                    <a:pt x="36" y="10"/>
                    <a:pt x="36" y="19"/>
                  </a:cubicBezTo>
                  <a:close/>
                  <a:moveTo>
                    <a:pt x="0" y="19"/>
                  </a:moveTo>
                  <a:cubicBezTo>
                    <a:pt x="0" y="31"/>
                    <a:pt x="9" y="39"/>
                    <a:pt x="20" y="39"/>
                  </a:cubicBezTo>
                  <a:cubicBezTo>
                    <a:pt x="31" y="39"/>
                    <a:pt x="40" y="31"/>
                    <a:pt x="40" y="19"/>
                  </a:cubicBezTo>
                  <a:cubicBezTo>
                    <a:pt x="40" y="8"/>
                    <a:pt x="31" y="0"/>
                    <a:pt x="20" y="0"/>
                  </a:cubicBezTo>
                  <a:cubicBezTo>
                    <a:pt x="9" y="0"/>
                    <a:pt x="0" y="8"/>
                    <a:pt x="0" y="19"/>
                  </a:cubicBezTo>
                  <a:lnTo>
                    <a:pt x="0" y="19"/>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631">
              <a:extLst>
                <a:ext uri="{FF2B5EF4-FFF2-40B4-BE49-F238E27FC236}">
                  <a16:creationId xmlns:a16="http://schemas.microsoft.com/office/drawing/2014/main" id="{DF021478-52D4-7340-A819-85C0539AD707}"/>
                </a:ext>
              </a:extLst>
            </p:cNvPr>
            <p:cNvSpPr>
              <a:spLocks/>
            </p:cNvSpPr>
            <p:nvPr/>
          </p:nvSpPr>
          <p:spPr bwMode="auto">
            <a:xfrm>
              <a:off x="6813927" y="2090607"/>
              <a:ext cx="116779" cy="132202"/>
            </a:xfrm>
            <a:custGeom>
              <a:avLst/>
              <a:gdLst>
                <a:gd name="T0" fmla="*/ 173 w 221"/>
                <a:gd name="T1" fmla="*/ 250 h 250"/>
                <a:gd name="T2" fmla="*/ 221 w 221"/>
                <a:gd name="T3" fmla="*/ 250 h 250"/>
                <a:gd name="T4" fmla="*/ 192 w 221"/>
                <a:gd name="T5" fmla="*/ 0 h 250"/>
                <a:gd name="T6" fmla="*/ 137 w 221"/>
                <a:gd name="T7" fmla="*/ 0 h 250"/>
                <a:gd name="T8" fmla="*/ 0 w 221"/>
                <a:gd name="T9" fmla="*/ 250 h 250"/>
                <a:gd name="T10" fmla="*/ 52 w 221"/>
                <a:gd name="T11" fmla="*/ 250 h 250"/>
                <a:gd name="T12" fmla="*/ 80 w 221"/>
                <a:gd name="T13" fmla="*/ 200 h 250"/>
                <a:gd name="T14" fmla="*/ 155 w 221"/>
                <a:gd name="T15" fmla="*/ 200 h 250"/>
                <a:gd name="T16" fmla="*/ 163 w 221"/>
                <a:gd name="T17" fmla="*/ 163 h 250"/>
                <a:gd name="T18" fmla="*/ 99 w 221"/>
                <a:gd name="T19" fmla="*/ 163 h 250"/>
                <a:gd name="T20" fmla="*/ 99 w 221"/>
                <a:gd name="T21" fmla="*/ 163 h 250"/>
                <a:gd name="T22" fmla="*/ 154 w 221"/>
                <a:gd name="T23" fmla="*/ 68 h 250"/>
                <a:gd name="T24" fmla="*/ 173 w 221"/>
                <a:gd name="T25" fmla="*/ 250 h 250"/>
                <a:gd name="T26" fmla="*/ 173 w 221"/>
                <a:gd name="T2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250">
                  <a:moveTo>
                    <a:pt x="173" y="250"/>
                  </a:moveTo>
                  <a:lnTo>
                    <a:pt x="221" y="250"/>
                  </a:lnTo>
                  <a:lnTo>
                    <a:pt x="192" y="0"/>
                  </a:lnTo>
                  <a:lnTo>
                    <a:pt x="137" y="0"/>
                  </a:lnTo>
                  <a:lnTo>
                    <a:pt x="0" y="250"/>
                  </a:lnTo>
                  <a:lnTo>
                    <a:pt x="52" y="250"/>
                  </a:lnTo>
                  <a:cubicBezTo>
                    <a:pt x="52" y="250"/>
                    <a:pt x="79" y="202"/>
                    <a:pt x="80" y="200"/>
                  </a:cubicBezTo>
                  <a:lnTo>
                    <a:pt x="155" y="200"/>
                  </a:lnTo>
                  <a:lnTo>
                    <a:pt x="163" y="163"/>
                  </a:lnTo>
                  <a:lnTo>
                    <a:pt x="99" y="163"/>
                  </a:lnTo>
                  <a:cubicBezTo>
                    <a:pt x="99" y="163"/>
                    <a:pt x="99" y="163"/>
                    <a:pt x="99" y="163"/>
                  </a:cubicBezTo>
                  <a:cubicBezTo>
                    <a:pt x="103" y="155"/>
                    <a:pt x="152" y="70"/>
                    <a:pt x="154" y="68"/>
                  </a:cubicBezTo>
                  <a:cubicBezTo>
                    <a:pt x="154" y="70"/>
                    <a:pt x="173" y="250"/>
                    <a:pt x="173" y="250"/>
                  </a:cubicBezTo>
                  <a:lnTo>
                    <a:pt x="173" y="250"/>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632">
              <a:extLst>
                <a:ext uri="{FF2B5EF4-FFF2-40B4-BE49-F238E27FC236}">
                  <a16:creationId xmlns:a16="http://schemas.microsoft.com/office/drawing/2014/main" id="{549DCCF0-A4B8-E442-877C-A56206E04311}"/>
                </a:ext>
              </a:extLst>
            </p:cNvPr>
            <p:cNvSpPr>
              <a:spLocks/>
            </p:cNvSpPr>
            <p:nvPr/>
          </p:nvSpPr>
          <p:spPr bwMode="auto">
            <a:xfrm>
              <a:off x="6942824" y="2090607"/>
              <a:ext cx="56186" cy="132202"/>
            </a:xfrm>
            <a:custGeom>
              <a:avLst/>
              <a:gdLst>
                <a:gd name="T0" fmla="*/ 51 w 51"/>
                <a:gd name="T1" fmla="*/ 0 h 120"/>
                <a:gd name="T2" fmla="*/ 25 w 51"/>
                <a:gd name="T3" fmla="*/ 0 h 120"/>
                <a:gd name="T4" fmla="*/ 0 w 51"/>
                <a:gd name="T5" fmla="*/ 120 h 120"/>
                <a:gd name="T6" fmla="*/ 27 w 51"/>
                <a:gd name="T7" fmla="*/ 120 h 120"/>
                <a:gd name="T8" fmla="*/ 51 w 51"/>
                <a:gd name="T9" fmla="*/ 0 h 120"/>
                <a:gd name="T10" fmla="*/ 51 w 51"/>
                <a:gd name="T11" fmla="*/ 0 h 120"/>
              </a:gdLst>
              <a:ahLst/>
              <a:cxnLst>
                <a:cxn ang="0">
                  <a:pos x="T0" y="T1"/>
                </a:cxn>
                <a:cxn ang="0">
                  <a:pos x="T2" y="T3"/>
                </a:cxn>
                <a:cxn ang="0">
                  <a:pos x="T4" y="T5"/>
                </a:cxn>
                <a:cxn ang="0">
                  <a:pos x="T6" y="T7"/>
                </a:cxn>
                <a:cxn ang="0">
                  <a:pos x="T8" y="T9"/>
                </a:cxn>
                <a:cxn ang="0">
                  <a:pos x="T10" y="T11"/>
                </a:cxn>
              </a:cxnLst>
              <a:rect l="0" t="0" r="r" b="b"/>
              <a:pathLst>
                <a:path w="51" h="120">
                  <a:moveTo>
                    <a:pt x="51" y="0"/>
                  </a:moveTo>
                  <a:lnTo>
                    <a:pt x="25" y="0"/>
                  </a:lnTo>
                  <a:lnTo>
                    <a:pt x="0" y="120"/>
                  </a:lnTo>
                  <a:lnTo>
                    <a:pt x="27" y="120"/>
                  </a:lnTo>
                  <a:lnTo>
                    <a:pt x="51" y="0"/>
                  </a:lnTo>
                  <a:lnTo>
                    <a:pt x="5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633">
              <a:extLst>
                <a:ext uri="{FF2B5EF4-FFF2-40B4-BE49-F238E27FC236}">
                  <a16:creationId xmlns:a16="http://schemas.microsoft.com/office/drawing/2014/main" id="{E56EAB33-2304-7647-9C8F-64AF08C90D14}"/>
                </a:ext>
              </a:extLst>
            </p:cNvPr>
            <p:cNvSpPr>
              <a:spLocks/>
            </p:cNvSpPr>
            <p:nvPr/>
          </p:nvSpPr>
          <p:spPr bwMode="auto">
            <a:xfrm>
              <a:off x="7000112" y="2090607"/>
              <a:ext cx="113474" cy="132202"/>
            </a:xfrm>
            <a:custGeom>
              <a:avLst/>
              <a:gdLst>
                <a:gd name="T0" fmla="*/ 78 w 215"/>
                <a:gd name="T1" fmla="*/ 62 h 250"/>
                <a:gd name="T2" fmla="*/ 100 w 215"/>
                <a:gd name="T3" fmla="*/ 40 h 250"/>
                <a:gd name="T4" fmla="*/ 205 w 215"/>
                <a:gd name="T5" fmla="*/ 40 h 250"/>
                <a:gd name="T6" fmla="*/ 215 w 215"/>
                <a:gd name="T7" fmla="*/ 0 h 250"/>
                <a:gd name="T8" fmla="*/ 87 w 215"/>
                <a:gd name="T9" fmla="*/ 0 h 250"/>
                <a:gd name="T10" fmla="*/ 32 w 215"/>
                <a:gd name="T11" fmla="*/ 66 h 250"/>
                <a:gd name="T12" fmla="*/ 6 w 215"/>
                <a:gd name="T13" fmla="*/ 190 h 250"/>
                <a:gd name="T14" fmla="*/ 57 w 215"/>
                <a:gd name="T15" fmla="*/ 250 h 250"/>
                <a:gd name="T16" fmla="*/ 174 w 215"/>
                <a:gd name="T17" fmla="*/ 250 h 250"/>
                <a:gd name="T18" fmla="*/ 183 w 215"/>
                <a:gd name="T19" fmla="*/ 209 h 250"/>
                <a:gd name="T20" fmla="*/ 75 w 215"/>
                <a:gd name="T21" fmla="*/ 209 h 250"/>
                <a:gd name="T22" fmla="*/ 57 w 215"/>
                <a:gd name="T23" fmla="*/ 180 h 250"/>
                <a:gd name="T24" fmla="*/ 68 w 215"/>
                <a:gd name="T25" fmla="*/ 121 h 250"/>
                <a:gd name="T26" fmla="*/ 68 w 215"/>
                <a:gd name="T27" fmla="*/ 121 h 250"/>
                <a:gd name="T28" fmla="*/ 78 w 215"/>
                <a:gd name="T29" fmla="*/ 62 h 250"/>
                <a:gd name="T30" fmla="*/ 78 w 215"/>
                <a:gd name="T31" fmla="*/ 62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50">
                  <a:moveTo>
                    <a:pt x="78" y="62"/>
                  </a:moveTo>
                  <a:cubicBezTo>
                    <a:pt x="80" y="54"/>
                    <a:pt x="82" y="40"/>
                    <a:pt x="100" y="40"/>
                  </a:cubicBezTo>
                  <a:cubicBezTo>
                    <a:pt x="110" y="40"/>
                    <a:pt x="205" y="40"/>
                    <a:pt x="205" y="40"/>
                  </a:cubicBezTo>
                  <a:lnTo>
                    <a:pt x="215" y="0"/>
                  </a:lnTo>
                  <a:cubicBezTo>
                    <a:pt x="215" y="0"/>
                    <a:pt x="122" y="0"/>
                    <a:pt x="87" y="0"/>
                  </a:cubicBezTo>
                  <a:cubicBezTo>
                    <a:pt x="38" y="0"/>
                    <a:pt x="35" y="50"/>
                    <a:pt x="32" y="66"/>
                  </a:cubicBezTo>
                  <a:cubicBezTo>
                    <a:pt x="28" y="83"/>
                    <a:pt x="7" y="185"/>
                    <a:pt x="6" y="190"/>
                  </a:cubicBezTo>
                  <a:cubicBezTo>
                    <a:pt x="0" y="219"/>
                    <a:pt x="15" y="250"/>
                    <a:pt x="57" y="250"/>
                  </a:cubicBezTo>
                  <a:lnTo>
                    <a:pt x="174" y="250"/>
                  </a:lnTo>
                  <a:lnTo>
                    <a:pt x="183" y="209"/>
                  </a:lnTo>
                  <a:lnTo>
                    <a:pt x="75" y="209"/>
                  </a:lnTo>
                  <a:cubicBezTo>
                    <a:pt x="55" y="209"/>
                    <a:pt x="54" y="197"/>
                    <a:pt x="57" y="180"/>
                  </a:cubicBezTo>
                  <a:lnTo>
                    <a:pt x="68" y="121"/>
                  </a:lnTo>
                  <a:lnTo>
                    <a:pt x="68" y="121"/>
                  </a:lnTo>
                  <a:cubicBezTo>
                    <a:pt x="68" y="121"/>
                    <a:pt x="74" y="85"/>
                    <a:pt x="78" y="62"/>
                  </a:cubicBezTo>
                  <a:lnTo>
                    <a:pt x="78" y="62"/>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634">
              <a:extLst>
                <a:ext uri="{FF2B5EF4-FFF2-40B4-BE49-F238E27FC236}">
                  <a16:creationId xmlns:a16="http://schemas.microsoft.com/office/drawing/2014/main" id="{607817C8-4C53-8543-93D1-819082E8536B}"/>
                </a:ext>
              </a:extLst>
            </p:cNvPr>
            <p:cNvSpPr>
              <a:spLocks/>
            </p:cNvSpPr>
            <p:nvPr/>
          </p:nvSpPr>
          <p:spPr bwMode="auto">
            <a:xfrm>
              <a:off x="6710369" y="2087303"/>
              <a:ext cx="117881" cy="135507"/>
            </a:xfrm>
            <a:custGeom>
              <a:avLst/>
              <a:gdLst>
                <a:gd name="T0" fmla="*/ 88 w 223"/>
                <a:gd name="T1" fmla="*/ 68 h 255"/>
                <a:gd name="T2" fmla="*/ 113 w 223"/>
                <a:gd name="T3" fmla="*/ 45 h 255"/>
                <a:gd name="T4" fmla="*/ 214 w 223"/>
                <a:gd name="T5" fmla="*/ 45 h 255"/>
                <a:gd name="T6" fmla="*/ 223 w 223"/>
                <a:gd name="T7" fmla="*/ 5 h 255"/>
                <a:gd name="T8" fmla="*/ 102 w 223"/>
                <a:gd name="T9" fmla="*/ 5 h 255"/>
                <a:gd name="T10" fmla="*/ 42 w 223"/>
                <a:gd name="T11" fmla="*/ 64 h 255"/>
                <a:gd name="T12" fmla="*/ 35 w 223"/>
                <a:gd name="T13" fmla="*/ 114 h 255"/>
                <a:gd name="T14" fmla="*/ 69 w 223"/>
                <a:gd name="T15" fmla="*/ 143 h 255"/>
                <a:gd name="T16" fmla="*/ 142 w 223"/>
                <a:gd name="T17" fmla="*/ 143 h 255"/>
                <a:gd name="T18" fmla="*/ 155 w 223"/>
                <a:gd name="T19" fmla="*/ 152 h 255"/>
                <a:gd name="T20" fmla="*/ 145 w 223"/>
                <a:gd name="T21" fmla="*/ 203 h 255"/>
                <a:gd name="T22" fmla="*/ 113 w 223"/>
                <a:gd name="T23" fmla="*/ 214 h 255"/>
                <a:gd name="T24" fmla="*/ 9 w 223"/>
                <a:gd name="T25" fmla="*/ 214 h 255"/>
                <a:gd name="T26" fmla="*/ 0 w 223"/>
                <a:gd name="T27" fmla="*/ 255 h 255"/>
                <a:gd name="T28" fmla="*/ 131 w 223"/>
                <a:gd name="T29" fmla="*/ 255 h 255"/>
                <a:gd name="T30" fmla="*/ 191 w 223"/>
                <a:gd name="T31" fmla="*/ 217 h 255"/>
                <a:gd name="T32" fmla="*/ 205 w 223"/>
                <a:gd name="T33" fmla="*/ 147 h 255"/>
                <a:gd name="T34" fmla="*/ 164 w 223"/>
                <a:gd name="T35" fmla="*/ 100 h 255"/>
                <a:gd name="T36" fmla="*/ 100 w 223"/>
                <a:gd name="T37" fmla="*/ 100 h 255"/>
                <a:gd name="T38" fmla="*/ 85 w 223"/>
                <a:gd name="T39" fmla="*/ 90 h 255"/>
                <a:gd name="T40" fmla="*/ 88 w 223"/>
                <a:gd name="T41" fmla="*/ 68 h 255"/>
                <a:gd name="T42" fmla="*/ 88 w 223"/>
                <a:gd name="T43" fmla="*/ 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55">
                  <a:moveTo>
                    <a:pt x="88" y="68"/>
                  </a:moveTo>
                  <a:cubicBezTo>
                    <a:pt x="92" y="51"/>
                    <a:pt x="90" y="45"/>
                    <a:pt x="113" y="45"/>
                  </a:cubicBezTo>
                  <a:cubicBezTo>
                    <a:pt x="145" y="45"/>
                    <a:pt x="214" y="45"/>
                    <a:pt x="214" y="45"/>
                  </a:cubicBezTo>
                  <a:lnTo>
                    <a:pt x="223" y="5"/>
                  </a:lnTo>
                  <a:cubicBezTo>
                    <a:pt x="223" y="5"/>
                    <a:pt x="148" y="5"/>
                    <a:pt x="102" y="5"/>
                  </a:cubicBezTo>
                  <a:cubicBezTo>
                    <a:pt x="86" y="5"/>
                    <a:pt x="51" y="0"/>
                    <a:pt x="42" y="64"/>
                  </a:cubicBezTo>
                  <a:cubicBezTo>
                    <a:pt x="38" y="92"/>
                    <a:pt x="35" y="105"/>
                    <a:pt x="35" y="114"/>
                  </a:cubicBezTo>
                  <a:cubicBezTo>
                    <a:pt x="33" y="137"/>
                    <a:pt x="53" y="143"/>
                    <a:pt x="69" y="143"/>
                  </a:cubicBezTo>
                  <a:cubicBezTo>
                    <a:pt x="92" y="143"/>
                    <a:pt x="142" y="143"/>
                    <a:pt x="142" y="143"/>
                  </a:cubicBezTo>
                  <a:cubicBezTo>
                    <a:pt x="153" y="143"/>
                    <a:pt x="157" y="143"/>
                    <a:pt x="155" y="152"/>
                  </a:cubicBezTo>
                  <a:cubicBezTo>
                    <a:pt x="153" y="166"/>
                    <a:pt x="147" y="194"/>
                    <a:pt x="145" y="203"/>
                  </a:cubicBezTo>
                  <a:cubicBezTo>
                    <a:pt x="143" y="216"/>
                    <a:pt x="127" y="214"/>
                    <a:pt x="113" y="214"/>
                  </a:cubicBezTo>
                  <a:lnTo>
                    <a:pt x="9" y="214"/>
                  </a:lnTo>
                  <a:lnTo>
                    <a:pt x="0" y="255"/>
                  </a:lnTo>
                  <a:lnTo>
                    <a:pt x="131" y="255"/>
                  </a:lnTo>
                  <a:cubicBezTo>
                    <a:pt x="158" y="255"/>
                    <a:pt x="184" y="245"/>
                    <a:pt x="191" y="217"/>
                  </a:cubicBezTo>
                  <a:cubicBezTo>
                    <a:pt x="198" y="189"/>
                    <a:pt x="201" y="169"/>
                    <a:pt x="205" y="147"/>
                  </a:cubicBezTo>
                  <a:cubicBezTo>
                    <a:pt x="210" y="120"/>
                    <a:pt x="194" y="100"/>
                    <a:pt x="164" y="100"/>
                  </a:cubicBezTo>
                  <a:lnTo>
                    <a:pt x="100" y="100"/>
                  </a:lnTo>
                  <a:cubicBezTo>
                    <a:pt x="94" y="100"/>
                    <a:pt x="82" y="102"/>
                    <a:pt x="85" y="90"/>
                  </a:cubicBezTo>
                  <a:cubicBezTo>
                    <a:pt x="85" y="85"/>
                    <a:pt x="86" y="79"/>
                    <a:pt x="88" y="68"/>
                  </a:cubicBezTo>
                  <a:lnTo>
                    <a:pt x="88" y="68"/>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grpSp>
        <p:nvGrpSpPr>
          <p:cNvPr id="4" name="Group 3">
            <a:extLst>
              <a:ext uri="{FF2B5EF4-FFF2-40B4-BE49-F238E27FC236}">
                <a16:creationId xmlns:a16="http://schemas.microsoft.com/office/drawing/2014/main" id="{5065CFB8-7D1E-509B-043C-3E292B3C7204}"/>
              </a:ext>
            </a:extLst>
          </p:cNvPr>
          <p:cNvGrpSpPr/>
          <p:nvPr userDrawn="1"/>
        </p:nvGrpSpPr>
        <p:grpSpPr bwMode="gray">
          <a:xfrm>
            <a:off x="4834736" y="3454335"/>
            <a:ext cx="7357261" cy="2508316"/>
            <a:chOff x="3626052" y="2590751"/>
            <a:chExt cx="5517946" cy="1881237"/>
          </a:xfrm>
        </p:grpSpPr>
        <p:sp>
          <p:nvSpPr>
            <p:cNvPr id="5" name="Rectangle 4">
              <a:extLst>
                <a:ext uri="{FF2B5EF4-FFF2-40B4-BE49-F238E27FC236}">
                  <a16:creationId xmlns:a16="http://schemas.microsoft.com/office/drawing/2014/main" id="{33057B8C-9160-BEDA-F25B-A2F718C4672D}"/>
                </a:ext>
              </a:extLst>
            </p:cNvPr>
            <p:cNvSpPr/>
            <p:nvPr userDrawn="1"/>
          </p:nvSpPr>
          <p:spPr bwMode="gray">
            <a:xfrm>
              <a:off x="4131469" y="4295775"/>
              <a:ext cx="2424112" cy="17621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1D8F56A4-2775-0111-4D8A-9C7F2C1C9078}"/>
                </a:ext>
              </a:extLst>
            </p:cNvPr>
            <p:cNvSpPr/>
            <p:nvPr userDrawn="1"/>
          </p:nvSpPr>
          <p:spPr bwMode="gray">
            <a:xfrm>
              <a:off x="8529637" y="4098131"/>
              <a:ext cx="614361" cy="24050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E8D86E12-0F8F-CF43-AA1D-5DA4D4F2E5FB}"/>
                </a:ext>
              </a:extLst>
            </p:cNvPr>
            <p:cNvSpPr/>
            <p:nvPr userDrawn="1"/>
          </p:nvSpPr>
          <p:spPr bwMode="gray">
            <a:xfrm>
              <a:off x="3626052" y="3939222"/>
              <a:ext cx="1010833" cy="12995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48E15DE5-7B1A-A1D9-B51E-19C294FEC7AD}"/>
                </a:ext>
              </a:extLst>
            </p:cNvPr>
            <p:cNvSpPr/>
            <p:nvPr userDrawn="1"/>
          </p:nvSpPr>
          <p:spPr bwMode="gray">
            <a:xfrm>
              <a:off x="6741318" y="3902492"/>
              <a:ext cx="2097882" cy="195639"/>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ectangle 8">
              <a:extLst>
                <a:ext uri="{FF2B5EF4-FFF2-40B4-BE49-F238E27FC236}">
                  <a16:creationId xmlns:a16="http://schemas.microsoft.com/office/drawing/2014/main" id="{CA1D8165-4D4F-192D-B5CE-A8A026193EE7}"/>
                </a:ext>
              </a:extLst>
            </p:cNvPr>
            <p:cNvSpPr/>
            <p:nvPr userDrawn="1"/>
          </p:nvSpPr>
          <p:spPr bwMode="gray">
            <a:xfrm>
              <a:off x="6012655" y="3360044"/>
              <a:ext cx="542925" cy="17621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AE2F228C-E5E8-2E4F-96B3-399F72F7D680}"/>
                </a:ext>
              </a:extLst>
            </p:cNvPr>
            <p:cNvSpPr/>
            <p:nvPr userDrawn="1"/>
          </p:nvSpPr>
          <p:spPr bwMode="gray">
            <a:xfrm>
              <a:off x="7836694" y="3386138"/>
              <a:ext cx="284558" cy="15011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9019DAFC-3ADC-D012-AE3F-852F646EA253}"/>
                </a:ext>
              </a:extLst>
            </p:cNvPr>
            <p:cNvSpPr/>
            <p:nvPr userDrawn="1"/>
          </p:nvSpPr>
          <p:spPr bwMode="gray">
            <a:xfrm>
              <a:off x="8655843" y="2892405"/>
              <a:ext cx="488155" cy="15011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A0F00E91-88BD-71A8-AB2D-41C7649D8247}"/>
                </a:ext>
              </a:extLst>
            </p:cNvPr>
            <p:cNvSpPr/>
            <p:nvPr userDrawn="1"/>
          </p:nvSpPr>
          <p:spPr bwMode="gray">
            <a:xfrm>
              <a:off x="8193880" y="2590751"/>
              <a:ext cx="602458" cy="15011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2CE16F1D-381A-560E-457B-BE86F1C7FF76}"/>
                </a:ext>
              </a:extLst>
            </p:cNvPr>
            <p:cNvSpPr/>
            <p:nvPr userDrawn="1"/>
          </p:nvSpPr>
          <p:spPr bwMode="gray">
            <a:xfrm>
              <a:off x="8655843" y="3626595"/>
              <a:ext cx="288131" cy="1501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6787944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9A49E9-D3F2-EF4D-B6E7-D64046307BD7}"/>
              </a:ext>
            </a:extLst>
          </p:cNvPr>
          <p:cNvSpPr/>
          <p:nvPr userDrawn="1"/>
        </p:nvSpPr>
        <p:spPr bwMode="gray">
          <a:xfrm>
            <a:off x="1" y="0"/>
            <a:ext cx="12192000" cy="6223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Placeholder 9">
            <a:extLst>
              <a:ext uri="{FF2B5EF4-FFF2-40B4-BE49-F238E27FC236}">
                <a16:creationId xmlns:a16="http://schemas.microsoft.com/office/drawing/2014/main" id="{09EF8F9F-D735-604D-97A0-7891A519F95D}"/>
              </a:ext>
            </a:extLst>
          </p:cNvPr>
          <p:cNvSpPr>
            <a:spLocks noGrp="1"/>
          </p:cNvSpPr>
          <p:nvPr userDrawn="1">
            <p:ph type="title" hasCustomPrompt="1"/>
          </p:nvPr>
        </p:nvSpPr>
        <p:spPr bwMode="white">
          <a:xfrm>
            <a:off x="457201" y="1193801"/>
            <a:ext cx="10661932" cy="3183468"/>
          </a:xfrm>
          <a:prstGeom prst="rect">
            <a:avLst/>
          </a:prstGeom>
        </p:spPr>
        <p:txBody>
          <a:bodyPr vert="horz" lIns="0" tIns="0" rIns="0" bIns="0" rtlCol="0" anchor="ctr" anchorCtr="0">
            <a:normAutofit/>
          </a:bodyPr>
          <a:lstStyle>
            <a:lvl1pPr algn="l">
              <a:lnSpc>
                <a:spcPts val="5653"/>
              </a:lnSpc>
              <a:defRPr sz="5600" b="1" cap="all" baseline="0">
                <a:solidFill>
                  <a:schemeClr val="bg1"/>
                </a:solidFill>
              </a:defRPr>
            </a:lvl1pPr>
          </a:lstStyle>
          <a:p>
            <a:r>
              <a:rPr lang="en-US"/>
              <a:t>Section Divider Title</a:t>
            </a:r>
          </a:p>
        </p:txBody>
      </p:sp>
      <p:grpSp>
        <p:nvGrpSpPr>
          <p:cNvPr id="46" name="Group 45">
            <a:extLst>
              <a:ext uri="{FF2B5EF4-FFF2-40B4-BE49-F238E27FC236}">
                <a16:creationId xmlns:a16="http://schemas.microsoft.com/office/drawing/2014/main" id="{C52C6CF6-5526-7F48-93AC-5AE6E575819E}"/>
              </a:ext>
            </a:extLst>
          </p:cNvPr>
          <p:cNvGrpSpPr/>
          <p:nvPr userDrawn="1"/>
        </p:nvGrpSpPr>
        <p:grpSpPr>
          <a:xfrm>
            <a:off x="457201" y="6519981"/>
            <a:ext cx="643353" cy="211020"/>
            <a:chOff x="6710369" y="2087303"/>
            <a:chExt cx="413131" cy="135507"/>
          </a:xfrm>
          <a:solidFill>
            <a:schemeClr val="tx2"/>
          </a:solidFill>
        </p:grpSpPr>
        <p:sp>
          <p:nvSpPr>
            <p:cNvPr id="47" name="Freeform 629">
              <a:extLst>
                <a:ext uri="{FF2B5EF4-FFF2-40B4-BE49-F238E27FC236}">
                  <a16:creationId xmlns:a16="http://schemas.microsoft.com/office/drawing/2014/main" id="{FE14FEBB-644F-8440-8E8C-B1FC90119678}"/>
                </a:ext>
              </a:extLst>
            </p:cNvPr>
            <p:cNvSpPr>
              <a:spLocks noEditPoints="1"/>
            </p:cNvSpPr>
            <p:nvPr/>
          </p:nvSpPr>
          <p:spPr bwMode="auto">
            <a:xfrm>
              <a:off x="7108077" y="2206285"/>
              <a:ext cx="9916" cy="12119"/>
            </a:xfrm>
            <a:custGeom>
              <a:avLst/>
              <a:gdLst>
                <a:gd name="T0" fmla="*/ 4 w 17"/>
                <a:gd name="T1" fmla="*/ 3 h 23"/>
                <a:gd name="T2" fmla="*/ 8 w 17"/>
                <a:gd name="T3" fmla="*/ 3 h 23"/>
                <a:gd name="T4" fmla="*/ 13 w 17"/>
                <a:gd name="T5" fmla="*/ 6 h 23"/>
                <a:gd name="T6" fmla="*/ 8 w 17"/>
                <a:gd name="T7" fmla="*/ 10 h 23"/>
                <a:gd name="T8" fmla="*/ 4 w 17"/>
                <a:gd name="T9" fmla="*/ 10 h 23"/>
                <a:gd name="T10" fmla="*/ 4 w 17"/>
                <a:gd name="T11" fmla="*/ 3 h 23"/>
                <a:gd name="T12" fmla="*/ 0 w 17"/>
                <a:gd name="T13" fmla="*/ 23 h 23"/>
                <a:gd name="T14" fmla="*/ 4 w 17"/>
                <a:gd name="T15" fmla="*/ 23 h 23"/>
                <a:gd name="T16" fmla="*/ 4 w 17"/>
                <a:gd name="T17" fmla="*/ 13 h 23"/>
                <a:gd name="T18" fmla="*/ 8 w 17"/>
                <a:gd name="T19" fmla="*/ 13 h 23"/>
                <a:gd name="T20" fmla="*/ 14 w 17"/>
                <a:gd name="T21" fmla="*/ 23 h 23"/>
                <a:gd name="T22" fmla="*/ 17 w 17"/>
                <a:gd name="T23" fmla="*/ 23 h 23"/>
                <a:gd name="T24" fmla="*/ 11 w 17"/>
                <a:gd name="T25" fmla="*/ 13 h 23"/>
                <a:gd name="T26" fmla="*/ 17 w 17"/>
                <a:gd name="T27" fmla="*/ 7 h 23"/>
                <a:gd name="T28" fmla="*/ 9 w 17"/>
                <a:gd name="T29" fmla="*/ 0 h 23"/>
                <a:gd name="T30" fmla="*/ 0 w 17"/>
                <a:gd name="T31" fmla="*/ 0 h 23"/>
                <a:gd name="T32" fmla="*/ 0 w 17"/>
                <a:gd name="T33" fmla="*/ 23 h 23"/>
                <a:gd name="T34" fmla="*/ 0 w 1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3">
                  <a:moveTo>
                    <a:pt x="4" y="3"/>
                  </a:moveTo>
                  <a:lnTo>
                    <a:pt x="8" y="3"/>
                  </a:lnTo>
                  <a:cubicBezTo>
                    <a:pt x="11" y="3"/>
                    <a:pt x="13" y="4"/>
                    <a:pt x="13" y="6"/>
                  </a:cubicBezTo>
                  <a:cubicBezTo>
                    <a:pt x="13" y="10"/>
                    <a:pt x="11" y="10"/>
                    <a:pt x="8" y="10"/>
                  </a:cubicBezTo>
                  <a:lnTo>
                    <a:pt x="4" y="10"/>
                  </a:lnTo>
                  <a:lnTo>
                    <a:pt x="4" y="3"/>
                  </a:lnTo>
                  <a:close/>
                  <a:moveTo>
                    <a:pt x="0" y="23"/>
                  </a:moveTo>
                  <a:lnTo>
                    <a:pt x="4" y="23"/>
                  </a:lnTo>
                  <a:lnTo>
                    <a:pt x="4" y="13"/>
                  </a:lnTo>
                  <a:lnTo>
                    <a:pt x="8" y="13"/>
                  </a:lnTo>
                  <a:lnTo>
                    <a:pt x="14" y="23"/>
                  </a:lnTo>
                  <a:lnTo>
                    <a:pt x="17" y="23"/>
                  </a:lnTo>
                  <a:lnTo>
                    <a:pt x="11" y="13"/>
                  </a:lnTo>
                  <a:cubicBezTo>
                    <a:pt x="14" y="12"/>
                    <a:pt x="17" y="11"/>
                    <a:pt x="17" y="7"/>
                  </a:cubicBezTo>
                  <a:cubicBezTo>
                    <a:pt x="17" y="2"/>
                    <a:pt x="14" y="0"/>
                    <a:pt x="9" y="0"/>
                  </a:cubicBezTo>
                  <a:lnTo>
                    <a:pt x="0" y="0"/>
                  </a:lnTo>
                  <a:lnTo>
                    <a:pt x="0" y="23"/>
                  </a:lnTo>
                  <a:lnTo>
                    <a:pt x="0" y="2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Freeform 630">
              <a:extLst>
                <a:ext uri="{FF2B5EF4-FFF2-40B4-BE49-F238E27FC236}">
                  <a16:creationId xmlns:a16="http://schemas.microsoft.com/office/drawing/2014/main" id="{524BD4D5-6A5F-FE40-8E8F-18DC1E4D1176}"/>
                </a:ext>
              </a:extLst>
            </p:cNvPr>
            <p:cNvSpPr>
              <a:spLocks noEditPoints="1"/>
            </p:cNvSpPr>
            <p:nvPr/>
          </p:nvSpPr>
          <p:spPr bwMode="auto">
            <a:xfrm>
              <a:off x="7102568" y="2201878"/>
              <a:ext cx="20932" cy="20932"/>
            </a:xfrm>
            <a:custGeom>
              <a:avLst/>
              <a:gdLst>
                <a:gd name="T0" fmla="*/ 36 w 40"/>
                <a:gd name="T1" fmla="*/ 19 h 39"/>
                <a:gd name="T2" fmla="*/ 20 w 40"/>
                <a:gd name="T3" fmla="*/ 36 h 39"/>
                <a:gd name="T4" fmla="*/ 4 w 40"/>
                <a:gd name="T5" fmla="*/ 19 h 39"/>
                <a:gd name="T6" fmla="*/ 20 w 40"/>
                <a:gd name="T7" fmla="*/ 3 h 39"/>
                <a:gd name="T8" fmla="*/ 36 w 40"/>
                <a:gd name="T9" fmla="*/ 19 h 39"/>
                <a:gd name="T10" fmla="*/ 0 w 40"/>
                <a:gd name="T11" fmla="*/ 19 h 39"/>
                <a:gd name="T12" fmla="*/ 20 w 40"/>
                <a:gd name="T13" fmla="*/ 39 h 39"/>
                <a:gd name="T14" fmla="*/ 40 w 40"/>
                <a:gd name="T15" fmla="*/ 19 h 39"/>
                <a:gd name="T16" fmla="*/ 20 w 40"/>
                <a:gd name="T17" fmla="*/ 0 h 39"/>
                <a:gd name="T18" fmla="*/ 0 w 40"/>
                <a:gd name="T19" fmla="*/ 19 h 39"/>
                <a:gd name="T20" fmla="*/ 0 w 40"/>
                <a:gd name="T2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36" y="19"/>
                  </a:moveTo>
                  <a:cubicBezTo>
                    <a:pt x="36" y="29"/>
                    <a:pt x="29" y="36"/>
                    <a:pt x="20" y="36"/>
                  </a:cubicBezTo>
                  <a:cubicBezTo>
                    <a:pt x="11" y="36"/>
                    <a:pt x="4" y="29"/>
                    <a:pt x="4" y="19"/>
                  </a:cubicBezTo>
                  <a:cubicBezTo>
                    <a:pt x="4" y="10"/>
                    <a:pt x="11" y="3"/>
                    <a:pt x="20" y="3"/>
                  </a:cubicBezTo>
                  <a:cubicBezTo>
                    <a:pt x="29" y="3"/>
                    <a:pt x="36" y="10"/>
                    <a:pt x="36" y="19"/>
                  </a:cubicBezTo>
                  <a:close/>
                  <a:moveTo>
                    <a:pt x="0" y="19"/>
                  </a:moveTo>
                  <a:cubicBezTo>
                    <a:pt x="0" y="31"/>
                    <a:pt x="9" y="39"/>
                    <a:pt x="20" y="39"/>
                  </a:cubicBezTo>
                  <a:cubicBezTo>
                    <a:pt x="31" y="39"/>
                    <a:pt x="40" y="31"/>
                    <a:pt x="40" y="19"/>
                  </a:cubicBezTo>
                  <a:cubicBezTo>
                    <a:pt x="40" y="8"/>
                    <a:pt x="31" y="0"/>
                    <a:pt x="20" y="0"/>
                  </a:cubicBezTo>
                  <a:cubicBezTo>
                    <a:pt x="9" y="0"/>
                    <a:pt x="0" y="8"/>
                    <a:pt x="0" y="19"/>
                  </a:cubicBezTo>
                  <a:lnTo>
                    <a:pt x="0" y="19"/>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631">
              <a:extLst>
                <a:ext uri="{FF2B5EF4-FFF2-40B4-BE49-F238E27FC236}">
                  <a16:creationId xmlns:a16="http://schemas.microsoft.com/office/drawing/2014/main" id="{DF021478-52D4-7340-A819-85C0539AD707}"/>
                </a:ext>
              </a:extLst>
            </p:cNvPr>
            <p:cNvSpPr>
              <a:spLocks/>
            </p:cNvSpPr>
            <p:nvPr/>
          </p:nvSpPr>
          <p:spPr bwMode="auto">
            <a:xfrm>
              <a:off x="6813927" y="2090607"/>
              <a:ext cx="116779" cy="132202"/>
            </a:xfrm>
            <a:custGeom>
              <a:avLst/>
              <a:gdLst>
                <a:gd name="T0" fmla="*/ 173 w 221"/>
                <a:gd name="T1" fmla="*/ 250 h 250"/>
                <a:gd name="T2" fmla="*/ 221 w 221"/>
                <a:gd name="T3" fmla="*/ 250 h 250"/>
                <a:gd name="T4" fmla="*/ 192 w 221"/>
                <a:gd name="T5" fmla="*/ 0 h 250"/>
                <a:gd name="T6" fmla="*/ 137 w 221"/>
                <a:gd name="T7" fmla="*/ 0 h 250"/>
                <a:gd name="T8" fmla="*/ 0 w 221"/>
                <a:gd name="T9" fmla="*/ 250 h 250"/>
                <a:gd name="T10" fmla="*/ 52 w 221"/>
                <a:gd name="T11" fmla="*/ 250 h 250"/>
                <a:gd name="T12" fmla="*/ 80 w 221"/>
                <a:gd name="T13" fmla="*/ 200 h 250"/>
                <a:gd name="T14" fmla="*/ 155 w 221"/>
                <a:gd name="T15" fmla="*/ 200 h 250"/>
                <a:gd name="T16" fmla="*/ 163 w 221"/>
                <a:gd name="T17" fmla="*/ 163 h 250"/>
                <a:gd name="T18" fmla="*/ 99 w 221"/>
                <a:gd name="T19" fmla="*/ 163 h 250"/>
                <a:gd name="T20" fmla="*/ 99 w 221"/>
                <a:gd name="T21" fmla="*/ 163 h 250"/>
                <a:gd name="T22" fmla="*/ 154 w 221"/>
                <a:gd name="T23" fmla="*/ 68 h 250"/>
                <a:gd name="T24" fmla="*/ 173 w 221"/>
                <a:gd name="T25" fmla="*/ 250 h 250"/>
                <a:gd name="T26" fmla="*/ 173 w 221"/>
                <a:gd name="T2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250">
                  <a:moveTo>
                    <a:pt x="173" y="250"/>
                  </a:moveTo>
                  <a:lnTo>
                    <a:pt x="221" y="250"/>
                  </a:lnTo>
                  <a:lnTo>
                    <a:pt x="192" y="0"/>
                  </a:lnTo>
                  <a:lnTo>
                    <a:pt x="137" y="0"/>
                  </a:lnTo>
                  <a:lnTo>
                    <a:pt x="0" y="250"/>
                  </a:lnTo>
                  <a:lnTo>
                    <a:pt x="52" y="250"/>
                  </a:lnTo>
                  <a:cubicBezTo>
                    <a:pt x="52" y="250"/>
                    <a:pt x="79" y="202"/>
                    <a:pt x="80" y="200"/>
                  </a:cubicBezTo>
                  <a:lnTo>
                    <a:pt x="155" y="200"/>
                  </a:lnTo>
                  <a:lnTo>
                    <a:pt x="163" y="163"/>
                  </a:lnTo>
                  <a:lnTo>
                    <a:pt x="99" y="163"/>
                  </a:lnTo>
                  <a:cubicBezTo>
                    <a:pt x="99" y="163"/>
                    <a:pt x="99" y="163"/>
                    <a:pt x="99" y="163"/>
                  </a:cubicBezTo>
                  <a:cubicBezTo>
                    <a:pt x="103" y="155"/>
                    <a:pt x="152" y="70"/>
                    <a:pt x="154" y="68"/>
                  </a:cubicBezTo>
                  <a:cubicBezTo>
                    <a:pt x="154" y="70"/>
                    <a:pt x="173" y="250"/>
                    <a:pt x="173" y="250"/>
                  </a:cubicBezTo>
                  <a:lnTo>
                    <a:pt x="173" y="250"/>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632">
              <a:extLst>
                <a:ext uri="{FF2B5EF4-FFF2-40B4-BE49-F238E27FC236}">
                  <a16:creationId xmlns:a16="http://schemas.microsoft.com/office/drawing/2014/main" id="{549DCCF0-A4B8-E442-877C-A56206E04311}"/>
                </a:ext>
              </a:extLst>
            </p:cNvPr>
            <p:cNvSpPr>
              <a:spLocks/>
            </p:cNvSpPr>
            <p:nvPr/>
          </p:nvSpPr>
          <p:spPr bwMode="auto">
            <a:xfrm>
              <a:off x="6942824" y="2090607"/>
              <a:ext cx="56186" cy="132202"/>
            </a:xfrm>
            <a:custGeom>
              <a:avLst/>
              <a:gdLst>
                <a:gd name="T0" fmla="*/ 51 w 51"/>
                <a:gd name="T1" fmla="*/ 0 h 120"/>
                <a:gd name="T2" fmla="*/ 25 w 51"/>
                <a:gd name="T3" fmla="*/ 0 h 120"/>
                <a:gd name="T4" fmla="*/ 0 w 51"/>
                <a:gd name="T5" fmla="*/ 120 h 120"/>
                <a:gd name="T6" fmla="*/ 27 w 51"/>
                <a:gd name="T7" fmla="*/ 120 h 120"/>
                <a:gd name="T8" fmla="*/ 51 w 51"/>
                <a:gd name="T9" fmla="*/ 0 h 120"/>
                <a:gd name="T10" fmla="*/ 51 w 51"/>
                <a:gd name="T11" fmla="*/ 0 h 120"/>
              </a:gdLst>
              <a:ahLst/>
              <a:cxnLst>
                <a:cxn ang="0">
                  <a:pos x="T0" y="T1"/>
                </a:cxn>
                <a:cxn ang="0">
                  <a:pos x="T2" y="T3"/>
                </a:cxn>
                <a:cxn ang="0">
                  <a:pos x="T4" y="T5"/>
                </a:cxn>
                <a:cxn ang="0">
                  <a:pos x="T6" y="T7"/>
                </a:cxn>
                <a:cxn ang="0">
                  <a:pos x="T8" y="T9"/>
                </a:cxn>
                <a:cxn ang="0">
                  <a:pos x="T10" y="T11"/>
                </a:cxn>
              </a:cxnLst>
              <a:rect l="0" t="0" r="r" b="b"/>
              <a:pathLst>
                <a:path w="51" h="120">
                  <a:moveTo>
                    <a:pt x="51" y="0"/>
                  </a:moveTo>
                  <a:lnTo>
                    <a:pt x="25" y="0"/>
                  </a:lnTo>
                  <a:lnTo>
                    <a:pt x="0" y="120"/>
                  </a:lnTo>
                  <a:lnTo>
                    <a:pt x="27" y="120"/>
                  </a:lnTo>
                  <a:lnTo>
                    <a:pt x="51" y="0"/>
                  </a:lnTo>
                  <a:lnTo>
                    <a:pt x="5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633">
              <a:extLst>
                <a:ext uri="{FF2B5EF4-FFF2-40B4-BE49-F238E27FC236}">
                  <a16:creationId xmlns:a16="http://schemas.microsoft.com/office/drawing/2014/main" id="{E56EAB33-2304-7647-9C8F-64AF08C90D14}"/>
                </a:ext>
              </a:extLst>
            </p:cNvPr>
            <p:cNvSpPr>
              <a:spLocks/>
            </p:cNvSpPr>
            <p:nvPr/>
          </p:nvSpPr>
          <p:spPr bwMode="auto">
            <a:xfrm>
              <a:off x="7000112" y="2090607"/>
              <a:ext cx="113474" cy="132202"/>
            </a:xfrm>
            <a:custGeom>
              <a:avLst/>
              <a:gdLst>
                <a:gd name="T0" fmla="*/ 78 w 215"/>
                <a:gd name="T1" fmla="*/ 62 h 250"/>
                <a:gd name="T2" fmla="*/ 100 w 215"/>
                <a:gd name="T3" fmla="*/ 40 h 250"/>
                <a:gd name="T4" fmla="*/ 205 w 215"/>
                <a:gd name="T5" fmla="*/ 40 h 250"/>
                <a:gd name="T6" fmla="*/ 215 w 215"/>
                <a:gd name="T7" fmla="*/ 0 h 250"/>
                <a:gd name="T8" fmla="*/ 87 w 215"/>
                <a:gd name="T9" fmla="*/ 0 h 250"/>
                <a:gd name="T10" fmla="*/ 32 w 215"/>
                <a:gd name="T11" fmla="*/ 66 h 250"/>
                <a:gd name="T12" fmla="*/ 6 w 215"/>
                <a:gd name="T13" fmla="*/ 190 h 250"/>
                <a:gd name="T14" fmla="*/ 57 w 215"/>
                <a:gd name="T15" fmla="*/ 250 h 250"/>
                <a:gd name="T16" fmla="*/ 174 w 215"/>
                <a:gd name="T17" fmla="*/ 250 h 250"/>
                <a:gd name="T18" fmla="*/ 183 w 215"/>
                <a:gd name="T19" fmla="*/ 209 h 250"/>
                <a:gd name="T20" fmla="*/ 75 w 215"/>
                <a:gd name="T21" fmla="*/ 209 h 250"/>
                <a:gd name="T22" fmla="*/ 57 w 215"/>
                <a:gd name="T23" fmla="*/ 180 h 250"/>
                <a:gd name="T24" fmla="*/ 68 w 215"/>
                <a:gd name="T25" fmla="*/ 121 h 250"/>
                <a:gd name="T26" fmla="*/ 68 w 215"/>
                <a:gd name="T27" fmla="*/ 121 h 250"/>
                <a:gd name="T28" fmla="*/ 78 w 215"/>
                <a:gd name="T29" fmla="*/ 62 h 250"/>
                <a:gd name="T30" fmla="*/ 78 w 215"/>
                <a:gd name="T31" fmla="*/ 62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50">
                  <a:moveTo>
                    <a:pt x="78" y="62"/>
                  </a:moveTo>
                  <a:cubicBezTo>
                    <a:pt x="80" y="54"/>
                    <a:pt x="82" y="40"/>
                    <a:pt x="100" y="40"/>
                  </a:cubicBezTo>
                  <a:cubicBezTo>
                    <a:pt x="110" y="40"/>
                    <a:pt x="205" y="40"/>
                    <a:pt x="205" y="40"/>
                  </a:cubicBezTo>
                  <a:lnTo>
                    <a:pt x="215" y="0"/>
                  </a:lnTo>
                  <a:cubicBezTo>
                    <a:pt x="215" y="0"/>
                    <a:pt x="122" y="0"/>
                    <a:pt x="87" y="0"/>
                  </a:cubicBezTo>
                  <a:cubicBezTo>
                    <a:pt x="38" y="0"/>
                    <a:pt x="35" y="50"/>
                    <a:pt x="32" y="66"/>
                  </a:cubicBezTo>
                  <a:cubicBezTo>
                    <a:pt x="28" y="83"/>
                    <a:pt x="7" y="185"/>
                    <a:pt x="6" y="190"/>
                  </a:cubicBezTo>
                  <a:cubicBezTo>
                    <a:pt x="0" y="219"/>
                    <a:pt x="15" y="250"/>
                    <a:pt x="57" y="250"/>
                  </a:cubicBezTo>
                  <a:lnTo>
                    <a:pt x="174" y="250"/>
                  </a:lnTo>
                  <a:lnTo>
                    <a:pt x="183" y="209"/>
                  </a:lnTo>
                  <a:lnTo>
                    <a:pt x="75" y="209"/>
                  </a:lnTo>
                  <a:cubicBezTo>
                    <a:pt x="55" y="209"/>
                    <a:pt x="54" y="197"/>
                    <a:pt x="57" y="180"/>
                  </a:cubicBezTo>
                  <a:lnTo>
                    <a:pt x="68" y="121"/>
                  </a:lnTo>
                  <a:lnTo>
                    <a:pt x="68" y="121"/>
                  </a:lnTo>
                  <a:cubicBezTo>
                    <a:pt x="68" y="121"/>
                    <a:pt x="74" y="85"/>
                    <a:pt x="78" y="62"/>
                  </a:cubicBezTo>
                  <a:lnTo>
                    <a:pt x="78" y="62"/>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634">
              <a:extLst>
                <a:ext uri="{FF2B5EF4-FFF2-40B4-BE49-F238E27FC236}">
                  <a16:creationId xmlns:a16="http://schemas.microsoft.com/office/drawing/2014/main" id="{607817C8-4C53-8543-93D1-819082E8536B}"/>
                </a:ext>
              </a:extLst>
            </p:cNvPr>
            <p:cNvSpPr>
              <a:spLocks/>
            </p:cNvSpPr>
            <p:nvPr/>
          </p:nvSpPr>
          <p:spPr bwMode="auto">
            <a:xfrm>
              <a:off x="6710369" y="2087303"/>
              <a:ext cx="117881" cy="135507"/>
            </a:xfrm>
            <a:custGeom>
              <a:avLst/>
              <a:gdLst>
                <a:gd name="T0" fmla="*/ 88 w 223"/>
                <a:gd name="T1" fmla="*/ 68 h 255"/>
                <a:gd name="T2" fmla="*/ 113 w 223"/>
                <a:gd name="T3" fmla="*/ 45 h 255"/>
                <a:gd name="T4" fmla="*/ 214 w 223"/>
                <a:gd name="T5" fmla="*/ 45 h 255"/>
                <a:gd name="T6" fmla="*/ 223 w 223"/>
                <a:gd name="T7" fmla="*/ 5 h 255"/>
                <a:gd name="T8" fmla="*/ 102 w 223"/>
                <a:gd name="T9" fmla="*/ 5 h 255"/>
                <a:gd name="T10" fmla="*/ 42 w 223"/>
                <a:gd name="T11" fmla="*/ 64 h 255"/>
                <a:gd name="T12" fmla="*/ 35 w 223"/>
                <a:gd name="T13" fmla="*/ 114 h 255"/>
                <a:gd name="T14" fmla="*/ 69 w 223"/>
                <a:gd name="T15" fmla="*/ 143 h 255"/>
                <a:gd name="T16" fmla="*/ 142 w 223"/>
                <a:gd name="T17" fmla="*/ 143 h 255"/>
                <a:gd name="T18" fmla="*/ 155 w 223"/>
                <a:gd name="T19" fmla="*/ 152 h 255"/>
                <a:gd name="T20" fmla="*/ 145 w 223"/>
                <a:gd name="T21" fmla="*/ 203 h 255"/>
                <a:gd name="T22" fmla="*/ 113 w 223"/>
                <a:gd name="T23" fmla="*/ 214 h 255"/>
                <a:gd name="T24" fmla="*/ 9 w 223"/>
                <a:gd name="T25" fmla="*/ 214 h 255"/>
                <a:gd name="T26" fmla="*/ 0 w 223"/>
                <a:gd name="T27" fmla="*/ 255 h 255"/>
                <a:gd name="T28" fmla="*/ 131 w 223"/>
                <a:gd name="T29" fmla="*/ 255 h 255"/>
                <a:gd name="T30" fmla="*/ 191 w 223"/>
                <a:gd name="T31" fmla="*/ 217 h 255"/>
                <a:gd name="T32" fmla="*/ 205 w 223"/>
                <a:gd name="T33" fmla="*/ 147 h 255"/>
                <a:gd name="T34" fmla="*/ 164 w 223"/>
                <a:gd name="T35" fmla="*/ 100 h 255"/>
                <a:gd name="T36" fmla="*/ 100 w 223"/>
                <a:gd name="T37" fmla="*/ 100 h 255"/>
                <a:gd name="T38" fmla="*/ 85 w 223"/>
                <a:gd name="T39" fmla="*/ 90 h 255"/>
                <a:gd name="T40" fmla="*/ 88 w 223"/>
                <a:gd name="T41" fmla="*/ 68 h 255"/>
                <a:gd name="T42" fmla="*/ 88 w 223"/>
                <a:gd name="T43" fmla="*/ 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55">
                  <a:moveTo>
                    <a:pt x="88" y="68"/>
                  </a:moveTo>
                  <a:cubicBezTo>
                    <a:pt x="92" y="51"/>
                    <a:pt x="90" y="45"/>
                    <a:pt x="113" y="45"/>
                  </a:cubicBezTo>
                  <a:cubicBezTo>
                    <a:pt x="145" y="45"/>
                    <a:pt x="214" y="45"/>
                    <a:pt x="214" y="45"/>
                  </a:cubicBezTo>
                  <a:lnTo>
                    <a:pt x="223" y="5"/>
                  </a:lnTo>
                  <a:cubicBezTo>
                    <a:pt x="223" y="5"/>
                    <a:pt x="148" y="5"/>
                    <a:pt x="102" y="5"/>
                  </a:cubicBezTo>
                  <a:cubicBezTo>
                    <a:pt x="86" y="5"/>
                    <a:pt x="51" y="0"/>
                    <a:pt x="42" y="64"/>
                  </a:cubicBezTo>
                  <a:cubicBezTo>
                    <a:pt x="38" y="92"/>
                    <a:pt x="35" y="105"/>
                    <a:pt x="35" y="114"/>
                  </a:cubicBezTo>
                  <a:cubicBezTo>
                    <a:pt x="33" y="137"/>
                    <a:pt x="53" y="143"/>
                    <a:pt x="69" y="143"/>
                  </a:cubicBezTo>
                  <a:cubicBezTo>
                    <a:pt x="92" y="143"/>
                    <a:pt x="142" y="143"/>
                    <a:pt x="142" y="143"/>
                  </a:cubicBezTo>
                  <a:cubicBezTo>
                    <a:pt x="153" y="143"/>
                    <a:pt x="157" y="143"/>
                    <a:pt x="155" y="152"/>
                  </a:cubicBezTo>
                  <a:cubicBezTo>
                    <a:pt x="153" y="166"/>
                    <a:pt x="147" y="194"/>
                    <a:pt x="145" y="203"/>
                  </a:cubicBezTo>
                  <a:cubicBezTo>
                    <a:pt x="143" y="216"/>
                    <a:pt x="127" y="214"/>
                    <a:pt x="113" y="214"/>
                  </a:cubicBezTo>
                  <a:lnTo>
                    <a:pt x="9" y="214"/>
                  </a:lnTo>
                  <a:lnTo>
                    <a:pt x="0" y="255"/>
                  </a:lnTo>
                  <a:lnTo>
                    <a:pt x="131" y="255"/>
                  </a:lnTo>
                  <a:cubicBezTo>
                    <a:pt x="158" y="255"/>
                    <a:pt x="184" y="245"/>
                    <a:pt x="191" y="217"/>
                  </a:cubicBezTo>
                  <a:cubicBezTo>
                    <a:pt x="198" y="189"/>
                    <a:pt x="201" y="169"/>
                    <a:pt x="205" y="147"/>
                  </a:cubicBezTo>
                  <a:cubicBezTo>
                    <a:pt x="210" y="120"/>
                    <a:pt x="194" y="100"/>
                    <a:pt x="164" y="100"/>
                  </a:cubicBezTo>
                  <a:lnTo>
                    <a:pt x="100" y="100"/>
                  </a:lnTo>
                  <a:cubicBezTo>
                    <a:pt x="94" y="100"/>
                    <a:pt x="82" y="102"/>
                    <a:pt x="85" y="90"/>
                  </a:cubicBezTo>
                  <a:cubicBezTo>
                    <a:pt x="85" y="85"/>
                    <a:pt x="86" y="79"/>
                    <a:pt x="88" y="68"/>
                  </a:cubicBezTo>
                  <a:lnTo>
                    <a:pt x="88" y="68"/>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grpSp>
        <p:nvGrpSpPr>
          <p:cNvPr id="4" name="Group 3">
            <a:extLst>
              <a:ext uri="{FF2B5EF4-FFF2-40B4-BE49-F238E27FC236}">
                <a16:creationId xmlns:a16="http://schemas.microsoft.com/office/drawing/2014/main" id="{3964A2A2-6F38-D9A6-0F67-7F1C21D8E873}"/>
              </a:ext>
            </a:extLst>
          </p:cNvPr>
          <p:cNvGrpSpPr/>
          <p:nvPr userDrawn="1"/>
        </p:nvGrpSpPr>
        <p:grpSpPr bwMode="gray">
          <a:xfrm>
            <a:off x="5745267" y="2897322"/>
            <a:ext cx="6446733" cy="3036849"/>
            <a:chOff x="4308950" y="2172991"/>
            <a:chExt cx="4835050" cy="2277637"/>
          </a:xfrm>
        </p:grpSpPr>
        <p:sp>
          <p:nvSpPr>
            <p:cNvPr id="5" name="Rectangle 4">
              <a:extLst>
                <a:ext uri="{FF2B5EF4-FFF2-40B4-BE49-F238E27FC236}">
                  <a16:creationId xmlns:a16="http://schemas.microsoft.com/office/drawing/2014/main" id="{D000960F-63A4-942C-DC3C-09F6D99574C0}"/>
                </a:ext>
              </a:extLst>
            </p:cNvPr>
            <p:cNvSpPr/>
            <p:nvPr userDrawn="1"/>
          </p:nvSpPr>
          <p:spPr bwMode="gray">
            <a:xfrm>
              <a:off x="5291138" y="3478590"/>
              <a:ext cx="982188" cy="1299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3E89760A-BA14-A2E6-78C0-E9B0443AF5E4}"/>
                </a:ext>
              </a:extLst>
            </p:cNvPr>
            <p:cNvSpPr/>
            <p:nvPr userDrawn="1"/>
          </p:nvSpPr>
          <p:spPr bwMode="gray">
            <a:xfrm>
              <a:off x="4308950" y="3282951"/>
              <a:ext cx="982188" cy="195639"/>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8B4D64FE-7176-C871-2E17-5A7C8BF62D49}"/>
                </a:ext>
              </a:extLst>
            </p:cNvPr>
            <p:cNvSpPr/>
            <p:nvPr userDrawn="1"/>
          </p:nvSpPr>
          <p:spPr bwMode="gray">
            <a:xfrm>
              <a:off x="8142044" y="2565453"/>
              <a:ext cx="376238" cy="13672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2F38E676-B9DB-E971-19E7-0EE29F41FEDA}"/>
                </a:ext>
              </a:extLst>
            </p:cNvPr>
            <p:cNvSpPr/>
            <p:nvPr userDrawn="1"/>
          </p:nvSpPr>
          <p:spPr bwMode="gray">
            <a:xfrm>
              <a:off x="5972649" y="3903892"/>
              <a:ext cx="716282" cy="19251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a:extLst>
                <a:ext uri="{FF2B5EF4-FFF2-40B4-BE49-F238E27FC236}">
                  <a16:creationId xmlns:a16="http://schemas.microsoft.com/office/drawing/2014/main" id="{1B308535-BE4C-079B-90B0-CD85493C21D3}"/>
                </a:ext>
              </a:extLst>
            </p:cNvPr>
            <p:cNvSpPr/>
            <p:nvPr userDrawn="1"/>
          </p:nvSpPr>
          <p:spPr bwMode="gray">
            <a:xfrm>
              <a:off x="6505455" y="4313468"/>
              <a:ext cx="621626" cy="13716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0C8D1EF6-BD46-1331-00EF-BB5585C6BA1E}"/>
                </a:ext>
              </a:extLst>
            </p:cNvPr>
            <p:cNvSpPr/>
            <p:nvPr userDrawn="1"/>
          </p:nvSpPr>
          <p:spPr bwMode="gray">
            <a:xfrm>
              <a:off x="7176252" y="4313468"/>
              <a:ext cx="843798" cy="1371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Rectangle 12">
              <a:extLst>
                <a:ext uri="{FF2B5EF4-FFF2-40B4-BE49-F238E27FC236}">
                  <a16:creationId xmlns:a16="http://schemas.microsoft.com/office/drawing/2014/main" id="{D2324ABC-9945-5E25-653D-305A96A21BF7}"/>
                </a:ext>
              </a:extLst>
            </p:cNvPr>
            <p:cNvSpPr/>
            <p:nvPr userDrawn="1"/>
          </p:nvSpPr>
          <p:spPr bwMode="gray">
            <a:xfrm>
              <a:off x="7786688" y="3186394"/>
              <a:ext cx="495300" cy="13672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26F3BEBA-AB85-9962-8022-A2C2A516BF7F}"/>
                </a:ext>
              </a:extLst>
            </p:cNvPr>
            <p:cNvSpPr/>
            <p:nvPr userDrawn="1"/>
          </p:nvSpPr>
          <p:spPr bwMode="gray">
            <a:xfrm>
              <a:off x="8648700" y="3344367"/>
              <a:ext cx="495300" cy="1367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ectangle 23">
              <a:extLst>
                <a:ext uri="{FF2B5EF4-FFF2-40B4-BE49-F238E27FC236}">
                  <a16:creationId xmlns:a16="http://schemas.microsoft.com/office/drawing/2014/main" id="{FAAD83FB-7879-E2AC-6991-5AC74B7CD407}"/>
                </a:ext>
              </a:extLst>
            </p:cNvPr>
            <p:cNvSpPr/>
            <p:nvPr userDrawn="1"/>
          </p:nvSpPr>
          <p:spPr bwMode="gray">
            <a:xfrm>
              <a:off x="8755856" y="2172991"/>
              <a:ext cx="388144" cy="1367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Rectangle 24">
              <a:extLst>
                <a:ext uri="{FF2B5EF4-FFF2-40B4-BE49-F238E27FC236}">
                  <a16:creationId xmlns:a16="http://schemas.microsoft.com/office/drawing/2014/main" id="{889A3D86-A67C-A0B6-68D9-D3CEF792CD78}"/>
                </a:ext>
              </a:extLst>
            </p:cNvPr>
            <p:cNvSpPr/>
            <p:nvPr userDrawn="1"/>
          </p:nvSpPr>
          <p:spPr bwMode="gray">
            <a:xfrm>
              <a:off x="7629525" y="3808885"/>
              <a:ext cx="1433513" cy="14630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7" name="Rectangle 26">
              <a:extLst>
                <a:ext uri="{FF2B5EF4-FFF2-40B4-BE49-F238E27FC236}">
                  <a16:creationId xmlns:a16="http://schemas.microsoft.com/office/drawing/2014/main" id="{A38D8368-2C4C-AD13-C13B-5E52B2B1199D}"/>
                </a:ext>
              </a:extLst>
            </p:cNvPr>
            <p:cNvSpPr/>
            <p:nvPr userDrawn="1"/>
          </p:nvSpPr>
          <p:spPr bwMode="gray">
            <a:xfrm>
              <a:off x="7305675" y="3808885"/>
              <a:ext cx="295275" cy="146304"/>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167085009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9A49E9-D3F2-EF4D-B6E7-D64046307BD7}"/>
              </a:ext>
            </a:extLst>
          </p:cNvPr>
          <p:cNvSpPr/>
          <p:nvPr userDrawn="1"/>
        </p:nvSpPr>
        <p:spPr>
          <a:xfrm>
            <a:off x="1" y="0"/>
            <a:ext cx="12192000" cy="622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itle Placeholder 9">
            <a:extLst>
              <a:ext uri="{FF2B5EF4-FFF2-40B4-BE49-F238E27FC236}">
                <a16:creationId xmlns:a16="http://schemas.microsoft.com/office/drawing/2014/main" id="{09EF8F9F-D735-604D-97A0-7891A519F95D}"/>
              </a:ext>
            </a:extLst>
          </p:cNvPr>
          <p:cNvSpPr>
            <a:spLocks noGrp="1"/>
          </p:cNvSpPr>
          <p:nvPr userDrawn="1">
            <p:ph type="title" hasCustomPrompt="1"/>
          </p:nvPr>
        </p:nvSpPr>
        <p:spPr bwMode="white">
          <a:xfrm>
            <a:off x="457201" y="1193801"/>
            <a:ext cx="10661932" cy="3183468"/>
          </a:xfrm>
          <a:prstGeom prst="rect">
            <a:avLst/>
          </a:prstGeom>
        </p:spPr>
        <p:txBody>
          <a:bodyPr vert="horz" lIns="0" tIns="0" rIns="0" bIns="0" rtlCol="0" anchor="ctr" anchorCtr="0">
            <a:normAutofit/>
          </a:bodyPr>
          <a:lstStyle>
            <a:lvl1pPr algn="l">
              <a:lnSpc>
                <a:spcPts val="5653"/>
              </a:lnSpc>
              <a:defRPr sz="5600" b="1" cap="all" baseline="0">
                <a:solidFill>
                  <a:schemeClr val="bg1"/>
                </a:solidFill>
              </a:defRPr>
            </a:lvl1pPr>
          </a:lstStyle>
          <a:p>
            <a:r>
              <a:rPr lang="en-US"/>
              <a:t>Section Divider Title</a:t>
            </a:r>
          </a:p>
        </p:txBody>
      </p:sp>
      <p:grpSp>
        <p:nvGrpSpPr>
          <p:cNvPr id="46" name="Group 45">
            <a:extLst>
              <a:ext uri="{FF2B5EF4-FFF2-40B4-BE49-F238E27FC236}">
                <a16:creationId xmlns:a16="http://schemas.microsoft.com/office/drawing/2014/main" id="{C52C6CF6-5526-7F48-93AC-5AE6E575819E}"/>
              </a:ext>
            </a:extLst>
          </p:cNvPr>
          <p:cNvGrpSpPr/>
          <p:nvPr userDrawn="1"/>
        </p:nvGrpSpPr>
        <p:grpSpPr>
          <a:xfrm>
            <a:off x="457201" y="6519981"/>
            <a:ext cx="643353" cy="211020"/>
            <a:chOff x="6710369" y="2087303"/>
            <a:chExt cx="413131" cy="135507"/>
          </a:xfrm>
          <a:solidFill>
            <a:schemeClr val="tx2"/>
          </a:solidFill>
        </p:grpSpPr>
        <p:sp>
          <p:nvSpPr>
            <p:cNvPr id="47" name="Freeform 629">
              <a:extLst>
                <a:ext uri="{FF2B5EF4-FFF2-40B4-BE49-F238E27FC236}">
                  <a16:creationId xmlns:a16="http://schemas.microsoft.com/office/drawing/2014/main" id="{FE14FEBB-644F-8440-8E8C-B1FC90119678}"/>
                </a:ext>
              </a:extLst>
            </p:cNvPr>
            <p:cNvSpPr>
              <a:spLocks noEditPoints="1"/>
            </p:cNvSpPr>
            <p:nvPr/>
          </p:nvSpPr>
          <p:spPr bwMode="auto">
            <a:xfrm>
              <a:off x="7108077" y="2206285"/>
              <a:ext cx="9916" cy="12119"/>
            </a:xfrm>
            <a:custGeom>
              <a:avLst/>
              <a:gdLst>
                <a:gd name="T0" fmla="*/ 4 w 17"/>
                <a:gd name="T1" fmla="*/ 3 h 23"/>
                <a:gd name="T2" fmla="*/ 8 w 17"/>
                <a:gd name="T3" fmla="*/ 3 h 23"/>
                <a:gd name="T4" fmla="*/ 13 w 17"/>
                <a:gd name="T5" fmla="*/ 6 h 23"/>
                <a:gd name="T6" fmla="*/ 8 w 17"/>
                <a:gd name="T7" fmla="*/ 10 h 23"/>
                <a:gd name="T8" fmla="*/ 4 w 17"/>
                <a:gd name="T9" fmla="*/ 10 h 23"/>
                <a:gd name="T10" fmla="*/ 4 w 17"/>
                <a:gd name="T11" fmla="*/ 3 h 23"/>
                <a:gd name="T12" fmla="*/ 0 w 17"/>
                <a:gd name="T13" fmla="*/ 23 h 23"/>
                <a:gd name="T14" fmla="*/ 4 w 17"/>
                <a:gd name="T15" fmla="*/ 23 h 23"/>
                <a:gd name="T16" fmla="*/ 4 w 17"/>
                <a:gd name="T17" fmla="*/ 13 h 23"/>
                <a:gd name="T18" fmla="*/ 8 w 17"/>
                <a:gd name="T19" fmla="*/ 13 h 23"/>
                <a:gd name="T20" fmla="*/ 14 w 17"/>
                <a:gd name="T21" fmla="*/ 23 h 23"/>
                <a:gd name="T22" fmla="*/ 17 w 17"/>
                <a:gd name="T23" fmla="*/ 23 h 23"/>
                <a:gd name="T24" fmla="*/ 11 w 17"/>
                <a:gd name="T25" fmla="*/ 13 h 23"/>
                <a:gd name="T26" fmla="*/ 17 w 17"/>
                <a:gd name="T27" fmla="*/ 7 h 23"/>
                <a:gd name="T28" fmla="*/ 9 w 17"/>
                <a:gd name="T29" fmla="*/ 0 h 23"/>
                <a:gd name="T30" fmla="*/ 0 w 17"/>
                <a:gd name="T31" fmla="*/ 0 h 23"/>
                <a:gd name="T32" fmla="*/ 0 w 17"/>
                <a:gd name="T33" fmla="*/ 23 h 23"/>
                <a:gd name="T34" fmla="*/ 0 w 1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3">
                  <a:moveTo>
                    <a:pt x="4" y="3"/>
                  </a:moveTo>
                  <a:lnTo>
                    <a:pt x="8" y="3"/>
                  </a:lnTo>
                  <a:cubicBezTo>
                    <a:pt x="11" y="3"/>
                    <a:pt x="13" y="4"/>
                    <a:pt x="13" y="6"/>
                  </a:cubicBezTo>
                  <a:cubicBezTo>
                    <a:pt x="13" y="10"/>
                    <a:pt x="11" y="10"/>
                    <a:pt x="8" y="10"/>
                  </a:cubicBezTo>
                  <a:lnTo>
                    <a:pt x="4" y="10"/>
                  </a:lnTo>
                  <a:lnTo>
                    <a:pt x="4" y="3"/>
                  </a:lnTo>
                  <a:close/>
                  <a:moveTo>
                    <a:pt x="0" y="23"/>
                  </a:moveTo>
                  <a:lnTo>
                    <a:pt x="4" y="23"/>
                  </a:lnTo>
                  <a:lnTo>
                    <a:pt x="4" y="13"/>
                  </a:lnTo>
                  <a:lnTo>
                    <a:pt x="8" y="13"/>
                  </a:lnTo>
                  <a:lnTo>
                    <a:pt x="14" y="23"/>
                  </a:lnTo>
                  <a:lnTo>
                    <a:pt x="17" y="23"/>
                  </a:lnTo>
                  <a:lnTo>
                    <a:pt x="11" y="13"/>
                  </a:lnTo>
                  <a:cubicBezTo>
                    <a:pt x="14" y="12"/>
                    <a:pt x="17" y="11"/>
                    <a:pt x="17" y="7"/>
                  </a:cubicBezTo>
                  <a:cubicBezTo>
                    <a:pt x="17" y="2"/>
                    <a:pt x="14" y="0"/>
                    <a:pt x="9" y="0"/>
                  </a:cubicBezTo>
                  <a:lnTo>
                    <a:pt x="0" y="0"/>
                  </a:lnTo>
                  <a:lnTo>
                    <a:pt x="0" y="23"/>
                  </a:lnTo>
                  <a:lnTo>
                    <a:pt x="0" y="2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8" name="Freeform 630">
              <a:extLst>
                <a:ext uri="{FF2B5EF4-FFF2-40B4-BE49-F238E27FC236}">
                  <a16:creationId xmlns:a16="http://schemas.microsoft.com/office/drawing/2014/main" id="{524BD4D5-6A5F-FE40-8E8F-18DC1E4D1176}"/>
                </a:ext>
              </a:extLst>
            </p:cNvPr>
            <p:cNvSpPr>
              <a:spLocks noEditPoints="1"/>
            </p:cNvSpPr>
            <p:nvPr/>
          </p:nvSpPr>
          <p:spPr bwMode="auto">
            <a:xfrm>
              <a:off x="7102568" y="2201878"/>
              <a:ext cx="20932" cy="20932"/>
            </a:xfrm>
            <a:custGeom>
              <a:avLst/>
              <a:gdLst>
                <a:gd name="T0" fmla="*/ 36 w 40"/>
                <a:gd name="T1" fmla="*/ 19 h 39"/>
                <a:gd name="T2" fmla="*/ 20 w 40"/>
                <a:gd name="T3" fmla="*/ 36 h 39"/>
                <a:gd name="T4" fmla="*/ 4 w 40"/>
                <a:gd name="T5" fmla="*/ 19 h 39"/>
                <a:gd name="T6" fmla="*/ 20 w 40"/>
                <a:gd name="T7" fmla="*/ 3 h 39"/>
                <a:gd name="T8" fmla="*/ 36 w 40"/>
                <a:gd name="T9" fmla="*/ 19 h 39"/>
                <a:gd name="T10" fmla="*/ 0 w 40"/>
                <a:gd name="T11" fmla="*/ 19 h 39"/>
                <a:gd name="T12" fmla="*/ 20 w 40"/>
                <a:gd name="T13" fmla="*/ 39 h 39"/>
                <a:gd name="T14" fmla="*/ 40 w 40"/>
                <a:gd name="T15" fmla="*/ 19 h 39"/>
                <a:gd name="T16" fmla="*/ 20 w 40"/>
                <a:gd name="T17" fmla="*/ 0 h 39"/>
                <a:gd name="T18" fmla="*/ 0 w 40"/>
                <a:gd name="T19" fmla="*/ 19 h 39"/>
                <a:gd name="T20" fmla="*/ 0 w 40"/>
                <a:gd name="T2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36" y="19"/>
                  </a:moveTo>
                  <a:cubicBezTo>
                    <a:pt x="36" y="29"/>
                    <a:pt x="29" y="36"/>
                    <a:pt x="20" y="36"/>
                  </a:cubicBezTo>
                  <a:cubicBezTo>
                    <a:pt x="11" y="36"/>
                    <a:pt x="4" y="29"/>
                    <a:pt x="4" y="19"/>
                  </a:cubicBezTo>
                  <a:cubicBezTo>
                    <a:pt x="4" y="10"/>
                    <a:pt x="11" y="3"/>
                    <a:pt x="20" y="3"/>
                  </a:cubicBezTo>
                  <a:cubicBezTo>
                    <a:pt x="29" y="3"/>
                    <a:pt x="36" y="10"/>
                    <a:pt x="36" y="19"/>
                  </a:cubicBezTo>
                  <a:close/>
                  <a:moveTo>
                    <a:pt x="0" y="19"/>
                  </a:moveTo>
                  <a:cubicBezTo>
                    <a:pt x="0" y="31"/>
                    <a:pt x="9" y="39"/>
                    <a:pt x="20" y="39"/>
                  </a:cubicBezTo>
                  <a:cubicBezTo>
                    <a:pt x="31" y="39"/>
                    <a:pt x="40" y="31"/>
                    <a:pt x="40" y="19"/>
                  </a:cubicBezTo>
                  <a:cubicBezTo>
                    <a:pt x="40" y="8"/>
                    <a:pt x="31" y="0"/>
                    <a:pt x="20" y="0"/>
                  </a:cubicBezTo>
                  <a:cubicBezTo>
                    <a:pt x="9" y="0"/>
                    <a:pt x="0" y="8"/>
                    <a:pt x="0" y="19"/>
                  </a:cubicBezTo>
                  <a:lnTo>
                    <a:pt x="0" y="19"/>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49" name="Freeform 631">
              <a:extLst>
                <a:ext uri="{FF2B5EF4-FFF2-40B4-BE49-F238E27FC236}">
                  <a16:creationId xmlns:a16="http://schemas.microsoft.com/office/drawing/2014/main" id="{DF021478-52D4-7340-A819-85C0539AD707}"/>
                </a:ext>
              </a:extLst>
            </p:cNvPr>
            <p:cNvSpPr>
              <a:spLocks/>
            </p:cNvSpPr>
            <p:nvPr/>
          </p:nvSpPr>
          <p:spPr bwMode="auto">
            <a:xfrm>
              <a:off x="6813927" y="2090607"/>
              <a:ext cx="116779" cy="132202"/>
            </a:xfrm>
            <a:custGeom>
              <a:avLst/>
              <a:gdLst>
                <a:gd name="T0" fmla="*/ 173 w 221"/>
                <a:gd name="T1" fmla="*/ 250 h 250"/>
                <a:gd name="T2" fmla="*/ 221 w 221"/>
                <a:gd name="T3" fmla="*/ 250 h 250"/>
                <a:gd name="T4" fmla="*/ 192 w 221"/>
                <a:gd name="T5" fmla="*/ 0 h 250"/>
                <a:gd name="T6" fmla="*/ 137 w 221"/>
                <a:gd name="T7" fmla="*/ 0 h 250"/>
                <a:gd name="T8" fmla="*/ 0 w 221"/>
                <a:gd name="T9" fmla="*/ 250 h 250"/>
                <a:gd name="T10" fmla="*/ 52 w 221"/>
                <a:gd name="T11" fmla="*/ 250 h 250"/>
                <a:gd name="T12" fmla="*/ 80 w 221"/>
                <a:gd name="T13" fmla="*/ 200 h 250"/>
                <a:gd name="T14" fmla="*/ 155 w 221"/>
                <a:gd name="T15" fmla="*/ 200 h 250"/>
                <a:gd name="T16" fmla="*/ 163 w 221"/>
                <a:gd name="T17" fmla="*/ 163 h 250"/>
                <a:gd name="T18" fmla="*/ 99 w 221"/>
                <a:gd name="T19" fmla="*/ 163 h 250"/>
                <a:gd name="T20" fmla="*/ 99 w 221"/>
                <a:gd name="T21" fmla="*/ 163 h 250"/>
                <a:gd name="T22" fmla="*/ 154 w 221"/>
                <a:gd name="T23" fmla="*/ 68 h 250"/>
                <a:gd name="T24" fmla="*/ 173 w 221"/>
                <a:gd name="T25" fmla="*/ 250 h 250"/>
                <a:gd name="T26" fmla="*/ 173 w 221"/>
                <a:gd name="T2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250">
                  <a:moveTo>
                    <a:pt x="173" y="250"/>
                  </a:moveTo>
                  <a:lnTo>
                    <a:pt x="221" y="250"/>
                  </a:lnTo>
                  <a:lnTo>
                    <a:pt x="192" y="0"/>
                  </a:lnTo>
                  <a:lnTo>
                    <a:pt x="137" y="0"/>
                  </a:lnTo>
                  <a:lnTo>
                    <a:pt x="0" y="250"/>
                  </a:lnTo>
                  <a:lnTo>
                    <a:pt x="52" y="250"/>
                  </a:lnTo>
                  <a:cubicBezTo>
                    <a:pt x="52" y="250"/>
                    <a:pt x="79" y="202"/>
                    <a:pt x="80" y="200"/>
                  </a:cubicBezTo>
                  <a:lnTo>
                    <a:pt x="155" y="200"/>
                  </a:lnTo>
                  <a:lnTo>
                    <a:pt x="163" y="163"/>
                  </a:lnTo>
                  <a:lnTo>
                    <a:pt x="99" y="163"/>
                  </a:lnTo>
                  <a:cubicBezTo>
                    <a:pt x="99" y="163"/>
                    <a:pt x="99" y="163"/>
                    <a:pt x="99" y="163"/>
                  </a:cubicBezTo>
                  <a:cubicBezTo>
                    <a:pt x="103" y="155"/>
                    <a:pt x="152" y="70"/>
                    <a:pt x="154" y="68"/>
                  </a:cubicBezTo>
                  <a:cubicBezTo>
                    <a:pt x="154" y="70"/>
                    <a:pt x="173" y="250"/>
                    <a:pt x="173" y="250"/>
                  </a:cubicBezTo>
                  <a:lnTo>
                    <a:pt x="173" y="250"/>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0" name="Freeform 632">
              <a:extLst>
                <a:ext uri="{FF2B5EF4-FFF2-40B4-BE49-F238E27FC236}">
                  <a16:creationId xmlns:a16="http://schemas.microsoft.com/office/drawing/2014/main" id="{549DCCF0-A4B8-E442-877C-A56206E04311}"/>
                </a:ext>
              </a:extLst>
            </p:cNvPr>
            <p:cNvSpPr>
              <a:spLocks/>
            </p:cNvSpPr>
            <p:nvPr/>
          </p:nvSpPr>
          <p:spPr bwMode="auto">
            <a:xfrm>
              <a:off x="6942824" y="2090607"/>
              <a:ext cx="56186" cy="132202"/>
            </a:xfrm>
            <a:custGeom>
              <a:avLst/>
              <a:gdLst>
                <a:gd name="T0" fmla="*/ 51 w 51"/>
                <a:gd name="T1" fmla="*/ 0 h 120"/>
                <a:gd name="T2" fmla="*/ 25 w 51"/>
                <a:gd name="T3" fmla="*/ 0 h 120"/>
                <a:gd name="T4" fmla="*/ 0 w 51"/>
                <a:gd name="T5" fmla="*/ 120 h 120"/>
                <a:gd name="T6" fmla="*/ 27 w 51"/>
                <a:gd name="T7" fmla="*/ 120 h 120"/>
                <a:gd name="T8" fmla="*/ 51 w 51"/>
                <a:gd name="T9" fmla="*/ 0 h 120"/>
                <a:gd name="T10" fmla="*/ 51 w 51"/>
                <a:gd name="T11" fmla="*/ 0 h 120"/>
              </a:gdLst>
              <a:ahLst/>
              <a:cxnLst>
                <a:cxn ang="0">
                  <a:pos x="T0" y="T1"/>
                </a:cxn>
                <a:cxn ang="0">
                  <a:pos x="T2" y="T3"/>
                </a:cxn>
                <a:cxn ang="0">
                  <a:pos x="T4" y="T5"/>
                </a:cxn>
                <a:cxn ang="0">
                  <a:pos x="T6" y="T7"/>
                </a:cxn>
                <a:cxn ang="0">
                  <a:pos x="T8" y="T9"/>
                </a:cxn>
                <a:cxn ang="0">
                  <a:pos x="T10" y="T11"/>
                </a:cxn>
              </a:cxnLst>
              <a:rect l="0" t="0" r="r" b="b"/>
              <a:pathLst>
                <a:path w="51" h="120">
                  <a:moveTo>
                    <a:pt x="51" y="0"/>
                  </a:moveTo>
                  <a:lnTo>
                    <a:pt x="25" y="0"/>
                  </a:lnTo>
                  <a:lnTo>
                    <a:pt x="0" y="120"/>
                  </a:lnTo>
                  <a:lnTo>
                    <a:pt x="27" y="120"/>
                  </a:lnTo>
                  <a:lnTo>
                    <a:pt x="51" y="0"/>
                  </a:lnTo>
                  <a:lnTo>
                    <a:pt x="5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1" name="Freeform 633">
              <a:extLst>
                <a:ext uri="{FF2B5EF4-FFF2-40B4-BE49-F238E27FC236}">
                  <a16:creationId xmlns:a16="http://schemas.microsoft.com/office/drawing/2014/main" id="{E56EAB33-2304-7647-9C8F-64AF08C90D14}"/>
                </a:ext>
              </a:extLst>
            </p:cNvPr>
            <p:cNvSpPr>
              <a:spLocks/>
            </p:cNvSpPr>
            <p:nvPr/>
          </p:nvSpPr>
          <p:spPr bwMode="auto">
            <a:xfrm>
              <a:off x="7000112" y="2090607"/>
              <a:ext cx="113474" cy="132202"/>
            </a:xfrm>
            <a:custGeom>
              <a:avLst/>
              <a:gdLst>
                <a:gd name="T0" fmla="*/ 78 w 215"/>
                <a:gd name="T1" fmla="*/ 62 h 250"/>
                <a:gd name="T2" fmla="*/ 100 w 215"/>
                <a:gd name="T3" fmla="*/ 40 h 250"/>
                <a:gd name="T4" fmla="*/ 205 w 215"/>
                <a:gd name="T5" fmla="*/ 40 h 250"/>
                <a:gd name="T6" fmla="*/ 215 w 215"/>
                <a:gd name="T7" fmla="*/ 0 h 250"/>
                <a:gd name="T8" fmla="*/ 87 w 215"/>
                <a:gd name="T9" fmla="*/ 0 h 250"/>
                <a:gd name="T10" fmla="*/ 32 w 215"/>
                <a:gd name="T11" fmla="*/ 66 h 250"/>
                <a:gd name="T12" fmla="*/ 6 w 215"/>
                <a:gd name="T13" fmla="*/ 190 h 250"/>
                <a:gd name="T14" fmla="*/ 57 w 215"/>
                <a:gd name="T15" fmla="*/ 250 h 250"/>
                <a:gd name="T16" fmla="*/ 174 w 215"/>
                <a:gd name="T17" fmla="*/ 250 h 250"/>
                <a:gd name="T18" fmla="*/ 183 w 215"/>
                <a:gd name="T19" fmla="*/ 209 h 250"/>
                <a:gd name="T20" fmla="*/ 75 w 215"/>
                <a:gd name="T21" fmla="*/ 209 h 250"/>
                <a:gd name="T22" fmla="*/ 57 w 215"/>
                <a:gd name="T23" fmla="*/ 180 h 250"/>
                <a:gd name="T24" fmla="*/ 68 w 215"/>
                <a:gd name="T25" fmla="*/ 121 h 250"/>
                <a:gd name="T26" fmla="*/ 68 w 215"/>
                <a:gd name="T27" fmla="*/ 121 h 250"/>
                <a:gd name="T28" fmla="*/ 78 w 215"/>
                <a:gd name="T29" fmla="*/ 62 h 250"/>
                <a:gd name="T30" fmla="*/ 78 w 215"/>
                <a:gd name="T31" fmla="*/ 62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50">
                  <a:moveTo>
                    <a:pt x="78" y="62"/>
                  </a:moveTo>
                  <a:cubicBezTo>
                    <a:pt x="80" y="54"/>
                    <a:pt x="82" y="40"/>
                    <a:pt x="100" y="40"/>
                  </a:cubicBezTo>
                  <a:cubicBezTo>
                    <a:pt x="110" y="40"/>
                    <a:pt x="205" y="40"/>
                    <a:pt x="205" y="40"/>
                  </a:cubicBezTo>
                  <a:lnTo>
                    <a:pt x="215" y="0"/>
                  </a:lnTo>
                  <a:cubicBezTo>
                    <a:pt x="215" y="0"/>
                    <a:pt x="122" y="0"/>
                    <a:pt x="87" y="0"/>
                  </a:cubicBezTo>
                  <a:cubicBezTo>
                    <a:pt x="38" y="0"/>
                    <a:pt x="35" y="50"/>
                    <a:pt x="32" y="66"/>
                  </a:cubicBezTo>
                  <a:cubicBezTo>
                    <a:pt x="28" y="83"/>
                    <a:pt x="7" y="185"/>
                    <a:pt x="6" y="190"/>
                  </a:cubicBezTo>
                  <a:cubicBezTo>
                    <a:pt x="0" y="219"/>
                    <a:pt x="15" y="250"/>
                    <a:pt x="57" y="250"/>
                  </a:cubicBezTo>
                  <a:lnTo>
                    <a:pt x="174" y="250"/>
                  </a:lnTo>
                  <a:lnTo>
                    <a:pt x="183" y="209"/>
                  </a:lnTo>
                  <a:lnTo>
                    <a:pt x="75" y="209"/>
                  </a:lnTo>
                  <a:cubicBezTo>
                    <a:pt x="55" y="209"/>
                    <a:pt x="54" y="197"/>
                    <a:pt x="57" y="180"/>
                  </a:cubicBezTo>
                  <a:lnTo>
                    <a:pt x="68" y="121"/>
                  </a:lnTo>
                  <a:lnTo>
                    <a:pt x="68" y="121"/>
                  </a:lnTo>
                  <a:cubicBezTo>
                    <a:pt x="68" y="121"/>
                    <a:pt x="74" y="85"/>
                    <a:pt x="78" y="62"/>
                  </a:cubicBezTo>
                  <a:lnTo>
                    <a:pt x="78" y="62"/>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52" name="Freeform 634">
              <a:extLst>
                <a:ext uri="{FF2B5EF4-FFF2-40B4-BE49-F238E27FC236}">
                  <a16:creationId xmlns:a16="http://schemas.microsoft.com/office/drawing/2014/main" id="{607817C8-4C53-8543-93D1-819082E8536B}"/>
                </a:ext>
              </a:extLst>
            </p:cNvPr>
            <p:cNvSpPr>
              <a:spLocks/>
            </p:cNvSpPr>
            <p:nvPr/>
          </p:nvSpPr>
          <p:spPr bwMode="auto">
            <a:xfrm>
              <a:off x="6710369" y="2087303"/>
              <a:ext cx="117881" cy="135507"/>
            </a:xfrm>
            <a:custGeom>
              <a:avLst/>
              <a:gdLst>
                <a:gd name="T0" fmla="*/ 88 w 223"/>
                <a:gd name="T1" fmla="*/ 68 h 255"/>
                <a:gd name="T2" fmla="*/ 113 w 223"/>
                <a:gd name="T3" fmla="*/ 45 h 255"/>
                <a:gd name="T4" fmla="*/ 214 w 223"/>
                <a:gd name="T5" fmla="*/ 45 h 255"/>
                <a:gd name="T6" fmla="*/ 223 w 223"/>
                <a:gd name="T7" fmla="*/ 5 h 255"/>
                <a:gd name="T8" fmla="*/ 102 w 223"/>
                <a:gd name="T9" fmla="*/ 5 h 255"/>
                <a:gd name="T10" fmla="*/ 42 w 223"/>
                <a:gd name="T11" fmla="*/ 64 h 255"/>
                <a:gd name="T12" fmla="*/ 35 w 223"/>
                <a:gd name="T13" fmla="*/ 114 h 255"/>
                <a:gd name="T14" fmla="*/ 69 w 223"/>
                <a:gd name="T15" fmla="*/ 143 h 255"/>
                <a:gd name="T16" fmla="*/ 142 w 223"/>
                <a:gd name="T17" fmla="*/ 143 h 255"/>
                <a:gd name="T18" fmla="*/ 155 w 223"/>
                <a:gd name="T19" fmla="*/ 152 h 255"/>
                <a:gd name="T20" fmla="*/ 145 w 223"/>
                <a:gd name="T21" fmla="*/ 203 h 255"/>
                <a:gd name="T22" fmla="*/ 113 w 223"/>
                <a:gd name="T23" fmla="*/ 214 h 255"/>
                <a:gd name="T24" fmla="*/ 9 w 223"/>
                <a:gd name="T25" fmla="*/ 214 h 255"/>
                <a:gd name="T26" fmla="*/ 0 w 223"/>
                <a:gd name="T27" fmla="*/ 255 h 255"/>
                <a:gd name="T28" fmla="*/ 131 w 223"/>
                <a:gd name="T29" fmla="*/ 255 h 255"/>
                <a:gd name="T30" fmla="*/ 191 w 223"/>
                <a:gd name="T31" fmla="*/ 217 h 255"/>
                <a:gd name="T32" fmla="*/ 205 w 223"/>
                <a:gd name="T33" fmla="*/ 147 h 255"/>
                <a:gd name="T34" fmla="*/ 164 w 223"/>
                <a:gd name="T35" fmla="*/ 100 h 255"/>
                <a:gd name="T36" fmla="*/ 100 w 223"/>
                <a:gd name="T37" fmla="*/ 100 h 255"/>
                <a:gd name="T38" fmla="*/ 85 w 223"/>
                <a:gd name="T39" fmla="*/ 90 h 255"/>
                <a:gd name="T40" fmla="*/ 88 w 223"/>
                <a:gd name="T41" fmla="*/ 68 h 255"/>
                <a:gd name="T42" fmla="*/ 88 w 223"/>
                <a:gd name="T43" fmla="*/ 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55">
                  <a:moveTo>
                    <a:pt x="88" y="68"/>
                  </a:moveTo>
                  <a:cubicBezTo>
                    <a:pt x="92" y="51"/>
                    <a:pt x="90" y="45"/>
                    <a:pt x="113" y="45"/>
                  </a:cubicBezTo>
                  <a:cubicBezTo>
                    <a:pt x="145" y="45"/>
                    <a:pt x="214" y="45"/>
                    <a:pt x="214" y="45"/>
                  </a:cubicBezTo>
                  <a:lnTo>
                    <a:pt x="223" y="5"/>
                  </a:lnTo>
                  <a:cubicBezTo>
                    <a:pt x="223" y="5"/>
                    <a:pt x="148" y="5"/>
                    <a:pt x="102" y="5"/>
                  </a:cubicBezTo>
                  <a:cubicBezTo>
                    <a:pt x="86" y="5"/>
                    <a:pt x="51" y="0"/>
                    <a:pt x="42" y="64"/>
                  </a:cubicBezTo>
                  <a:cubicBezTo>
                    <a:pt x="38" y="92"/>
                    <a:pt x="35" y="105"/>
                    <a:pt x="35" y="114"/>
                  </a:cubicBezTo>
                  <a:cubicBezTo>
                    <a:pt x="33" y="137"/>
                    <a:pt x="53" y="143"/>
                    <a:pt x="69" y="143"/>
                  </a:cubicBezTo>
                  <a:cubicBezTo>
                    <a:pt x="92" y="143"/>
                    <a:pt x="142" y="143"/>
                    <a:pt x="142" y="143"/>
                  </a:cubicBezTo>
                  <a:cubicBezTo>
                    <a:pt x="153" y="143"/>
                    <a:pt x="157" y="143"/>
                    <a:pt x="155" y="152"/>
                  </a:cubicBezTo>
                  <a:cubicBezTo>
                    <a:pt x="153" y="166"/>
                    <a:pt x="147" y="194"/>
                    <a:pt x="145" y="203"/>
                  </a:cubicBezTo>
                  <a:cubicBezTo>
                    <a:pt x="143" y="216"/>
                    <a:pt x="127" y="214"/>
                    <a:pt x="113" y="214"/>
                  </a:cubicBezTo>
                  <a:lnTo>
                    <a:pt x="9" y="214"/>
                  </a:lnTo>
                  <a:lnTo>
                    <a:pt x="0" y="255"/>
                  </a:lnTo>
                  <a:lnTo>
                    <a:pt x="131" y="255"/>
                  </a:lnTo>
                  <a:cubicBezTo>
                    <a:pt x="158" y="255"/>
                    <a:pt x="184" y="245"/>
                    <a:pt x="191" y="217"/>
                  </a:cubicBezTo>
                  <a:cubicBezTo>
                    <a:pt x="198" y="189"/>
                    <a:pt x="201" y="169"/>
                    <a:pt x="205" y="147"/>
                  </a:cubicBezTo>
                  <a:cubicBezTo>
                    <a:pt x="210" y="120"/>
                    <a:pt x="194" y="100"/>
                    <a:pt x="164" y="100"/>
                  </a:cubicBezTo>
                  <a:lnTo>
                    <a:pt x="100" y="100"/>
                  </a:lnTo>
                  <a:cubicBezTo>
                    <a:pt x="94" y="100"/>
                    <a:pt x="82" y="102"/>
                    <a:pt x="85" y="90"/>
                  </a:cubicBezTo>
                  <a:cubicBezTo>
                    <a:pt x="85" y="85"/>
                    <a:pt x="86" y="79"/>
                    <a:pt x="88" y="68"/>
                  </a:cubicBezTo>
                  <a:lnTo>
                    <a:pt x="88" y="68"/>
                  </a:ln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grpSp>
        <p:nvGrpSpPr>
          <p:cNvPr id="4" name="Group 3">
            <a:extLst>
              <a:ext uri="{FF2B5EF4-FFF2-40B4-BE49-F238E27FC236}">
                <a16:creationId xmlns:a16="http://schemas.microsoft.com/office/drawing/2014/main" id="{500C580B-8B2F-79A6-230A-3E9F37D4927C}"/>
              </a:ext>
            </a:extLst>
          </p:cNvPr>
          <p:cNvGrpSpPr/>
          <p:nvPr userDrawn="1"/>
        </p:nvGrpSpPr>
        <p:grpSpPr>
          <a:xfrm>
            <a:off x="5795432" y="3580345"/>
            <a:ext cx="6393392" cy="2590311"/>
            <a:chOff x="4346574" y="2685258"/>
            <a:chExt cx="4795044" cy="1942733"/>
          </a:xfrm>
        </p:grpSpPr>
        <p:sp>
          <p:nvSpPr>
            <p:cNvPr id="15" name="Rectangle 14">
              <a:extLst>
                <a:ext uri="{FF2B5EF4-FFF2-40B4-BE49-F238E27FC236}">
                  <a16:creationId xmlns:a16="http://schemas.microsoft.com/office/drawing/2014/main" id="{0173D99A-CCC0-4D7F-A37A-81F3EE9E504A}"/>
                </a:ext>
              </a:extLst>
            </p:cNvPr>
            <p:cNvSpPr/>
            <p:nvPr userDrawn="1"/>
          </p:nvSpPr>
          <p:spPr>
            <a:xfrm>
              <a:off x="8474868" y="4144964"/>
              <a:ext cx="451171" cy="129959"/>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E8F6ADB3-0831-EC6B-A672-91774FC2FA06}"/>
                </a:ext>
              </a:extLst>
            </p:cNvPr>
            <p:cNvSpPr/>
            <p:nvPr userDrawn="1"/>
          </p:nvSpPr>
          <p:spPr>
            <a:xfrm>
              <a:off x="8339350" y="3523458"/>
              <a:ext cx="192670" cy="12995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D82FEABD-A1C0-A879-2F67-0C63403615C6}"/>
                </a:ext>
              </a:extLst>
            </p:cNvPr>
            <p:cNvSpPr/>
            <p:nvPr userDrawn="1"/>
          </p:nvSpPr>
          <p:spPr>
            <a:xfrm>
              <a:off x="7155867" y="3523458"/>
              <a:ext cx="378407" cy="129959"/>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F4799A3E-AEDC-40FB-8CD3-AA9205ECFC92}"/>
                </a:ext>
              </a:extLst>
            </p:cNvPr>
            <p:cNvSpPr/>
            <p:nvPr userDrawn="1"/>
          </p:nvSpPr>
          <p:spPr>
            <a:xfrm>
              <a:off x="8239124" y="2685258"/>
              <a:ext cx="902494" cy="153192"/>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D3A13DE2-B1DA-6431-9B13-626BDBFBCA48}"/>
                </a:ext>
              </a:extLst>
            </p:cNvPr>
            <p:cNvSpPr/>
            <p:nvPr userDrawn="1"/>
          </p:nvSpPr>
          <p:spPr>
            <a:xfrm>
              <a:off x="8690446" y="3121026"/>
              <a:ext cx="451171" cy="18775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D51EF4BD-6257-BFC0-A1D0-2874CE913E98}"/>
                </a:ext>
              </a:extLst>
            </p:cNvPr>
            <p:cNvSpPr/>
            <p:nvPr userDrawn="1"/>
          </p:nvSpPr>
          <p:spPr>
            <a:xfrm>
              <a:off x="8474868" y="4144964"/>
              <a:ext cx="451171" cy="1415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ectangle 20">
              <a:extLst>
                <a:ext uri="{FF2B5EF4-FFF2-40B4-BE49-F238E27FC236}">
                  <a16:creationId xmlns:a16="http://schemas.microsoft.com/office/drawing/2014/main" id="{67D3D357-3E52-93AF-BF11-93C586B31256}"/>
                </a:ext>
              </a:extLst>
            </p:cNvPr>
            <p:cNvSpPr/>
            <p:nvPr userDrawn="1"/>
          </p:nvSpPr>
          <p:spPr>
            <a:xfrm>
              <a:off x="8013538" y="4440238"/>
              <a:ext cx="875668" cy="1877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FFA1DCBC-45BF-B226-B59B-3DEE6F4E137E}"/>
                </a:ext>
              </a:extLst>
            </p:cNvPr>
            <p:cNvSpPr/>
            <p:nvPr userDrawn="1"/>
          </p:nvSpPr>
          <p:spPr>
            <a:xfrm>
              <a:off x="5479256" y="3036171"/>
              <a:ext cx="2705100" cy="22852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A7DB9170-A510-D192-3290-22FD33378197}"/>
                </a:ext>
              </a:extLst>
            </p:cNvPr>
            <p:cNvSpPr/>
            <p:nvPr userDrawn="1"/>
          </p:nvSpPr>
          <p:spPr>
            <a:xfrm>
              <a:off x="4346574" y="3346966"/>
              <a:ext cx="2462309" cy="259834"/>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Tree>
    <p:extLst>
      <p:ext uri="{BB962C8B-B14F-4D97-AF65-F5344CB8AC3E}">
        <p14:creationId xmlns:p14="http://schemas.microsoft.com/office/powerpoint/2010/main" val="2777302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50205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1666083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3973E5-DA11-519C-A96F-D1A7C91D5671}"/>
              </a:ext>
            </a:extLst>
          </p:cNvPr>
          <p:cNvPicPr>
            <a:picLocks noChangeAspect="1"/>
          </p:cNvPicPr>
          <p:nvPr userDrawn="1"/>
        </p:nvPicPr>
        <p:blipFill>
          <a:blip r:embed="rId2"/>
          <a:srcRect/>
          <a:stretch/>
        </p:blipFill>
        <p:spPr>
          <a:xfrm>
            <a:off x="-48768" y="-49377"/>
            <a:ext cx="12289536" cy="6956754"/>
          </a:xfrm>
          <a:prstGeom prst="rect">
            <a:avLst/>
          </a:prstGeom>
        </p:spPr>
      </p:pic>
      <p:sp>
        <p:nvSpPr>
          <p:cNvPr id="5" name="Rectangle 4">
            <a:extLst>
              <a:ext uri="{FF2B5EF4-FFF2-40B4-BE49-F238E27FC236}">
                <a16:creationId xmlns:a16="http://schemas.microsoft.com/office/drawing/2014/main" id="{BD231B16-8ACC-F81D-8E60-EA17D8E2B2CD}"/>
              </a:ext>
            </a:extLst>
          </p:cNvPr>
          <p:cNvSpPr/>
          <p:nvPr userDrawn="1"/>
        </p:nvSpPr>
        <p:spPr>
          <a:xfrm>
            <a:off x="421806"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5856063" y="463545"/>
            <a:ext cx="5054686" cy="1914041"/>
          </a:xfrm>
          <a:prstGeom prst="rect">
            <a:avLst/>
          </a:prstGeom>
        </p:spPr>
      </p:pic>
      <p:sp>
        <p:nvSpPr>
          <p:cNvPr id="13" name="Picture Placeholder 12">
            <a:extLst>
              <a:ext uri="{FF2B5EF4-FFF2-40B4-BE49-F238E27FC236}">
                <a16:creationId xmlns:a16="http://schemas.microsoft.com/office/drawing/2014/main" id="{34582C8F-A152-A5C7-47A8-86E0C884D881}"/>
              </a:ext>
            </a:extLst>
          </p:cNvPr>
          <p:cNvSpPr>
            <a:spLocks noGrp="1"/>
          </p:cNvSpPr>
          <p:nvPr>
            <p:ph type="pic" sz="quarter" idx="10"/>
          </p:nvPr>
        </p:nvSpPr>
        <p:spPr>
          <a:xfrm>
            <a:off x="693738" y="609600"/>
            <a:ext cx="5162550" cy="5541963"/>
          </a:xfrm>
        </p:spPr>
        <p:txBody>
          <a:bodyPr/>
          <a:lstStyle/>
          <a:p>
            <a:endParaRPr lang="en-US"/>
          </a:p>
        </p:txBody>
      </p:sp>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6105647" y="2438288"/>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6105646" y="4139966"/>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6105646" y="4827563"/>
            <a:ext cx="4052888" cy="776986"/>
          </a:xfrm>
        </p:spPr>
        <p:txBody>
          <a:bodyPr>
            <a:noAutofit/>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6105646" y="5822386"/>
            <a:ext cx="4052888" cy="322360"/>
          </a:xfrm>
        </p:spPr>
        <p:txBody>
          <a:bodyPr>
            <a:noAutofit/>
          </a:bodyPr>
          <a:lstStyle>
            <a:lvl1pPr>
              <a:defRPr sz="2000"/>
            </a:lvl1pPr>
          </a:lstStyle>
          <a:p>
            <a:pPr lvl="0"/>
            <a:r>
              <a:rPr lang="en-US"/>
              <a:t>Date</a:t>
            </a:r>
          </a:p>
        </p:txBody>
      </p:sp>
    </p:spTree>
    <p:extLst>
      <p:ext uri="{BB962C8B-B14F-4D97-AF65-F5344CB8AC3E}">
        <p14:creationId xmlns:p14="http://schemas.microsoft.com/office/powerpoint/2010/main" val="817825917"/>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 image - 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58069" y="-49377"/>
            <a:ext cx="12289536" cy="6956754"/>
          </a:xfrm>
          <a:prstGeom prst="rect">
            <a:avLst/>
          </a:prstGeom>
        </p:spPr>
      </p:pic>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Text&#10;&#10;Description automatically generated">
            <a:extLst>
              <a:ext uri="{FF2B5EF4-FFF2-40B4-BE49-F238E27FC236}">
                <a16:creationId xmlns:a16="http://schemas.microsoft.com/office/drawing/2014/main" id="{0E178E94-0E16-821E-E8D7-191D25AC0214}"/>
              </a:ext>
            </a:extLst>
          </p:cNvPr>
          <p:cNvPicPr>
            <a:picLocks noChangeAspect="1"/>
          </p:cNvPicPr>
          <p:nvPr userDrawn="1"/>
        </p:nvPicPr>
        <p:blipFill>
          <a:blip r:embed="rId3"/>
          <a:stretch>
            <a:fillRect/>
          </a:stretch>
        </p:blipFill>
        <p:spPr>
          <a:xfrm>
            <a:off x="631188" y="366479"/>
            <a:ext cx="7158145" cy="2710551"/>
          </a:xfrm>
          <a:prstGeom prst="rect">
            <a:avLst/>
          </a:prstGeom>
        </p:spPr>
      </p:pic>
      <p:sp>
        <p:nvSpPr>
          <p:cNvPr id="18" name="Text Placeholder 17">
            <a:extLst>
              <a:ext uri="{FF2B5EF4-FFF2-40B4-BE49-F238E27FC236}">
                <a16:creationId xmlns:a16="http://schemas.microsoft.com/office/drawing/2014/main" id="{63E87545-7814-655B-85C7-CA91BEC737C6}"/>
              </a:ext>
            </a:extLst>
          </p:cNvPr>
          <p:cNvSpPr>
            <a:spLocks noGrp="1"/>
          </p:cNvSpPr>
          <p:nvPr>
            <p:ph type="body" sz="quarter" idx="12" hasCustomPrompt="1"/>
          </p:nvPr>
        </p:nvSpPr>
        <p:spPr>
          <a:xfrm>
            <a:off x="900771" y="2925456"/>
            <a:ext cx="5118100" cy="593726"/>
          </a:xfrm>
        </p:spPr>
        <p:txBody>
          <a:bodyPr/>
          <a:lstStyle>
            <a:lvl1pPr>
              <a:defRPr sz="3600" b="1" i="0">
                <a:latin typeface="Rajdhani" panose="02000000000000000000" pitchFamily="2" charset="77"/>
                <a:cs typeface="Rajdhani" panose="02000000000000000000" pitchFamily="2" charset="77"/>
              </a:defRPr>
            </a:lvl1pPr>
          </a:lstStyle>
          <a:p>
            <a:pPr lvl="0"/>
            <a:r>
              <a:rPr lang="en-US"/>
              <a:t>Title -  Rajdhani bold 36pt</a:t>
            </a:r>
          </a:p>
        </p:txBody>
      </p:sp>
      <p:sp>
        <p:nvSpPr>
          <p:cNvPr id="20" name="Text Placeholder 19">
            <a:extLst>
              <a:ext uri="{FF2B5EF4-FFF2-40B4-BE49-F238E27FC236}">
                <a16:creationId xmlns:a16="http://schemas.microsoft.com/office/drawing/2014/main" id="{2A83C6D8-6811-D0F2-9388-4BDA078A5A59}"/>
              </a:ext>
            </a:extLst>
          </p:cNvPr>
          <p:cNvSpPr>
            <a:spLocks noGrp="1"/>
          </p:cNvSpPr>
          <p:nvPr>
            <p:ph type="body" sz="quarter" idx="13" hasCustomPrompt="1"/>
          </p:nvPr>
        </p:nvSpPr>
        <p:spPr>
          <a:xfrm>
            <a:off x="894029" y="4067738"/>
            <a:ext cx="5492052" cy="446087"/>
          </a:xfrm>
        </p:spPr>
        <p:txBody>
          <a:bodyPr/>
          <a:lstStyle>
            <a:lvl1pPr>
              <a:defRPr sz="3200">
                <a:solidFill>
                  <a:srgbClr val="105A70"/>
                </a:solidFill>
                <a:latin typeface="Rajdhani" panose="02000000000000000000" pitchFamily="2" charset="77"/>
                <a:cs typeface="Rajdhani" panose="02000000000000000000" pitchFamily="2" charset="77"/>
              </a:defRPr>
            </a:lvl1pPr>
          </a:lstStyle>
          <a:p>
            <a:pPr lvl="0"/>
            <a:r>
              <a:rPr lang="en-US"/>
              <a:t>Subtitle – Rajdhani regular 32pt</a:t>
            </a:r>
          </a:p>
          <a:p>
            <a:pPr lvl="1"/>
            <a:endParaRPr lang="en-US"/>
          </a:p>
        </p:txBody>
      </p:sp>
      <p:sp>
        <p:nvSpPr>
          <p:cNvPr id="22" name="Text Placeholder 21">
            <a:extLst>
              <a:ext uri="{FF2B5EF4-FFF2-40B4-BE49-F238E27FC236}">
                <a16:creationId xmlns:a16="http://schemas.microsoft.com/office/drawing/2014/main" id="{415CAEFC-42AF-93B2-94C7-93553C3D7220}"/>
              </a:ext>
            </a:extLst>
          </p:cNvPr>
          <p:cNvSpPr>
            <a:spLocks noGrp="1"/>
          </p:cNvSpPr>
          <p:nvPr>
            <p:ph type="body" sz="quarter" idx="14" hasCustomPrompt="1"/>
          </p:nvPr>
        </p:nvSpPr>
        <p:spPr>
          <a:xfrm>
            <a:off x="894029" y="4755335"/>
            <a:ext cx="4052888" cy="776986"/>
          </a:xfrm>
        </p:spPr>
        <p:txBody>
          <a:bodyPr/>
          <a:lstStyle>
            <a:lvl1pPr>
              <a:defRPr sz="2000"/>
            </a:lvl1pPr>
          </a:lstStyle>
          <a:p>
            <a:pPr lvl="0"/>
            <a:r>
              <a:rPr lang="en-US"/>
              <a:t>Name -  Roboto regular 20pt</a:t>
            </a:r>
          </a:p>
          <a:p>
            <a:pPr lvl="0"/>
            <a:r>
              <a:rPr lang="en-US"/>
              <a:t>Job title – Roboto regular 20pt</a:t>
            </a:r>
          </a:p>
        </p:txBody>
      </p:sp>
      <p:sp>
        <p:nvSpPr>
          <p:cNvPr id="23" name="Text Placeholder 21">
            <a:extLst>
              <a:ext uri="{FF2B5EF4-FFF2-40B4-BE49-F238E27FC236}">
                <a16:creationId xmlns:a16="http://schemas.microsoft.com/office/drawing/2014/main" id="{FFAC794C-4FE0-5437-5013-DC165D14C6B8}"/>
              </a:ext>
            </a:extLst>
          </p:cNvPr>
          <p:cNvSpPr>
            <a:spLocks noGrp="1"/>
          </p:cNvSpPr>
          <p:nvPr>
            <p:ph type="body" sz="quarter" idx="15" hasCustomPrompt="1"/>
          </p:nvPr>
        </p:nvSpPr>
        <p:spPr>
          <a:xfrm>
            <a:off x="894029" y="5750158"/>
            <a:ext cx="4052888" cy="322360"/>
          </a:xfrm>
        </p:spPr>
        <p:txBody>
          <a:bodyPr>
            <a:noAutofit/>
          </a:bodyPr>
          <a:lstStyle>
            <a:lvl1pPr>
              <a:defRPr sz="2000"/>
            </a:lvl1pPr>
          </a:lstStyle>
          <a:p>
            <a:pPr lvl="0"/>
            <a:r>
              <a:rPr lang="en-US"/>
              <a:t>Date</a:t>
            </a:r>
          </a:p>
        </p:txBody>
      </p:sp>
      <p:pic>
        <p:nvPicPr>
          <p:cNvPr id="6" name="Picture 5" descr="A logo with lines and dots&#10;&#10;Description automatically generated">
            <a:extLst>
              <a:ext uri="{FF2B5EF4-FFF2-40B4-BE49-F238E27FC236}">
                <a16:creationId xmlns:a16="http://schemas.microsoft.com/office/drawing/2014/main" id="{C71B7AFF-7F85-2F1A-1AF5-194FA2E0A1DA}"/>
              </a:ext>
            </a:extLst>
          </p:cNvPr>
          <p:cNvPicPr>
            <a:picLocks noChangeAspect="1"/>
          </p:cNvPicPr>
          <p:nvPr userDrawn="1"/>
        </p:nvPicPr>
        <p:blipFill rotWithShape="1">
          <a:blip r:embed="rId4">
            <a:alphaModFix amt="15000"/>
          </a:blip>
          <a:srcRect l="10315" t="21080" r="45673" b="27533"/>
          <a:stretch/>
        </p:blipFill>
        <p:spPr>
          <a:xfrm>
            <a:off x="7597745" y="402842"/>
            <a:ext cx="4181749" cy="5901981"/>
          </a:xfrm>
          <a:prstGeom prst="rect">
            <a:avLst/>
          </a:prstGeom>
        </p:spPr>
      </p:pic>
    </p:spTree>
    <p:extLst>
      <p:ext uri="{BB962C8B-B14F-4D97-AF65-F5344CB8AC3E}">
        <p14:creationId xmlns:p14="http://schemas.microsoft.com/office/powerpoint/2010/main" val="191052308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
        <p:nvSpPr>
          <p:cNvPr id="4" name="Text Placeholder 3">
            <a:extLst>
              <a:ext uri="{FF2B5EF4-FFF2-40B4-BE49-F238E27FC236}">
                <a16:creationId xmlns:a16="http://schemas.microsoft.com/office/drawing/2014/main" id="{62BBA9D2-5D31-A98F-B3D2-DE64B6FBC6A9}"/>
              </a:ext>
            </a:extLst>
          </p:cNvPr>
          <p:cNvSpPr>
            <a:spLocks noGrp="1"/>
          </p:cNvSpPr>
          <p:nvPr>
            <p:ph type="body" sz="quarter" idx="10" hasCustomPrompt="1"/>
          </p:nvPr>
        </p:nvSpPr>
        <p:spPr>
          <a:xfrm>
            <a:off x="685800" y="695980"/>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98664947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2669153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343979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9DFE3-ABBC-20D7-A929-63028C0EA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3E29C2-CA60-10BA-9872-8462E86103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77721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303394"/>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776EA2C-AE92-FE1E-FE4C-2A72280F0168}"/>
              </a:ext>
            </a:extLst>
          </p:cNvPr>
          <p:cNvSpPr>
            <a:spLocks noGrp="1"/>
          </p:cNvSpPr>
          <p:nvPr>
            <p:ph type="pic" sz="quarter" idx="12"/>
          </p:nvPr>
        </p:nvSpPr>
        <p:spPr>
          <a:xfrm>
            <a:off x="728869" y="636255"/>
            <a:ext cx="4532243" cy="5351795"/>
          </a:xfrm>
        </p:spPr>
        <p:txBody>
          <a:bodyPr/>
          <a:lstStyle>
            <a:lvl1pPr marL="0" indent="0">
              <a:buFontTx/>
              <a:buNone/>
              <a:defRPr/>
            </a:lvl1pPr>
          </a:lstStyle>
          <a:p>
            <a:endParaRPr lang="en-US"/>
          </a:p>
        </p:txBody>
      </p:sp>
      <p:sp>
        <p:nvSpPr>
          <p:cNvPr id="12" name="Text Placeholder 11">
            <a:extLst>
              <a:ext uri="{FF2B5EF4-FFF2-40B4-BE49-F238E27FC236}">
                <a16:creationId xmlns:a16="http://schemas.microsoft.com/office/drawing/2014/main" id="{C57E765D-DCD3-8A9E-38D1-1DA33734A064}"/>
              </a:ext>
            </a:extLst>
          </p:cNvPr>
          <p:cNvSpPr>
            <a:spLocks noGrp="1"/>
          </p:cNvSpPr>
          <p:nvPr>
            <p:ph type="body" sz="quarter" idx="14" hasCustomPrompt="1"/>
          </p:nvPr>
        </p:nvSpPr>
        <p:spPr>
          <a:xfrm>
            <a:off x="5592760" y="5572218"/>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9" name="Text Placeholder 8">
            <a:extLst>
              <a:ext uri="{FF2B5EF4-FFF2-40B4-BE49-F238E27FC236}">
                <a16:creationId xmlns:a16="http://schemas.microsoft.com/office/drawing/2014/main" id="{BB7DCBBD-56A8-2486-E433-03EFB62C2927}"/>
              </a:ext>
            </a:extLst>
          </p:cNvPr>
          <p:cNvSpPr>
            <a:spLocks noGrp="1"/>
          </p:cNvSpPr>
          <p:nvPr>
            <p:ph type="body" sz="quarter" idx="13" hasCustomPrompt="1"/>
          </p:nvPr>
        </p:nvSpPr>
        <p:spPr>
          <a:xfrm>
            <a:off x="5592763" y="4691063"/>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5592413" y="3719293"/>
            <a:ext cx="5989984" cy="971977"/>
          </a:xfrm>
        </p:spPr>
        <p:txBody>
          <a:bodyPr>
            <a:norm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5592414" y="2133600"/>
            <a:ext cx="5989983" cy="1310860"/>
          </a:xfrm>
        </p:spPr>
        <p:txBody>
          <a:bodyPr anchor="b">
            <a:norm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5592415" y="636255"/>
            <a:ext cx="4121426" cy="1194719"/>
          </a:xfrm>
          <a:prstGeom prst="rect">
            <a:avLst/>
          </a:prstGeom>
        </p:spPr>
      </p:pic>
    </p:spTree>
    <p:extLst>
      <p:ext uri="{BB962C8B-B14F-4D97-AF65-F5344CB8AC3E}">
        <p14:creationId xmlns:p14="http://schemas.microsoft.com/office/powerpoint/2010/main" val="4106806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40229727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act information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B1931D4F-CF53-CD4B-B7F2-E7F0327AAA3C}" type="slidenum">
              <a:rPr lang="en-US" smtClean="0"/>
              <a:pPr/>
              <a:t>‹#›</a:t>
            </a:fld>
            <a:endParaRPr lang="en-US"/>
          </a:p>
        </p:txBody>
      </p:sp>
      <p:sp>
        <p:nvSpPr>
          <p:cNvPr id="19" name="Text Placeholder 14">
            <a:extLst>
              <a:ext uri="{FF2B5EF4-FFF2-40B4-BE49-F238E27FC236}">
                <a16:creationId xmlns:a16="http://schemas.microsoft.com/office/drawing/2014/main" id="{40F593B3-72B4-6B3C-A3D8-107A005BACA2}"/>
              </a:ext>
            </a:extLst>
          </p:cNvPr>
          <p:cNvSpPr>
            <a:spLocks noGrp="1"/>
          </p:cNvSpPr>
          <p:nvPr>
            <p:ph type="body" sz="quarter" idx="19" hasCustomPrompt="1"/>
          </p:nvPr>
        </p:nvSpPr>
        <p:spPr>
          <a:xfrm>
            <a:off x="8295309"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8" name="Picture Placeholder 12">
            <a:extLst>
              <a:ext uri="{FF2B5EF4-FFF2-40B4-BE49-F238E27FC236}">
                <a16:creationId xmlns:a16="http://schemas.microsoft.com/office/drawing/2014/main" id="{37DF41BE-DE19-21FF-277A-6EDA88EAA1D1}"/>
              </a:ext>
            </a:extLst>
          </p:cNvPr>
          <p:cNvSpPr>
            <a:spLocks noGrp="1"/>
          </p:cNvSpPr>
          <p:nvPr>
            <p:ph type="pic" sz="quarter" idx="18"/>
          </p:nvPr>
        </p:nvSpPr>
        <p:spPr>
          <a:xfrm>
            <a:off x="6250609" y="4058284"/>
            <a:ext cx="1828800" cy="1447800"/>
          </a:xfrm>
        </p:spPr>
        <p:txBody>
          <a:bodyPr/>
          <a:lstStyle/>
          <a:p>
            <a:endParaRPr lang="en-US"/>
          </a:p>
        </p:txBody>
      </p:sp>
      <p:sp>
        <p:nvSpPr>
          <p:cNvPr id="15" name="Text Placeholder 14">
            <a:extLst>
              <a:ext uri="{FF2B5EF4-FFF2-40B4-BE49-F238E27FC236}">
                <a16:creationId xmlns:a16="http://schemas.microsoft.com/office/drawing/2014/main" id="{61D4AFA6-427B-2C82-F64C-7B1A3367E943}"/>
              </a:ext>
            </a:extLst>
          </p:cNvPr>
          <p:cNvSpPr>
            <a:spLocks noGrp="1"/>
          </p:cNvSpPr>
          <p:nvPr>
            <p:ph type="body" sz="quarter" idx="15" hasCustomPrompt="1"/>
          </p:nvPr>
        </p:nvSpPr>
        <p:spPr>
          <a:xfrm>
            <a:off x="2997200" y="405765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3" name="Picture Placeholder 12">
            <a:extLst>
              <a:ext uri="{FF2B5EF4-FFF2-40B4-BE49-F238E27FC236}">
                <a16:creationId xmlns:a16="http://schemas.microsoft.com/office/drawing/2014/main" id="{B020673F-58FA-1CD0-5208-F81897EB925C}"/>
              </a:ext>
            </a:extLst>
          </p:cNvPr>
          <p:cNvSpPr>
            <a:spLocks noGrp="1"/>
          </p:cNvSpPr>
          <p:nvPr>
            <p:ph type="pic" sz="quarter" idx="14"/>
          </p:nvPr>
        </p:nvSpPr>
        <p:spPr>
          <a:xfrm>
            <a:off x="952500" y="4058284"/>
            <a:ext cx="1828800" cy="1447800"/>
          </a:xfrm>
        </p:spPr>
        <p:txBody>
          <a:bodyPr/>
          <a:lstStyle/>
          <a:p>
            <a:endParaRPr lang="en-US"/>
          </a:p>
        </p:txBody>
      </p:sp>
      <p:sp>
        <p:nvSpPr>
          <p:cNvPr id="20" name="Text Placeholder 14">
            <a:extLst>
              <a:ext uri="{FF2B5EF4-FFF2-40B4-BE49-F238E27FC236}">
                <a16:creationId xmlns:a16="http://schemas.microsoft.com/office/drawing/2014/main" id="{9378005C-8F58-078A-00B5-4A706F0E963C}"/>
              </a:ext>
            </a:extLst>
          </p:cNvPr>
          <p:cNvSpPr>
            <a:spLocks noGrp="1"/>
          </p:cNvSpPr>
          <p:nvPr>
            <p:ph type="body" sz="quarter" idx="20" hasCustomPrompt="1"/>
          </p:nvPr>
        </p:nvSpPr>
        <p:spPr>
          <a:xfrm>
            <a:off x="8295309"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7" name="Picture Placeholder 10">
            <a:extLst>
              <a:ext uri="{FF2B5EF4-FFF2-40B4-BE49-F238E27FC236}">
                <a16:creationId xmlns:a16="http://schemas.microsoft.com/office/drawing/2014/main" id="{7BD390FA-E09D-71DC-5B3F-63C33C6FD211}"/>
              </a:ext>
            </a:extLst>
          </p:cNvPr>
          <p:cNvSpPr>
            <a:spLocks noGrp="1"/>
          </p:cNvSpPr>
          <p:nvPr>
            <p:ph type="pic" sz="quarter" idx="17"/>
          </p:nvPr>
        </p:nvSpPr>
        <p:spPr>
          <a:xfrm>
            <a:off x="6250609" y="1943100"/>
            <a:ext cx="1828800" cy="1524000"/>
          </a:xfrm>
        </p:spPr>
        <p:txBody>
          <a:bodyPr/>
          <a:lstStyle/>
          <a:p>
            <a:endParaRPr lang="en-US"/>
          </a:p>
        </p:txBody>
      </p:sp>
      <p:sp>
        <p:nvSpPr>
          <p:cNvPr id="16" name="Text Placeholder 14">
            <a:extLst>
              <a:ext uri="{FF2B5EF4-FFF2-40B4-BE49-F238E27FC236}">
                <a16:creationId xmlns:a16="http://schemas.microsoft.com/office/drawing/2014/main" id="{5E81352B-6A65-D93D-5216-736E5D9130A2}"/>
              </a:ext>
            </a:extLst>
          </p:cNvPr>
          <p:cNvSpPr>
            <a:spLocks noGrp="1"/>
          </p:cNvSpPr>
          <p:nvPr>
            <p:ph type="body" sz="quarter" idx="16" hasCustomPrompt="1"/>
          </p:nvPr>
        </p:nvSpPr>
        <p:spPr>
          <a:xfrm>
            <a:off x="2997200" y="1981200"/>
            <a:ext cx="3073400" cy="1447800"/>
          </a:xfrm>
        </p:spPr>
        <p:txBody>
          <a:bodyPr/>
          <a:lstStyle>
            <a:lvl1pPr marL="0" indent="0">
              <a:lnSpc>
                <a:spcPct val="100000"/>
              </a:lnSpc>
              <a:spcBef>
                <a:spcPts val="0"/>
              </a:spcBef>
              <a:buFontTx/>
              <a:buNone/>
              <a:defRPr/>
            </a:lvl1pPr>
          </a:lstStyle>
          <a:p>
            <a:r>
              <a:rPr lang="en-US" sz="2400" b="1">
                <a:solidFill>
                  <a:srgbClr val="005E6E"/>
                </a:solidFill>
                <a:latin typeface="Roboto" panose="02000000000000000000" pitchFamily="2" charset="0"/>
                <a:ea typeface="Roboto" panose="02000000000000000000" pitchFamily="2" charset="0"/>
              </a:rPr>
              <a:t>Name of the person</a:t>
            </a:r>
          </a:p>
          <a:p>
            <a:r>
              <a:rPr lang="en-US">
                <a:latin typeface="Roboto" panose="02000000000000000000" pitchFamily="2" charset="0"/>
                <a:ea typeface="Roboto" panose="02000000000000000000" pitchFamily="2" charset="0"/>
              </a:rPr>
              <a:t>Title</a:t>
            </a:r>
          </a:p>
          <a:p>
            <a:r>
              <a:rPr lang="en-US">
                <a:latin typeface="Roboto" panose="02000000000000000000" pitchFamily="2" charset="0"/>
                <a:ea typeface="Roboto" panose="02000000000000000000" pitchFamily="2" charset="0"/>
              </a:rPr>
              <a:t>Email address</a:t>
            </a:r>
          </a:p>
          <a:p>
            <a:r>
              <a:rPr lang="en-US">
                <a:latin typeface="Roboto" panose="02000000000000000000" pitchFamily="2" charset="0"/>
                <a:ea typeface="Roboto" panose="02000000000000000000" pitchFamily="2" charset="0"/>
              </a:rPr>
              <a:t>Phone number</a:t>
            </a:r>
          </a:p>
        </p:txBody>
      </p:sp>
      <p:sp>
        <p:nvSpPr>
          <p:cNvPr id="11" name="Picture Placeholder 10">
            <a:extLst>
              <a:ext uri="{FF2B5EF4-FFF2-40B4-BE49-F238E27FC236}">
                <a16:creationId xmlns:a16="http://schemas.microsoft.com/office/drawing/2014/main" id="{F1131B1B-41AA-0C3A-0ACF-6B5DF40854E1}"/>
              </a:ext>
            </a:extLst>
          </p:cNvPr>
          <p:cNvSpPr>
            <a:spLocks noGrp="1"/>
          </p:cNvSpPr>
          <p:nvPr>
            <p:ph type="pic" sz="quarter" idx="13"/>
          </p:nvPr>
        </p:nvSpPr>
        <p:spPr>
          <a:xfrm>
            <a:off x="952500" y="1943100"/>
            <a:ext cx="1828800" cy="1524000"/>
          </a:xfrm>
        </p:spPr>
        <p:txBody>
          <a:bodyPr/>
          <a:lstStyle/>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Presenter contact information slide</a:t>
            </a:r>
          </a:p>
        </p:txBody>
      </p:sp>
    </p:spTree>
    <p:extLst>
      <p:ext uri="{BB962C8B-B14F-4D97-AF65-F5344CB8AC3E}">
        <p14:creationId xmlns:p14="http://schemas.microsoft.com/office/powerpoint/2010/main" val="14750673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Agenda slide option 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lvl1pPr>
          </a:lstStyle>
          <a:p>
            <a:fld id="{6B97C263-5987-A441-9674-73EB487B97FF}"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1701800" y="1825625"/>
            <a:ext cx="9652000" cy="4351338"/>
          </a:xfrm>
        </p:spPr>
        <p:txBody>
          <a:bodyPr/>
          <a:lstStyle>
            <a:lvl1pPr>
              <a:lnSpc>
                <a:spcPct val="100000"/>
              </a:lnSpc>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Agenda slide option 1</a:t>
            </a:r>
          </a:p>
        </p:txBody>
      </p:sp>
    </p:spTree>
    <p:extLst>
      <p:ext uri="{BB962C8B-B14F-4D97-AF65-F5344CB8AC3E}">
        <p14:creationId xmlns:p14="http://schemas.microsoft.com/office/powerpoint/2010/main" val="1376451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137400" y="649012"/>
            <a:ext cx="4216400" cy="4351338"/>
          </a:xfrm>
        </p:spPr>
        <p:txBody>
          <a:bodyPr/>
          <a:lstStyle>
            <a:lvl1pPr>
              <a:lnSpc>
                <a:spcPct val="150000"/>
              </a:lnSpc>
              <a:buClr>
                <a:schemeClr val="bg1"/>
              </a:buClr>
              <a:defRPr sz="2400">
                <a:solidFill>
                  <a:schemeClr val="bg1"/>
                </a:solidFill>
              </a:defRPr>
            </a:lvl1pPr>
          </a:lstStyle>
          <a:p>
            <a:pPr lvl="0"/>
            <a:r>
              <a:rPr lang="en-US"/>
              <a:t>Welcome</a:t>
            </a:r>
          </a:p>
          <a:p>
            <a:pPr lvl="0"/>
            <a:r>
              <a:rPr lang="en-US"/>
              <a:t>Topic 1</a:t>
            </a:r>
          </a:p>
          <a:p>
            <a:pPr lvl="0"/>
            <a:r>
              <a:rPr lang="en-US"/>
              <a:t>Topic 2</a:t>
            </a:r>
          </a:p>
          <a:p>
            <a:pPr lvl="0"/>
            <a:r>
              <a:rPr lang="en-US"/>
              <a:t>Topic 3</a:t>
            </a:r>
          </a:p>
          <a:p>
            <a:pPr lvl="0"/>
            <a:r>
              <a:rPr lang="en-US"/>
              <a:t>Break</a:t>
            </a:r>
          </a:p>
          <a:p>
            <a:pPr lvl="0"/>
            <a:r>
              <a:rPr lang="en-US"/>
              <a:t>Topic 4</a:t>
            </a:r>
          </a:p>
          <a:p>
            <a:pPr lvl="0"/>
            <a:r>
              <a:rPr lang="en-US"/>
              <a:t>Topic 5</a:t>
            </a:r>
          </a:p>
          <a:p>
            <a:pPr lvl="0"/>
            <a:r>
              <a:rPr lang="en-US"/>
              <a:t>Topic 6</a:t>
            </a:r>
          </a:p>
          <a:p>
            <a:pPr lvl="0"/>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2766218"/>
            <a:ext cx="2730500" cy="1325563"/>
          </a:xfrm>
        </p:spPr>
        <p:txBody>
          <a:bodyPr/>
          <a:lstStyle>
            <a:lvl1pPr>
              <a:defRPr sz="3200" spc="50" baseline="0">
                <a:solidFill>
                  <a:schemeClr val="bg1"/>
                </a:solidFill>
              </a:defRPr>
            </a:lvl1pPr>
          </a:lstStyle>
          <a:p>
            <a:r>
              <a:rPr lang="en-US"/>
              <a:t>Agenda slide option 2</a:t>
            </a:r>
          </a:p>
        </p:txBody>
      </p:sp>
    </p:spTree>
    <p:extLst>
      <p:ext uri="{BB962C8B-B14F-4D97-AF65-F5344CB8AC3E}">
        <p14:creationId xmlns:p14="http://schemas.microsoft.com/office/powerpoint/2010/main" val="16835004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graphic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8" name="Picture Placeholder 7">
            <a:extLst>
              <a:ext uri="{FF2B5EF4-FFF2-40B4-BE49-F238E27FC236}">
                <a16:creationId xmlns:a16="http://schemas.microsoft.com/office/drawing/2014/main" id="{9B88560E-99A3-F73B-7E7B-BA2E0C89F766}"/>
              </a:ext>
            </a:extLst>
          </p:cNvPr>
          <p:cNvSpPr>
            <a:spLocks noGrp="1"/>
          </p:cNvSpPr>
          <p:nvPr>
            <p:ph type="pic" sz="quarter" idx="13"/>
          </p:nvPr>
        </p:nvSpPr>
        <p:spPr>
          <a:xfrm>
            <a:off x="6718300" y="2070100"/>
            <a:ext cx="4775200" cy="3543300"/>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1825625"/>
            <a:ext cx="5524500" cy="4351338"/>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29790132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DE7FB644-43A6-A573-36CC-9410FE51C067}"/>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4" name="Content Placeholder 3">
            <a:extLst>
              <a:ext uri="{FF2B5EF4-FFF2-40B4-BE49-F238E27FC236}">
                <a16:creationId xmlns:a16="http://schemas.microsoft.com/office/drawing/2014/main" id="{B104542A-3BF9-BFED-A197-FB1AC103598B}"/>
              </a:ext>
            </a:extLst>
          </p:cNvPr>
          <p:cNvSpPr>
            <a:spLocks noGrp="1"/>
          </p:cNvSpPr>
          <p:nvPr>
            <p:ph sz="half" idx="2"/>
          </p:nvPr>
        </p:nvSpPr>
        <p:spPr>
          <a:xfrm>
            <a:off x="6172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A5D52F67-0920-82FA-69C8-E3F91BD62CAC}"/>
              </a:ext>
            </a:extLst>
          </p:cNvPr>
          <p:cNvSpPr>
            <a:spLocks noGrp="1"/>
          </p:cNvSpPr>
          <p:nvPr>
            <p:ph sz="half" idx="1"/>
          </p:nvPr>
        </p:nvSpPr>
        <p:spPr>
          <a:xfrm>
            <a:off x="838200" y="1825625"/>
            <a:ext cx="5181600" cy="4351338"/>
          </a:xfrm>
        </p:spPr>
        <p:txBody>
          <a:body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D3B10A83-E15E-BBB5-4FB7-388E82C7D48C}"/>
              </a:ext>
            </a:extLst>
          </p:cNvPr>
          <p:cNvSpPr>
            <a:spLocks noGrp="1"/>
          </p:cNvSpPr>
          <p:nvPr>
            <p:ph type="title" hasCustomPrompt="1"/>
          </p:nvPr>
        </p:nvSpPr>
        <p:spPr/>
        <p:txBody>
          <a:bodyPr/>
          <a:lstStyle/>
          <a:p>
            <a:r>
              <a:rPr lang="en-US"/>
              <a:t>Click to edit title (Roboto bold 32pt)</a:t>
            </a:r>
          </a:p>
        </p:txBody>
      </p:sp>
    </p:spTree>
    <p:extLst>
      <p:ext uri="{BB962C8B-B14F-4D97-AF65-F5344CB8AC3E}">
        <p14:creationId xmlns:p14="http://schemas.microsoft.com/office/powerpoint/2010/main" val="17974731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5A9151B5-5A05-B5FF-1565-8C299B84D54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pic>
        <p:nvPicPr>
          <p:cNvPr id="14" name="Picture 13">
            <a:extLst>
              <a:ext uri="{FF2B5EF4-FFF2-40B4-BE49-F238E27FC236}">
                <a16:creationId xmlns:a16="http://schemas.microsoft.com/office/drawing/2014/main" id="{E3FE2B45-7BD3-67EE-B450-19D3B3A4F12C}"/>
              </a:ext>
              <a:ext uri="{C183D7F6-B498-43B3-948B-1728B52AA6E4}">
                <adec:decorative xmlns:adec="http://schemas.microsoft.com/office/drawing/2017/decorative" val="0"/>
              </a:ext>
            </a:extLst>
          </p:cNvPr>
          <p:cNvPicPr>
            <a:picLocks noChangeAspect="1"/>
          </p:cNvPicPr>
          <p:nvPr userDrawn="1"/>
        </p:nvPicPr>
        <p:blipFill rotWithShape="1">
          <a:blip r:embed="rId2"/>
          <a:srcRect l="33313"/>
          <a:stretch/>
        </p:blipFill>
        <p:spPr>
          <a:xfrm>
            <a:off x="407645" y="2586868"/>
            <a:ext cx="5757341" cy="1870831"/>
          </a:xfrm>
          <a:prstGeom prst="rect">
            <a:avLst/>
          </a:prstGeom>
        </p:spPr>
      </p:pic>
      <p:pic>
        <p:nvPicPr>
          <p:cNvPr id="11" name="Picture 10">
            <a:extLst>
              <a:ext uri="{FF2B5EF4-FFF2-40B4-BE49-F238E27FC236}">
                <a16:creationId xmlns:a16="http://schemas.microsoft.com/office/drawing/2014/main" id="{043E9DCA-926A-E0E2-B1FE-074B388E0EF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836612" y="2266535"/>
            <a:ext cx="4354696" cy="2832011"/>
          </a:xfrm>
          <a:prstGeom prst="rect">
            <a:avLst/>
          </a:prstGeom>
        </p:spPr>
      </p:pic>
      <p:sp>
        <p:nvSpPr>
          <p:cNvPr id="13" name="Picture Placeholder 12">
            <a:extLst>
              <a:ext uri="{FF2B5EF4-FFF2-40B4-BE49-F238E27FC236}">
                <a16:creationId xmlns:a16="http://schemas.microsoft.com/office/drawing/2014/main" id="{2B66F132-9159-1D2D-5AF9-82DA8A9ED2F9}"/>
              </a:ext>
            </a:extLst>
          </p:cNvPr>
          <p:cNvSpPr>
            <a:spLocks noGrp="1"/>
          </p:cNvSpPr>
          <p:nvPr>
            <p:ph type="pic" sz="quarter" idx="13"/>
          </p:nvPr>
        </p:nvSpPr>
        <p:spPr>
          <a:xfrm>
            <a:off x="1464590" y="2451940"/>
            <a:ext cx="3099661" cy="1703599"/>
          </a:xfrm>
        </p:spPr>
        <p:txBody>
          <a:bodyPr/>
          <a:lstStyle>
            <a:lvl1pPr marL="0" indent="0">
              <a:buNone/>
              <a:defRPr>
                <a:solidFill>
                  <a:schemeClr val="bg1"/>
                </a:solidFill>
              </a:defRPr>
            </a:lvl1pPr>
          </a:lstStyle>
          <a:p>
            <a:endParaRPr lang="en-US"/>
          </a:p>
          <a:p>
            <a:r>
              <a:rPr lang="en-US"/>
              <a:t>Click to add image</a:t>
            </a:r>
          </a:p>
        </p:txBody>
      </p:sp>
      <p:sp>
        <p:nvSpPr>
          <p:cNvPr id="6" name="Content Placeholder 5">
            <a:extLst>
              <a:ext uri="{FF2B5EF4-FFF2-40B4-BE49-F238E27FC236}">
                <a16:creationId xmlns:a16="http://schemas.microsoft.com/office/drawing/2014/main" id="{B4A70294-3AE7-A8DA-89DA-0BAC43BA7A9A}"/>
              </a:ext>
            </a:extLst>
          </p:cNvPr>
          <p:cNvSpPr>
            <a:spLocks noGrp="1"/>
          </p:cNvSpPr>
          <p:nvPr>
            <p:ph sz="quarter" idx="4"/>
          </p:nvPr>
        </p:nvSpPr>
        <p:spPr>
          <a:xfrm>
            <a:off x="6299200" y="1371600"/>
            <a:ext cx="5183188" cy="4818063"/>
          </a:xfrm>
        </p:spPr>
        <p:txBody>
          <a:bodyPr/>
          <a:lstStyle>
            <a:lvl1pPr marL="0" indent="0">
              <a:buNone/>
              <a:defRPr sz="1800" b="0"/>
            </a:lvl1pPr>
          </a:lstStyle>
          <a:p>
            <a:pPr lvl="0"/>
            <a:r>
              <a:rPr lang="en-US"/>
              <a:t>Click to edit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07B4467-A43E-2A64-6932-7F5D98F44E3E}"/>
              </a:ext>
            </a:extLst>
          </p:cNvPr>
          <p:cNvSpPr>
            <a:spLocks noGrp="1"/>
          </p:cNvSpPr>
          <p:nvPr>
            <p:ph type="title" hasCustomPrompt="1"/>
          </p:nvPr>
        </p:nvSpPr>
        <p:spPr>
          <a:xfrm>
            <a:off x="839788" y="390525"/>
            <a:ext cx="10515600" cy="676275"/>
          </a:xfrm>
        </p:spPr>
        <p:txBody>
          <a:bodyPr/>
          <a:lstStyle/>
          <a:p>
            <a:r>
              <a:rPr lang="en-US"/>
              <a:t>Click to edit title (Roboto bold 32pt)</a:t>
            </a:r>
          </a:p>
        </p:txBody>
      </p:sp>
    </p:spTree>
    <p:extLst>
      <p:ext uri="{BB962C8B-B14F-4D97-AF65-F5344CB8AC3E}">
        <p14:creationId xmlns:p14="http://schemas.microsoft.com/office/powerpoint/2010/main" val="2498403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58246" y="3293144"/>
            <a:ext cx="6430341"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58246" y="1713340"/>
            <a:ext cx="6430341"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2633771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21689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titl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37DE3B-B838-449A-DF0E-770C6DF8B311}"/>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174192" y="1430963"/>
            <a:ext cx="5538953" cy="3602175"/>
          </a:xfrm>
          <a:prstGeom prst="rect">
            <a:avLst/>
          </a:prstGeom>
        </p:spPr>
      </p:pic>
      <p:sp>
        <p:nvSpPr>
          <p:cNvPr id="5" name="Picture Placeholder 12">
            <a:extLst>
              <a:ext uri="{FF2B5EF4-FFF2-40B4-BE49-F238E27FC236}">
                <a16:creationId xmlns:a16="http://schemas.microsoft.com/office/drawing/2014/main" id="{D00FA05A-DE68-6FD2-B587-66AD6E7FB0AC}"/>
              </a:ext>
            </a:extLst>
          </p:cNvPr>
          <p:cNvSpPr>
            <a:spLocks noGrp="1"/>
          </p:cNvSpPr>
          <p:nvPr>
            <p:ph type="pic" sz="quarter" idx="13"/>
          </p:nvPr>
        </p:nvSpPr>
        <p:spPr>
          <a:xfrm>
            <a:off x="974864" y="1653701"/>
            <a:ext cx="3942613" cy="2178997"/>
          </a:xfrm>
        </p:spPr>
        <p:txBody>
          <a:bodyPr/>
          <a:lstStyle>
            <a:lvl1pPr marL="0" indent="0">
              <a:buNone/>
              <a:defRPr>
                <a:solidFill>
                  <a:schemeClr val="bg1"/>
                </a:solidFill>
              </a:defRPr>
            </a:lvl1pPr>
          </a:lstStyle>
          <a:p>
            <a:endParaRPr lang="en-US"/>
          </a:p>
          <a:p>
            <a:r>
              <a:rPr lang="en-US"/>
              <a:t>Click to add image</a:t>
            </a:r>
          </a:p>
        </p:txBody>
      </p:sp>
      <p:sp>
        <p:nvSpPr>
          <p:cNvPr id="3" name="Text Placeholder 2">
            <a:extLst>
              <a:ext uri="{FF2B5EF4-FFF2-40B4-BE49-F238E27FC236}">
                <a16:creationId xmlns:a16="http://schemas.microsoft.com/office/drawing/2014/main" id="{804CDC81-48DC-F07A-5913-D00B99806E75}"/>
              </a:ext>
            </a:extLst>
          </p:cNvPr>
          <p:cNvSpPr>
            <a:spLocks noGrp="1"/>
          </p:cNvSpPr>
          <p:nvPr>
            <p:ph type="body" idx="1" hasCustomPrompt="1"/>
          </p:nvPr>
        </p:nvSpPr>
        <p:spPr>
          <a:xfrm>
            <a:off x="6448098" y="3832698"/>
            <a:ext cx="5538952" cy="766660"/>
          </a:xfrm>
        </p:spPr>
        <p:txBody>
          <a:bodyPr/>
          <a:lstStyle>
            <a:lvl1pPr marL="0" indent="0">
              <a:buNone/>
              <a:defRPr sz="3200">
                <a:solidFill>
                  <a:schemeClr val="accent3"/>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subtitle</a:t>
            </a:r>
          </a:p>
        </p:txBody>
      </p:sp>
      <p:sp>
        <p:nvSpPr>
          <p:cNvPr id="2" name="Title 1">
            <a:extLst>
              <a:ext uri="{FF2B5EF4-FFF2-40B4-BE49-F238E27FC236}">
                <a16:creationId xmlns:a16="http://schemas.microsoft.com/office/drawing/2014/main" id="{88AFA0A6-8FED-CD4D-EA53-3C2F410DBFEB}"/>
              </a:ext>
            </a:extLst>
          </p:cNvPr>
          <p:cNvSpPr>
            <a:spLocks noGrp="1"/>
          </p:cNvSpPr>
          <p:nvPr>
            <p:ph type="title" hasCustomPrompt="1"/>
          </p:nvPr>
        </p:nvSpPr>
        <p:spPr>
          <a:xfrm>
            <a:off x="6448097" y="2530258"/>
            <a:ext cx="5743903" cy="1302440"/>
          </a:xfrm>
        </p:spPr>
        <p:txBody>
          <a:bodyPr anchor="b"/>
          <a:lstStyle>
            <a:lvl1pPr>
              <a:defRPr sz="6000"/>
            </a:lvl1pPr>
          </a:lstStyle>
          <a:p>
            <a:r>
              <a:rPr lang="en-US"/>
              <a:t>Click to edit section title</a:t>
            </a:r>
          </a:p>
        </p:txBody>
      </p:sp>
    </p:spTree>
    <p:extLst>
      <p:ext uri="{BB962C8B-B14F-4D97-AF65-F5344CB8AC3E}">
        <p14:creationId xmlns:p14="http://schemas.microsoft.com/office/powerpoint/2010/main" val="136640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 with graphic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5" name="Picture Placeholder 4">
            <a:extLst>
              <a:ext uri="{FF2B5EF4-FFF2-40B4-BE49-F238E27FC236}">
                <a16:creationId xmlns:a16="http://schemas.microsoft.com/office/drawing/2014/main" id="{B28E1826-FAC0-99BA-7B94-F70B55D1BB2C}"/>
              </a:ext>
            </a:extLst>
          </p:cNvPr>
          <p:cNvSpPr>
            <a:spLocks noGrp="1"/>
          </p:cNvSpPr>
          <p:nvPr>
            <p:ph type="pic" sz="quarter" idx="13"/>
          </p:nvPr>
        </p:nvSpPr>
        <p:spPr>
          <a:xfrm>
            <a:off x="6692900" y="990600"/>
            <a:ext cx="4902200" cy="5186363"/>
          </a:xfrm>
        </p:spPr>
        <p:txBody>
          <a:bodyPr/>
          <a:lstStyle/>
          <a:p>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838200" y="990600"/>
            <a:ext cx="5524500" cy="5186363"/>
          </a:xfrm>
        </p:spPr>
        <p:txBody>
          <a:bodyPr/>
          <a:lstStyle/>
          <a:p>
            <a:pPr lvl="0"/>
            <a:r>
              <a:rPr lang="en-US"/>
              <a:t>Click to edit text (Roboto bold 20pt)</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142601"/>
            <a:ext cx="10515600" cy="543200"/>
          </a:xfrm>
        </p:spPr>
        <p:txBody>
          <a:bodyPr/>
          <a:lstStyle/>
          <a:p>
            <a:r>
              <a:rPr lang="en-US"/>
              <a:t>Click to edit title (Roboto bold 32pt)</a:t>
            </a:r>
          </a:p>
        </p:txBody>
      </p:sp>
    </p:spTree>
    <p:extLst>
      <p:ext uri="{BB962C8B-B14F-4D97-AF65-F5344CB8AC3E}">
        <p14:creationId xmlns:p14="http://schemas.microsoft.com/office/powerpoint/2010/main" val="32261702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raph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7" name="Chart Placeholder 6">
            <a:extLst>
              <a:ext uri="{FF2B5EF4-FFF2-40B4-BE49-F238E27FC236}">
                <a16:creationId xmlns:a16="http://schemas.microsoft.com/office/drawing/2014/main" id="{02783DDD-4449-2A5D-39B9-46DFF59A18DC}"/>
              </a:ext>
            </a:extLst>
          </p:cNvPr>
          <p:cNvSpPr>
            <a:spLocks noGrp="1"/>
          </p:cNvSpPr>
          <p:nvPr>
            <p:ph type="chart" sz="quarter" idx="13" hasCustomPrompt="1"/>
          </p:nvPr>
        </p:nvSpPr>
        <p:spPr>
          <a:xfrm>
            <a:off x="679450" y="927100"/>
            <a:ext cx="10744200" cy="3808411"/>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34915464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a:xfrm>
            <a:off x="8968409" y="6356350"/>
            <a:ext cx="2067891" cy="365125"/>
          </a:xfrm>
        </p:spPr>
        <p:txBody>
          <a:bodyPr/>
          <a:lstStyle>
            <a:lvl1pPr>
              <a:defRPr>
                <a:solidFill>
                  <a:schemeClr val="tx1"/>
                </a:solidFill>
              </a:defRPr>
            </a:lvl1pPr>
          </a:lstStyle>
          <a:p>
            <a:fld id="{B3F0CCF6-7F1D-1243-94FE-BC32E4D380E0}" type="slidenum">
              <a:rPr lang="en-US" smtClean="0"/>
              <a:pPr/>
              <a:t>‹#›</a:t>
            </a:fld>
            <a:endParaRPr lang="en-US"/>
          </a:p>
        </p:txBody>
      </p:sp>
      <p:sp>
        <p:nvSpPr>
          <p:cNvPr id="3" name="Content Placeholder 2">
            <a:extLst>
              <a:ext uri="{FF2B5EF4-FFF2-40B4-BE49-F238E27FC236}">
                <a16:creationId xmlns:a16="http://schemas.microsoft.com/office/drawing/2014/main" id="{BB0E0916-72CF-2812-8CA2-C084C9018240}"/>
              </a:ext>
            </a:extLst>
          </p:cNvPr>
          <p:cNvSpPr>
            <a:spLocks noGrp="1"/>
          </p:cNvSpPr>
          <p:nvPr>
            <p:ph idx="1" hasCustomPrompt="1"/>
          </p:nvPr>
        </p:nvSpPr>
        <p:spPr>
          <a:xfrm>
            <a:off x="768350" y="4927599"/>
            <a:ext cx="10655300" cy="1236663"/>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text (Roboto bold 20pt)</a:t>
            </a:r>
          </a:p>
          <a:p>
            <a:pPr lvl="1"/>
            <a:r>
              <a:rPr lang="en-US"/>
              <a:t>Second level</a:t>
            </a:r>
          </a:p>
        </p:txBody>
      </p:sp>
      <p:sp>
        <p:nvSpPr>
          <p:cNvPr id="5" name="Table Placeholder 4">
            <a:extLst>
              <a:ext uri="{FF2B5EF4-FFF2-40B4-BE49-F238E27FC236}">
                <a16:creationId xmlns:a16="http://schemas.microsoft.com/office/drawing/2014/main" id="{FE5FEA26-BB9C-4F4A-9654-401BF8D58208}"/>
              </a:ext>
            </a:extLst>
          </p:cNvPr>
          <p:cNvSpPr>
            <a:spLocks noGrp="1"/>
          </p:cNvSpPr>
          <p:nvPr>
            <p:ph type="tbl" sz="quarter" idx="13" hasCustomPrompt="1"/>
          </p:nvPr>
        </p:nvSpPr>
        <p:spPr>
          <a:xfrm>
            <a:off x="546100" y="838200"/>
            <a:ext cx="11036300" cy="3835400"/>
          </a:xfrm>
        </p:spPr>
        <p:txBody>
          <a:bodyPr/>
          <a:lstStyle>
            <a:lvl1pPr marL="0" indent="0">
              <a:buNone/>
              <a:defRPr/>
            </a:lvl1pPr>
          </a:lstStyle>
          <a:p>
            <a:r>
              <a:rPr lang="en-US"/>
              <a:t>Click to add table</a:t>
            </a:r>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838200" y="91801"/>
            <a:ext cx="10515600" cy="644800"/>
          </a:xfrm>
        </p:spPr>
        <p:txBody>
          <a:bodyPr/>
          <a:lstStyle/>
          <a:p>
            <a:r>
              <a:rPr lang="en-US"/>
              <a:t>Click to edit title (Roboto bold 32 pt)</a:t>
            </a:r>
          </a:p>
        </p:txBody>
      </p:sp>
    </p:spTree>
    <p:extLst>
      <p:ext uri="{BB962C8B-B14F-4D97-AF65-F5344CB8AC3E}">
        <p14:creationId xmlns:p14="http://schemas.microsoft.com/office/powerpoint/2010/main" val="176530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ph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5533697" y="961697"/>
            <a:ext cx="6340803" cy="5007303"/>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chemeClr val="accent3"/>
              </a:buClr>
              <a:buSzTx/>
              <a:buFont typeface="Wingdings" pitchFamily="2" charset="2"/>
              <a:buNone/>
              <a:tabLst/>
              <a:defRPr/>
            </a:pPr>
            <a:r>
              <a:rPr lang="en-US"/>
              <a:t>Click to add graph</a:t>
            </a:r>
          </a:p>
          <a:p>
            <a:endParaRPr lang="en-US"/>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317500" y="1784350"/>
            <a:ext cx="4826000" cy="3505200"/>
          </a:xfrm>
        </p:spPr>
        <p:txBody>
          <a:bodyPr/>
          <a:lstStyle>
            <a:lvl1pPr marL="0" indent="0">
              <a:buFontTx/>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40219437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aph slide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7" name="Chart Placeholder 6">
            <a:extLst>
              <a:ext uri="{FF2B5EF4-FFF2-40B4-BE49-F238E27FC236}">
                <a16:creationId xmlns:a16="http://schemas.microsoft.com/office/drawing/2014/main" id="{A7E382E3-FC83-56A5-549F-6FA1D850464C}"/>
              </a:ext>
            </a:extLst>
          </p:cNvPr>
          <p:cNvSpPr>
            <a:spLocks noGrp="1"/>
          </p:cNvSpPr>
          <p:nvPr>
            <p:ph type="chart" sz="quarter" idx="13" hasCustomPrompt="1"/>
          </p:nvPr>
        </p:nvSpPr>
        <p:spPr>
          <a:xfrm>
            <a:off x="217871" y="2391323"/>
            <a:ext cx="11680058" cy="3623221"/>
          </a:xfrm>
        </p:spPr>
        <p:txBody>
          <a:bodyPr/>
          <a:lstStyle>
            <a:lvl1pPr marL="0" indent="0">
              <a:buNone/>
              <a:defRPr/>
            </a:lvl1pPr>
          </a:lstStyle>
          <a:p>
            <a:r>
              <a:rPr lang="en-US"/>
              <a:t>Click to add graph</a:t>
            </a:r>
          </a:p>
        </p:txBody>
      </p:sp>
      <p:sp>
        <p:nvSpPr>
          <p:cNvPr id="9" name="Text Placeholder 8">
            <a:extLst>
              <a:ext uri="{FF2B5EF4-FFF2-40B4-BE49-F238E27FC236}">
                <a16:creationId xmlns:a16="http://schemas.microsoft.com/office/drawing/2014/main" id="{92916E3E-2ACD-1A3D-3513-17225574DB4B}"/>
              </a:ext>
            </a:extLst>
          </p:cNvPr>
          <p:cNvSpPr>
            <a:spLocks noGrp="1"/>
          </p:cNvSpPr>
          <p:nvPr>
            <p:ph type="body" sz="quarter" idx="14"/>
          </p:nvPr>
        </p:nvSpPr>
        <p:spPr>
          <a:xfrm>
            <a:off x="217871" y="983060"/>
            <a:ext cx="11680059" cy="1198179"/>
          </a:xfrm>
        </p:spPr>
        <p:txBody>
          <a:bodyPr/>
          <a:lstStyle>
            <a:lvl1pPr marL="0" indent="0">
              <a:buFontTx/>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7591970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deo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6" name="Media Placeholder 5">
            <a:extLst>
              <a:ext uri="{FF2B5EF4-FFF2-40B4-BE49-F238E27FC236}">
                <a16:creationId xmlns:a16="http://schemas.microsoft.com/office/drawing/2014/main" id="{87C06896-3A17-3D8B-AE77-DFA4C31BD22F}"/>
              </a:ext>
            </a:extLst>
          </p:cNvPr>
          <p:cNvSpPr>
            <a:spLocks noGrp="1"/>
          </p:cNvSpPr>
          <p:nvPr>
            <p:ph type="media" sz="quarter" idx="13" hasCustomPrompt="1"/>
          </p:nvPr>
        </p:nvSpPr>
        <p:spPr>
          <a:xfrm>
            <a:off x="266700" y="1016000"/>
            <a:ext cx="11444288" cy="4876800"/>
          </a:xfrm>
        </p:spPr>
        <p:txBody>
          <a:bodyPr/>
          <a:lstStyle/>
          <a:p>
            <a:r>
              <a:rPr lang="en-US"/>
              <a:t>Click to add video</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22556080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slid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8FD3D5AD-D6D2-156B-9E27-DF1743367EEC}"/>
              </a:ext>
              <a:ext uri="{C183D7F6-B498-43B3-948B-1728B52AA6E4}">
                <adec:decorative xmlns:adec="http://schemas.microsoft.com/office/drawing/2017/decorative" val="1"/>
              </a:ext>
            </a:extLst>
          </p:cNvPr>
          <p:cNvGrpSpPr/>
          <p:nvPr userDrawn="1"/>
        </p:nvGrpSpPr>
        <p:grpSpPr>
          <a:xfrm>
            <a:off x="7761685" y="2962179"/>
            <a:ext cx="4597955" cy="382779"/>
            <a:chOff x="7761685" y="2962179"/>
            <a:chExt cx="4597955"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7985760" y="3153569"/>
              <a:ext cx="437388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776168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7764780" y="4241060"/>
            <a:ext cx="4010328" cy="1484486"/>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7764781" y="3704431"/>
            <a:ext cx="2715610" cy="520700"/>
          </a:xfrm>
        </p:spPr>
        <p:txBody>
          <a:bodyPr/>
          <a:lstStyle>
            <a:lvl1pPr marL="0" indent="0">
              <a:buNone/>
              <a:defRPr/>
            </a:lvl1pPr>
          </a:lstStyle>
          <a:p>
            <a:pPr lvl="0"/>
            <a:r>
              <a:rPr lang="en-US"/>
              <a:t>Edit date 1 title</a:t>
            </a:r>
          </a:p>
        </p:txBody>
      </p:sp>
      <p:sp>
        <p:nvSpPr>
          <p:cNvPr id="23" name="Text Placeholder 22">
            <a:extLst>
              <a:ext uri="{FF2B5EF4-FFF2-40B4-BE49-F238E27FC236}">
                <a16:creationId xmlns:a16="http://schemas.microsoft.com/office/drawing/2014/main" id="{4E362274-6BF9-FFAE-0625-EB1ECDD9B651}"/>
              </a:ext>
            </a:extLst>
          </p:cNvPr>
          <p:cNvSpPr>
            <a:spLocks noGrp="1"/>
          </p:cNvSpPr>
          <p:nvPr>
            <p:ph type="body" sz="quarter" idx="15" hasCustomPrompt="1"/>
          </p:nvPr>
        </p:nvSpPr>
        <p:spPr>
          <a:xfrm>
            <a:off x="416892" y="1450974"/>
            <a:ext cx="6157912" cy="4506913"/>
          </a:xfrm>
        </p:spPr>
        <p:txBody>
          <a:bodyPr/>
          <a:lstStyle>
            <a:lvl1pPr marL="0" indent="0">
              <a:buNone/>
              <a:defRPr>
                <a:solidFill>
                  <a:schemeClr val="tx1"/>
                </a:solidFill>
              </a:defRPr>
            </a:lvl1pPr>
            <a:lvl2pPr marL="457200" indent="0">
              <a:buNone/>
              <a:defRPr/>
            </a:lvl2pPr>
          </a:lstStyle>
          <a:p>
            <a:pPr lvl="0"/>
            <a:r>
              <a:rPr lang="en-US"/>
              <a:t>Click to edit text box</a:t>
            </a:r>
          </a:p>
          <a:p>
            <a:pPr lvl="1"/>
            <a:r>
              <a:rPr lang="en-US"/>
              <a:t>Second level</a:t>
            </a:r>
          </a:p>
          <a:p>
            <a:pPr lvl="2"/>
            <a:endParaRPr lang="en-US"/>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19008173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3" name="Group 2">
            <a:extLst>
              <a:ext uri="{FF2B5EF4-FFF2-40B4-BE49-F238E27FC236}">
                <a16:creationId xmlns:a16="http://schemas.microsoft.com/office/drawing/2014/main" id="{5427D51E-5F46-B9F8-1C74-4EE302C0F192}"/>
              </a:ext>
              <a:ext uri="{C183D7F6-B498-43B3-948B-1728B52AA6E4}">
                <adec:decorative xmlns:adec="http://schemas.microsoft.com/office/drawing/2017/decorative" val="1"/>
              </a:ext>
            </a:extLst>
          </p:cNvPr>
          <p:cNvGrpSpPr/>
          <p:nvPr userDrawn="1"/>
        </p:nvGrpSpPr>
        <p:grpSpPr>
          <a:xfrm>
            <a:off x="0" y="2962179"/>
            <a:ext cx="12192000" cy="383244"/>
            <a:chOff x="0" y="2962179"/>
            <a:chExt cx="12192000" cy="383244"/>
          </a:xfrm>
        </p:grpSpPr>
        <p:cxnSp>
          <p:nvCxnSpPr>
            <p:cNvPr id="4" name="Straight Connector 3">
              <a:extLst>
                <a:ext uri="{FF2B5EF4-FFF2-40B4-BE49-F238E27FC236}">
                  <a16:creationId xmlns:a16="http://schemas.microsoft.com/office/drawing/2014/main" id="{338B4107-3C12-CE1C-90DD-C8C7252FD2E9}"/>
                </a:ext>
              </a:extLst>
            </p:cNvPr>
            <p:cNvCxnSpPr/>
            <p:nvPr userDrawn="1"/>
          </p:nvCxnSpPr>
          <p:spPr>
            <a:xfrm>
              <a:off x="0" y="3153569"/>
              <a:ext cx="1219200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17800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5823B87-F899-E615-6598-5F36FDE5BCF0}"/>
                </a:ext>
              </a:extLst>
            </p:cNvPr>
            <p:cNvSpPr/>
            <p:nvPr userDrawn="1"/>
          </p:nvSpPr>
          <p:spPr>
            <a:xfrm>
              <a:off x="4244398"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8BEE344-6962-FE50-D199-4CD410745803}"/>
                </a:ext>
              </a:extLst>
            </p:cNvPr>
            <p:cNvSpPr/>
            <p:nvPr userDrawn="1"/>
          </p:nvSpPr>
          <p:spPr>
            <a:xfrm>
              <a:off x="7310791"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FBFEC090-CDB3-3876-5A02-C861294EEC16}"/>
                </a:ext>
              </a:extLst>
            </p:cNvPr>
            <p:cNvSpPr/>
            <p:nvPr userDrawn="1"/>
          </p:nvSpPr>
          <p:spPr>
            <a:xfrm>
              <a:off x="10377184" y="2962644"/>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Text Placeholder 11">
            <a:extLst>
              <a:ext uri="{FF2B5EF4-FFF2-40B4-BE49-F238E27FC236}">
                <a16:creationId xmlns:a16="http://schemas.microsoft.com/office/drawing/2014/main" id="{36A130FD-3C3E-3A36-4C09-88B8A4536B59}"/>
              </a:ext>
            </a:extLst>
          </p:cNvPr>
          <p:cNvSpPr>
            <a:spLocks noGrp="1"/>
          </p:cNvSpPr>
          <p:nvPr>
            <p:ph type="body" sz="quarter" idx="19" hasCustomPrompt="1"/>
          </p:nvPr>
        </p:nvSpPr>
        <p:spPr>
          <a:xfrm>
            <a:off x="9593263" y="4085649"/>
            <a:ext cx="2357000" cy="719351"/>
          </a:xfrm>
        </p:spPr>
        <p:txBody>
          <a:bodyPr/>
          <a:lstStyle>
            <a:lvl1pPr marL="0" indent="0">
              <a:buNone/>
              <a:defRPr sz="1800" b="0"/>
            </a:lvl1pPr>
            <a:lvl2pPr marL="457200" indent="0">
              <a:buNone/>
              <a:defRPr/>
            </a:lvl2pPr>
          </a:lstStyle>
          <a:p>
            <a:pPr lvl="0"/>
            <a:r>
              <a:rPr lang="en-US"/>
              <a:t>Edit date 4 information</a:t>
            </a:r>
          </a:p>
        </p:txBody>
      </p:sp>
      <p:sp>
        <p:nvSpPr>
          <p:cNvPr id="20" name="Text Placeholder 13">
            <a:extLst>
              <a:ext uri="{FF2B5EF4-FFF2-40B4-BE49-F238E27FC236}">
                <a16:creationId xmlns:a16="http://schemas.microsoft.com/office/drawing/2014/main" id="{41B7D740-CFEA-4110-EF60-6FAEBBC9A99C}"/>
              </a:ext>
            </a:extLst>
          </p:cNvPr>
          <p:cNvSpPr>
            <a:spLocks noGrp="1"/>
          </p:cNvSpPr>
          <p:nvPr>
            <p:ph type="body" sz="quarter" idx="20" hasCustomPrompt="1"/>
          </p:nvPr>
        </p:nvSpPr>
        <p:spPr>
          <a:xfrm>
            <a:off x="9593263" y="3549020"/>
            <a:ext cx="2357000" cy="520700"/>
          </a:xfrm>
        </p:spPr>
        <p:txBody>
          <a:bodyPr/>
          <a:lstStyle>
            <a:lvl1pPr marL="0" indent="0">
              <a:buNone/>
              <a:defRPr/>
            </a:lvl1pPr>
          </a:lstStyle>
          <a:p>
            <a:pPr lvl="0"/>
            <a:r>
              <a:rPr lang="en-US"/>
              <a:t>Edit date 4 title</a:t>
            </a:r>
          </a:p>
        </p:txBody>
      </p:sp>
      <p:sp>
        <p:nvSpPr>
          <p:cNvPr id="17" name="Text Placeholder 11">
            <a:extLst>
              <a:ext uri="{FF2B5EF4-FFF2-40B4-BE49-F238E27FC236}">
                <a16:creationId xmlns:a16="http://schemas.microsoft.com/office/drawing/2014/main" id="{5DAD9CF1-81B2-DAD0-4692-E22160C86D81}"/>
              </a:ext>
            </a:extLst>
          </p:cNvPr>
          <p:cNvSpPr>
            <a:spLocks noGrp="1"/>
          </p:cNvSpPr>
          <p:nvPr>
            <p:ph type="body" sz="quarter" idx="17" hasCustomPrompt="1"/>
          </p:nvPr>
        </p:nvSpPr>
        <p:spPr>
          <a:xfrm>
            <a:off x="7310791" y="2055357"/>
            <a:ext cx="2526891" cy="719351"/>
          </a:xfrm>
        </p:spPr>
        <p:txBody>
          <a:bodyPr/>
          <a:lstStyle>
            <a:lvl1pPr marL="0" indent="0">
              <a:buNone/>
              <a:defRPr sz="1800" b="0"/>
            </a:lvl1pPr>
            <a:lvl2pPr marL="457200" indent="0">
              <a:buNone/>
              <a:defRPr/>
            </a:lvl2pPr>
          </a:lstStyle>
          <a:p>
            <a:pPr lvl="0"/>
            <a:r>
              <a:rPr lang="en-US"/>
              <a:t>Edit date 3 information</a:t>
            </a:r>
          </a:p>
        </p:txBody>
      </p:sp>
      <p:sp>
        <p:nvSpPr>
          <p:cNvPr id="18" name="Text Placeholder 13">
            <a:extLst>
              <a:ext uri="{FF2B5EF4-FFF2-40B4-BE49-F238E27FC236}">
                <a16:creationId xmlns:a16="http://schemas.microsoft.com/office/drawing/2014/main" id="{94B91487-3E90-E8E5-509D-E730B67AEFA3}"/>
              </a:ext>
            </a:extLst>
          </p:cNvPr>
          <p:cNvSpPr>
            <a:spLocks noGrp="1"/>
          </p:cNvSpPr>
          <p:nvPr>
            <p:ph type="body" sz="quarter" idx="18" hasCustomPrompt="1"/>
          </p:nvPr>
        </p:nvSpPr>
        <p:spPr>
          <a:xfrm>
            <a:off x="7310791" y="1518728"/>
            <a:ext cx="2526891" cy="520700"/>
          </a:xfrm>
        </p:spPr>
        <p:txBody>
          <a:bodyPr/>
          <a:lstStyle>
            <a:lvl1pPr marL="0" indent="0">
              <a:buNone/>
              <a:defRPr/>
            </a:lvl1pPr>
          </a:lstStyle>
          <a:p>
            <a:pPr lvl="0"/>
            <a:r>
              <a:rPr lang="en-US"/>
              <a:t>Edit date 3 title</a:t>
            </a:r>
          </a:p>
        </p:txBody>
      </p:sp>
      <p:sp>
        <p:nvSpPr>
          <p:cNvPr id="15" name="Text Placeholder 11">
            <a:extLst>
              <a:ext uri="{FF2B5EF4-FFF2-40B4-BE49-F238E27FC236}">
                <a16:creationId xmlns:a16="http://schemas.microsoft.com/office/drawing/2014/main" id="{72F3F650-24BE-42A9-965C-BAB0288B744E}"/>
              </a:ext>
            </a:extLst>
          </p:cNvPr>
          <p:cNvSpPr>
            <a:spLocks noGrp="1"/>
          </p:cNvSpPr>
          <p:nvPr>
            <p:ph type="body" sz="quarter" idx="15" hasCustomPrompt="1"/>
          </p:nvPr>
        </p:nvSpPr>
        <p:spPr>
          <a:xfrm>
            <a:off x="4244399" y="4126970"/>
            <a:ext cx="2802788" cy="719351"/>
          </a:xfrm>
        </p:spPr>
        <p:txBody>
          <a:bodyPr/>
          <a:lstStyle>
            <a:lvl1pPr marL="0" indent="0">
              <a:buNone/>
              <a:defRPr sz="1800" b="0"/>
            </a:lvl1pPr>
            <a:lvl2pPr marL="457200" indent="0">
              <a:buNone/>
              <a:defRPr/>
            </a:lvl2pPr>
          </a:lstStyle>
          <a:p>
            <a:pPr lvl="0"/>
            <a:r>
              <a:rPr lang="en-US"/>
              <a:t>Edit date 2 information</a:t>
            </a:r>
          </a:p>
        </p:txBody>
      </p:sp>
      <p:sp>
        <p:nvSpPr>
          <p:cNvPr id="16" name="Text Placeholder 13">
            <a:extLst>
              <a:ext uri="{FF2B5EF4-FFF2-40B4-BE49-F238E27FC236}">
                <a16:creationId xmlns:a16="http://schemas.microsoft.com/office/drawing/2014/main" id="{A2ECB8CE-A5FB-514D-86C9-096F15C9465F}"/>
              </a:ext>
            </a:extLst>
          </p:cNvPr>
          <p:cNvSpPr>
            <a:spLocks noGrp="1"/>
          </p:cNvSpPr>
          <p:nvPr>
            <p:ph type="body" sz="quarter" idx="16" hasCustomPrompt="1"/>
          </p:nvPr>
        </p:nvSpPr>
        <p:spPr>
          <a:xfrm>
            <a:off x="4244398" y="3590341"/>
            <a:ext cx="2802789" cy="520700"/>
          </a:xfrm>
        </p:spPr>
        <p:txBody>
          <a:bodyPr/>
          <a:lstStyle>
            <a:lvl1pPr marL="0" indent="0">
              <a:buNone/>
              <a:defRPr/>
            </a:lvl1pPr>
          </a:lstStyle>
          <a:p>
            <a:pPr lvl="0"/>
            <a:r>
              <a:rPr lang="en-US"/>
              <a:t>Edit date 2 title</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00101" y="2049517"/>
            <a:ext cx="2715610"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00101" y="1512888"/>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3791143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meline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C00D2C9-46DA-5495-EA64-D5FD83AF0B3B}"/>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grpSp>
        <p:nvGrpSpPr>
          <p:cNvPr id="24" name="Group 23">
            <a:extLst>
              <a:ext uri="{FF2B5EF4-FFF2-40B4-BE49-F238E27FC236}">
                <a16:creationId xmlns:a16="http://schemas.microsoft.com/office/drawing/2014/main" id="{26A2093C-9790-D73F-7A54-B12C06380A54}"/>
              </a:ext>
              <a:ext uri="{C183D7F6-B498-43B3-948B-1728B52AA6E4}">
                <adec:decorative xmlns:adec="http://schemas.microsoft.com/office/drawing/2017/decorative" val="1"/>
              </a:ext>
            </a:extLst>
          </p:cNvPr>
          <p:cNvGrpSpPr/>
          <p:nvPr userDrawn="1"/>
        </p:nvGrpSpPr>
        <p:grpSpPr>
          <a:xfrm>
            <a:off x="0" y="2962179"/>
            <a:ext cx="1987504" cy="382779"/>
            <a:chOff x="0" y="2962179"/>
            <a:chExt cx="1987504" cy="382779"/>
          </a:xfrm>
        </p:grpSpPr>
        <p:cxnSp>
          <p:nvCxnSpPr>
            <p:cNvPr id="4" name="Straight Connector 3">
              <a:extLst>
                <a:ext uri="{FF2B5EF4-FFF2-40B4-BE49-F238E27FC236}">
                  <a16:creationId xmlns:a16="http://schemas.microsoft.com/office/drawing/2014/main" id="{338B4107-3C12-CE1C-90DD-C8C7252FD2E9}"/>
                </a:ext>
              </a:extLst>
            </p:cNvPr>
            <p:cNvCxnSpPr>
              <a:cxnSpLocks/>
            </p:cNvCxnSpPr>
            <p:nvPr userDrawn="1"/>
          </p:nvCxnSpPr>
          <p:spPr>
            <a:xfrm>
              <a:off x="0" y="3153569"/>
              <a:ext cx="1813560" cy="0"/>
            </a:xfrm>
            <a:prstGeom prst="line">
              <a:avLst/>
            </a:prstGeom>
            <a:ln w="25400"/>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5BE7852F-88D3-A872-E460-2AC39312ACE7}"/>
                </a:ext>
              </a:extLst>
            </p:cNvPr>
            <p:cNvSpPr/>
            <p:nvPr userDrawn="1"/>
          </p:nvSpPr>
          <p:spPr>
            <a:xfrm>
              <a:off x="1604725" y="2962179"/>
              <a:ext cx="382779" cy="382779"/>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Text Placeholder 22">
            <a:extLst>
              <a:ext uri="{FF2B5EF4-FFF2-40B4-BE49-F238E27FC236}">
                <a16:creationId xmlns:a16="http://schemas.microsoft.com/office/drawing/2014/main" id="{CD48D60C-FEA0-478F-CBCC-ADA9B5DBBE13}"/>
              </a:ext>
            </a:extLst>
          </p:cNvPr>
          <p:cNvSpPr>
            <a:spLocks noGrp="1"/>
          </p:cNvSpPr>
          <p:nvPr>
            <p:ph type="body" sz="quarter" idx="15" hasCustomPrompt="1"/>
          </p:nvPr>
        </p:nvSpPr>
        <p:spPr>
          <a:xfrm>
            <a:off x="5409996" y="1783081"/>
            <a:ext cx="6553404" cy="3550920"/>
          </a:xfrm>
        </p:spPr>
        <p:txBody>
          <a:bodyPr/>
          <a:lstStyle>
            <a:lvl1pPr marL="0" indent="0">
              <a:buNone/>
              <a:defRPr/>
            </a:lvl1pPr>
            <a:lvl2pPr marL="457200" indent="0">
              <a:buNone/>
              <a:defRPr/>
            </a:lvl2pPr>
          </a:lstStyle>
          <a:p>
            <a:pPr lvl="0"/>
            <a:r>
              <a:rPr lang="en-US"/>
              <a:t>Click to edit text box</a:t>
            </a:r>
          </a:p>
          <a:p>
            <a:pPr lvl="1"/>
            <a:r>
              <a:rPr lang="en-US"/>
              <a:t>Second level</a:t>
            </a:r>
          </a:p>
        </p:txBody>
      </p:sp>
      <p:sp>
        <p:nvSpPr>
          <p:cNvPr id="12" name="Text Placeholder 11">
            <a:extLst>
              <a:ext uri="{FF2B5EF4-FFF2-40B4-BE49-F238E27FC236}">
                <a16:creationId xmlns:a16="http://schemas.microsoft.com/office/drawing/2014/main" id="{CF586035-0C8D-B4FE-ECC0-1743E66EC7F0}"/>
              </a:ext>
            </a:extLst>
          </p:cNvPr>
          <p:cNvSpPr>
            <a:spLocks noGrp="1"/>
          </p:cNvSpPr>
          <p:nvPr>
            <p:ph type="body" sz="quarter" idx="13" hasCustomPrompt="1"/>
          </p:nvPr>
        </p:nvSpPr>
        <p:spPr>
          <a:xfrm>
            <a:off x="891540" y="4241060"/>
            <a:ext cx="3787139" cy="719351"/>
          </a:xfrm>
        </p:spPr>
        <p:txBody>
          <a:bodyPr/>
          <a:lstStyle>
            <a:lvl1pPr marL="0" indent="0">
              <a:buNone/>
              <a:defRPr sz="1800" b="0"/>
            </a:lvl1pPr>
            <a:lvl2pPr marL="457200" indent="0">
              <a:buNone/>
              <a:defRPr/>
            </a:lvl2pPr>
          </a:lstStyle>
          <a:p>
            <a:pPr lvl="0"/>
            <a:r>
              <a:rPr lang="en-US"/>
              <a:t>Edit date 1 information</a:t>
            </a:r>
          </a:p>
        </p:txBody>
      </p:sp>
      <p:sp>
        <p:nvSpPr>
          <p:cNvPr id="14" name="Text Placeholder 13">
            <a:extLst>
              <a:ext uri="{FF2B5EF4-FFF2-40B4-BE49-F238E27FC236}">
                <a16:creationId xmlns:a16="http://schemas.microsoft.com/office/drawing/2014/main" id="{EE3C72F4-7AC3-8820-AE3B-0BD2D2B76016}"/>
              </a:ext>
            </a:extLst>
          </p:cNvPr>
          <p:cNvSpPr>
            <a:spLocks noGrp="1"/>
          </p:cNvSpPr>
          <p:nvPr>
            <p:ph type="body" sz="quarter" idx="14" hasCustomPrompt="1"/>
          </p:nvPr>
        </p:nvSpPr>
        <p:spPr>
          <a:xfrm>
            <a:off x="891541" y="3704431"/>
            <a:ext cx="2715610" cy="520700"/>
          </a:xfrm>
        </p:spPr>
        <p:txBody>
          <a:bodyPr/>
          <a:lstStyle>
            <a:lvl1pPr marL="0" indent="0">
              <a:buNone/>
              <a:defRPr/>
            </a:lvl1pPr>
          </a:lstStyle>
          <a:p>
            <a:pPr lvl="0"/>
            <a:r>
              <a:rPr lang="en-US"/>
              <a:t>Edit date 1 title</a:t>
            </a:r>
          </a:p>
        </p:txBody>
      </p:sp>
      <p:sp>
        <p:nvSpPr>
          <p:cNvPr id="2" name="Title 1">
            <a:extLst>
              <a:ext uri="{FF2B5EF4-FFF2-40B4-BE49-F238E27FC236}">
                <a16:creationId xmlns:a16="http://schemas.microsoft.com/office/drawing/2014/main" id="{8A013B94-9456-189F-2AF0-8478DF210AA8}"/>
              </a:ext>
            </a:extLst>
          </p:cNvPr>
          <p:cNvSpPr>
            <a:spLocks noGrp="1"/>
          </p:cNvSpPr>
          <p:nvPr>
            <p:ph type="title" hasCustomPrompt="1"/>
          </p:nvPr>
        </p:nvSpPr>
        <p:spPr>
          <a:xfrm>
            <a:off x="800100" y="191676"/>
            <a:ext cx="10515600" cy="581300"/>
          </a:xfrm>
        </p:spPr>
        <p:txBody>
          <a:bodyPr/>
          <a:lstStyle/>
          <a:p>
            <a:r>
              <a:rPr lang="en-US"/>
              <a:t>Click to edit title (32pt)</a:t>
            </a:r>
          </a:p>
        </p:txBody>
      </p:sp>
    </p:spTree>
    <p:extLst>
      <p:ext uri="{BB962C8B-B14F-4D97-AF65-F5344CB8AC3E}">
        <p14:creationId xmlns:p14="http://schemas.microsoft.com/office/powerpoint/2010/main" val="3939723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848310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estion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2" name="Title 1">
            <a:extLst>
              <a:ext uri="{FF2B5EF4-FFF2-40B4-BE49-F238E27FC236}">
                <a16:creationId xmlns:a16="http://schemas.microsoft.com/office/drawing/2014/main" id="{EB8DB463-FF1B-9499-74B7-0F590EEDAE13}"/>
              </a:ext>
            </a:extLst>
          </p:cNvPr>
          <p:cNvSpPr>
            <a:spLocks noGrp="1"/>
          </p:cNvSpPr>
          <p:nvPr>
            <p:ph type="title" hasCustomPrompt="1"/>
          </p:nvPr>
        </p:nvSpPr>
        <p:spPr>
          <a:xfrm>
            <a:off x="0" y="2230190"/>
            <a:ext cx="12192000" cy="1325563"/>
          </a:xfrm>
        </p:spPr>
        <p:txBody>
          <a:bodyPr/>
          <a:lstStyle>
            <a:lvl1pPr algn="ctr">
              <a:defRPr sz="7200" spc="50" baseline="0">
                <a:solidFill>
                  <a:schemeClr val="bg1"/>
                </a:solidFill>
              </a:defRPr>
            </a:lvl1pPr>
          </a:lstStyle>
          <a:p>
            <a:r>
              <a:rPr lang="en-US"/>
              <a:t>Questions?</a:t>
            </a:r>
          </a:p>
        </p:txBody>
      </p:sp>
    </p:spTree>
    <p:extLst>
      <p:ext uri="{BB962C8B-B14F-4D97-AF65-F5344CB8AC3E}">
        <p14:creationId xmlns:p14="http://schemas.microsoft.com/office/powerpoint/2010/main" val="37661881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estions slid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8152D46-AB9F-9340-05A5-4FC34B3915B3}"/>
              </a:ext>
              <a:ext uri="{C183D7F6-B498-43B3-948B-1728B52AA6E4}">
                <adec:decorative xmlns:adec="http://schemas.microsoft.com/office/drawing/2017/decorative" val="1"/>
              </a:ext>
            </a:extLst>
          </p:cNvPr>
          <p:cNvSpPr>
            <a:spLocks noGrp="1"/>
          </p:cNvSpPr>
          <p:nvPr>
            <p:ph type="sldNum" sz="quarter" idx="12"/>
          </p:nvPr>
        </p:nvSpPr>
        <p:spPr/>
        <p:txBody>
          <a:bodyPr/>
          <a:lstStyle/>
          <a:p>
            <a:fld id="{B3F0CCF6-7F1D-1243-94FE-BC32E4D380E0}" type="slidenum">
              <a:rPr lang="en-US" smtClean="0"/>
              <a:t>‹#›</a:t>
            </a:fld>
            <a:endParaRPr lang="en-US"/>
          </a:p>
        </p:txBody>
      </p:sp>
      <p:sp>
        <p:nvSpPr>
          <p:cNvPr id="5" name="Picture Placeholder 6">
            <a:extLst>
              <a:ext uri="{FF2B5EF4-FFF2-40B4-BE49-F238E27FC236}">
                <a16:creationId xmlns:a16="http://schemas.microsoft.com/office/drawing/2014/main" id="{F41E8A5A-0BA5-5BB5-E901-70CC165C4A9B}"/>
              </a:ext>
            </a:extLst>
          </p:cNvPr>
          <p:cNvSpPr>
            <a:spLocks noGrp="1"/>
          </p:cNvSpPr>
          <p:nvPr>
            <p:ph type="pic" sz="quarter" idx="10" hasCustomPrompt="1"/>
          </p:nvPr>
        </p:nvSpPr>
        <p:spPr>
          <a:xfrm>
            <a:off x="3423951" y="4389051"/>
            <a:ext cx="1357203" cy="1356046"/>
          </a:xfrm>
        </p:spPr>
        <p:txBody>
          <a:bodyPr/>
          <a:lstStyle>
            <a:lvl1pPr marL="0" indent="0">
              <a:buNone/>
              <a:defRPr>
                <a:solidFill>
                  <a:schemeClr val="bg1"/>
                </a:solidFill>
              </a:defRPr>
            </a:lvl1pPr>
          </a:lstStyle>
          <a:p>
            <a:r>
              <a:rPr lang="en-US"/>
              <a:t>Click to add photo</a:t>
            </a:r>
          </a:p>
        </p:txBody>
      </p:sp>
      <p:sp>
        <p:nvSpPr>
          <p:cNvPr id="7" name="Text Placeholder 8">
            <a:extLst>
              <a:ext uri="{FF2B5EF4-FFF2-40B4-BE49-F238E27FC236}">
                <a16:creationId xmlns:a16="http://schemas.microsoft.com/office/drawing/2014/main" id="{BF82CF67-A873-A650-C332-ED0F29A6B593}"/>
              </a:ext>
            </a:extLst>
          </p:cNvPr>
          <p:cNvSpPr>
            <a:spLocks noGrp="1"/>
          </p:cNvSpPr>
          <p:nvPr>
            <p:ph type="body" sz="quarter" idx="11" hasCustomPrompt="1"/>
          </p:nvPr>
        </p:nvSpPr>
        <p:spPr>
          <a:xfrm>
            <a:off x="5068720" y="4985648"/>
            <a:ext cx="4073525" cy="777875"/>
          </a:xfrm>
        </p:spPr>
        <p:txBody>
          <a:bodyPr/>
          <a:lstStyle>
            <a:lvl1pPr marL="0" indent="0">
              <a:buNone/>
              <a:defRPr sz="1800" b="0" spc="20" baseline="0">
                <a:solidFill>
                  <a:schemeClr val="bg1"/>
                </a:solidFill>
              </a:defRPr>
            </a:lvl1pPr>
            <a:lvl2pPr marL="457200" indent="0">
              <a:buNone/>
              <a:defRPr spc="20" baseline="0">
                <a:solidFill>
                  <a:schemeClr val="bg1"/>
                </a:solidFill>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4" name="Subtitle 2">
            <a:extLst>
              <a:ext uri="{FF2B5EF4-FFF2-40B4-BE49-F238E27FC236}">
                <a16:creationId xmlns:a16="http://schemas.microsoft.com/office/drawing/2014/main" id="{49C7CD23-EE86-9F48-E770-9DB4822DF7AE}"/>
              </a:ext>
            </a:extLst>
          </p:cNvPr>
          <p:cNvSpPr>
            <a:spLocks noGrp="1"/>
          </p:cNvSpPr>
          <p:nvPr>
            <p:ph type="subTitle" idx="1" hasCustomPrompt="1"/>
          </p:nvPr>
        </p:nvSpPr>
        <p:spPr>
          <a:xfrm>
            <a:off x="5052846" y="4389750"/>
            <a:ext cx="4073525" cy="535574"/>
          </a:xfrm>
        </p:spPr>
        <p:txBody>
          <a:bodyPr anchor="ctr" anchorCtr="0">
            <a:noAutofit/>
          </a:bodyPr>
          <a:lstStyle>
            <a:lvl1pPr marL="0" indent="0" algn="l">
              <a:buNone/>
              <a:defRPr sz="2000" b="1" spc="20" baseline="0">
                <a:solidFill>
                  <a:schemeClr val="bg1"/>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3" name="Title 1">
            <a:extLst>
              <a:ext uri="{FF2B5EF4-FFF2-40B4-BE49-F238E27FC236}">
                <a16:creationId xmlns:a16="http://schemas.microsoft.com/office/drawing/2014/main" id="{D967BC77-2683-AB59-89A9-860E18C01AC4}"/>
              </a:ext>
            </a:extLst>
          </p:cNvPr>
          <p:cNvSpPr txBox="1">
            <a:spLocks/>
          </p:cNvSpPr>
          <p:nvPr userDrawn="1"/>
        </p:nvSpPr>
        <p:spPr>
          <a:xfrm>
            <a:off x="3423951" y="3509453"/>
            <a:ext cx="5718291" cy="777875"/>
          </a:xfrm>
          <a:prstGeom prst="rect">
            <a:avLst/>
          </a:prstGeom>
        </p:spPr>
        <p:txBody>
          <a:bodyPr vert="horz" lIns="91440" tIns="45720" rIns="91440" bIns="45720" rtlCol="0" anchor="ctr" anchorCtr="0">
            <a:noAutofit/>
          </a:bodyPr>
          <a:lstStyle>
            <a:lvl1pPr algn="l" defTabSz="914400" rtl="0" eaLnBrk="1" latinLnBrk="0" hangingPunct="1">
              <a:lnSpc>
                <a:spcPct val="90000"/>
              </a:lnSpc>
              <a:spcBef>
                <a:spcPct val="0"/>
              </a:spcBef>
              <a:buNone/>
              <a:defRPr sz="4000" b="1" kern="1200">
                <a:solidFill>
                  <a:schemeClr val="tx1">
                    <a:lumMod val="50000"/>
                  </a:schemeClr>
                </a:solidFill>
                <a:latin typeface="Roboto" panose="02000000000000000000" pitchFamily="2" charset="0"/>
                <a:ea typeface="Roboto" panose="02000000000000000000" pitchFamily="2" charset="0"/>
                <a:cs typeface="+mj-cs"/>
              </a:defRPr>
            </a:lvl1pPr>
          </a:lstStyle>
          <a:p>
            <a:r>
              <a:rPr lang="en-US" sz="3200" spc="60" baseline="0">
                <a:solidFill>
                  <a:schemeClr val="bg1"/>
                </a:solidFill>
              </a:rPr>
              <a:t>Thank you for attending</a:t>
            </a:r>
          </a:p>
        </p:txBody>
      </p:sp>
      <p:sp>
        <p:nvSpPr>
          <p:cNvPr id="8" name="TextBox 7">
            <a:extLst>
              <a:ext uri="{FF2B5EF4-FFF2-40B4-BE49-F238E27FC236}">
                <a16:creationId xmlns:a16="http://schemas.microsoft.com/office/drawing/2014/main" id="{230D3A67-571D-1466-C38B-EB447888F2D1}"/>
              </a:ext>
            </a:extLst>
          </p:cNvPr>
          <p:cNvSpPr txBox="1"/>
          <p:nvPr userDrawn="1"/>
        </p:nvSpPr>
        <p:spPr>
          <a:xfrm>
            <a:off x="0" y="1324306"/>
            <a:ext cx="12192000" cy="1446550"/>
          </a:xfrm>
          <a:prstGeom prst="rect">
            <a:avLst/>
          </a:prstGeom>
          <a:noFill/>
        </p:spPr>
        <p:txBody>
          <a:bodyPr wrap="square" rtlCol="0">
            <a:spAutoFit/>
          </a:bodyPr>
          <a:lstStyle/>
          <a:p>
            <a:pPr algn="ctr"/>
            <a:r>
              <a:rPr lang="en-US" sz="8800" b="1" spc="60" baseline="0">
                <a:solidFill>
                  <a:schemeClr val="bg1"/>
                </a:solidFill>
                <a:latin typeface="Roboto" panose="02000000000000000000" pitchFamily="2" charset="0"/>
                <a:ea typeface="Roboto" panose="02000000000000000000" pitchFamily="2" charset="0"/>
              </a:rPr>
              <a:t>Questions?</a:t>
            </a:r>
          </a:p>
        </p:txBody>
      </p:sp>
    </p:spTree>
    <p:extLst>
      <p:ext uri="{BB962C8B-B14F-4D97-AF65-F5344CB8AC3E}">
        <p14:creationId xmlns:p14="http://schemas.microsoft.com/office/powerpoint/2010/main" val="7604477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D29C054-7C30-8F11-351A-468B7FD387E5}"/>
              </a:ext>
            </a:extLst>
          </p:cNvPr>
          <p:cNvSpPr>
            <a:spLocks noGrp="1"/>
          </p:cNvSpPr>
          <p:nvPr>
            <p:ph type="pic" sz="quarter" idx="10" hasCustomPrompt="1"/>
          </p:nvPr>
        </p:nvSpPr>
        <p:spPr>
          <a:xfrm>
            <a:off x="944563" y="3732213"/>
            <a:ext cx="1862137" cy="1860550"/>
          </a:xfrm>
        </p:spPr>
        <p:txBody>
          <a:bodyPr/>
          <a:lstStyle/>
          <a:p>
            <a:r>
              <a:rPr lang="en-US"/>
              <a:t>Click to add photo</a:t>
            </a:r>
          </a:p>
        </p:txBody>
      </p:sp>
      <p:sp>
        <p:nvSpPr>
          <p:cNvPr id="9" name="Text Placeholder 8">
            <a:extLst>
              <a:ext uri="{FF2B5EF4-FFF2-40B4-BE49-F238E27FC236}">
                <a16:creationId xmlns:a16="http://schemas.microsoft.com/office/drawing/2014/main" id="{AF2A57D0-2713-664A-67D8-FAE042D96088}"/>
              </a:ext>
            </a:extLst>
          </p:cNvPr>
          <p:cNvSpPr>
            <a:spLocks noGrp="1"/>
          </p:cNvSpPr>
          <p:nvPr>
            <p:ph type="body" sz="quarter" idx="11" hasCustomPrompt="1"/>
          </p:nvPr>
        </p:nvSpPr>
        <p:spPr>
          <a:xfrm>
            <a:off x="2987672" y="4647565"/>
            <a:ext cx="4073525" cy="777875"/>
          </a:xfrm>
        </p:spPr>
        <p:txBody>
          <a:bodyPr/>
          <a:lstStyle>
            <a:lvl1pPr marL="0" indent="0">
              <a:buNone/>
              <a:defRPr b="0"/>
            </a:lvl1pPr>
            <a:lvl2pPr marL="457200" indent="0">
              <a:buNone/>
              <a:defRPr/>
            </a:lvl2pPr>
            <a:lvl3pPr marL="914400" indent="0">
              <a:buNone/>
              <a:defRPr/>
            </a:lvl3pPr>
            <a:lvl4pPr marL="1371600" indent="0">
              <a:buNone/>
              <a:defRPr/>
            </a:lvl4pPr>
            <a:lvl5pPr marL="1828800" indent="0">
              <a:buNone/>
              <a:defRPr/>
            </a:lvl5pPr>
          </a:lstStyle>
          <a:p>
            <a:pPr lvl="0"/>
            <a:r>
              <a:rPr lang="en-US"/>
              <a:t>Email address</a:t>
            </a:r>
          </a:p>
          <a:p>
            <a:pPr lvl="0"/>
            <a:r>
              <a:rPr lang="en-US"/>
              <a:t>Phone number</a:t>
            </a:r>
          </a:p>
          <a:p>
            <a:pPr lvl="1"/>
            <a:endParaRPr lang="en-US"/>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2971798" y="4051667"/>
            <a:ext cx="4089396" cy="535574"/>
          </a:xfrm>
        </p:spPr>
        <p:txBody>
          <a:bodyPr anchor="ctr" anchorCtr="0">
            <a:noAutofit/>
          </a:bodyPr>
          <a:lstStyle>
            <a:lvl1pPr marL="0" indent="0" algn="l">
              <a:buNone/>
              <a:defRPr sz="2400" b="1">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Presenter’s name</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Thank you for attending</a:t>
            </a:r>
          </a:p>
        </p:txBody>
      </p:sp>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Tree>
    <p:extLst>
      <p:ext uri="{BB962C8B-B14F-4D97-AF65-F5344CB8AC3E}">
        <p14:creationId xmlns:p14="http://schemas.microsoft.com/office/powerpoint/2010/main" val="17370149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6CD87-DB32-DD2C-0FBC-1F27D5295D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DD24838-F4AA-2D6B-FC88-6B987A88E5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A4A566-65F4-973D-D15D-D0645A65B995}"/>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5" name="Footer Placeholder 4">
            <a:extLst>
              <a:ext uri="{FF2B5EF4-FFF2-40B4-BE49-F238E27FC236}">
                <a16:creationId xmlns:a16="http://schemas.microsoft.com/office/drawing/2014/main" id="{0487BF72-D752-ABAF-8A43-26D516B519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2E490E-A9AA-55D8-2BE3-E3FDAD2C8443}"/>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19943664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C39EA-49D0-DCA7-A21F-B4456CBD68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68B59A-2ED7-5253-FA9C-3EB18DF2A7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1ABBD0-9470-A3A7-2FA0-5D97799ACB05}"/>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5" name="Footer Placeholder 4">
            <a:extLst>
              <a:ext uri="{FF2B5EF4-FFF2-40B4-BE49-F238E27FC236}">
                <a16:creationId xmlns:a16="http://schemas.microsoft.com/office/drawing/2014/main" id="{97C83CE4-5CB0-0522-2E5C-54067F3D52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6250BB-1ED9-DF13-7A7B-AD18CE5969FB}"/>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18243843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66F85-A9B7-7CE2-721F-3AACFDE3DC6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B3E1B19-EE19-2613-54D2-F61569579F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30E39B-29A3-5342-5FB2-6E2A6A997910}"/>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5" name="Footer Placeholder 4">
            <a:extLst>
              <a:ext uri="{FF2B5EF4-FFF2-40B4-BE49-F238E27FC236}">
                <a16:creationId xmlns:a16="http://schemas.microsoft.com/office/drawing/2014/main" id="{2B83F6F1-FCE3-B8D3-A9F7-BD8D2C7A67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0DB44-FBA7-80E1-1263-5FBB838BFED0}"/>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40464900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67AC-6D9E-B98E-FDA1-3ACFC8FCF8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667F8D-CDE6-08E5-6A68-69AEE7872F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2F8860-8FF2-4C79-E4A2-D13E397816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E7C0F7-EC78-A9A6-E726-D2536DC549B8}"/>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6" name="Footer Placeholder 5">
            <a:extLst>
              <a:ext uri="{FF2B5EF4-FFF2-40B4-BE49-F238E27FC236}">
                <a16:creationId xmlns:a16="http://schemas.microsoft.com/office/drawing/2014/main" id="{0BCA772F-C390-49CD-9D37-AE4FCB31E6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744F0-4482-8C4C-7550-39C0920DF5EF}"/>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716086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76912-AA37-CB9F-2493-E5DC729AD2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4423D0-5886-6DC3-F242-BDD747E309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F73C03-B3BE-7B65-92C4-B877234B0B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555702-6D37-C4D9-F129-91668618529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6EDD8-5B19-0B69-CE3B-0F657D9E02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6D6CF4-7C02-02A1-503B-C6CDA5841936}"/>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8" name="Footer Placeholder 7">
            <a:extLst>
              <a:ext uri="{FF2B5EF4-FFF2-40B4-BE49-F238E27FC236}">
                <a16:creationId xmlns:a16="http://schemas.microsoft.com/office/drawing/2014/main" id="{9C674268-8A1C-298A-50B8-1DD762F1E1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47365D-FFDD-AAF3-CF88-7E9C50936816}"/>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7216580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112BE-20A8-A566-4BD2-EEE2B289B8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8B6A9C3-B34B-AA5C-FA6A-9376E703C5D4}"/>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4" name="Footer Placeholder 3">
            <a:extLst>
              <a:ext uri="{FF2B5EF4-FFF2-40B4-BE49-F238E27FC236}">
                <a16:creationId xmlns:a16="http://schemas.microsoft.com/office/drawing/2014/main" id="{DF9D9324-05B4-49B8-C258-A9860704CE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0AF1EC-563C-B0CA-C44B-45093484F5F2}"/>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2822638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7393F4-AB09-55DF-22A8-76272DE49806}"/>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3" name="Footer Placeholder 2">
            <a:extLst>
              <a:ext uri="{FF2B5EF4-FFF2-40B4-BE49-F238E27FC236}">
                <a16:creationId xmlns:a16="http://schemas.microsoft.com/office/drawing/2014/main" id="{E164BDAC-13B6-7C24-3429-0E6457C2A4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0BEEED-F7F2-06D1-C80D-7C806C29970F}"/>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760920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55071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14B1A-5F32-4117-3526-C609E360BF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9C9C57-E691-50E1-5CD7-720EBE6A3D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ACFCC9-ACC7-F51E-A026-7EDA75A3CD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26FB5B-40EC-3770-2E93-056F1E809BB7}"/>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6" name="Footer Placeholder 5">
            <a:extLst>
              <a:ext uri="{FF2B5EF4-FFF2-40B4-BE49-F238E27FC236}">
                <a16:creationId xmlns:a16="http://schemas.microsoft.com/office/drawing/2014/main" id="{B83973BC-5C21-DEC2-C96C-61CE376FD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1BC4D6-2509-BD2A-B9D5-F48101A64C52}"/>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19646488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5A558-31B5-2FA9-711B-1C4FE2C8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699815-D365-2BBF-44C6-0402E9E2E7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BE7A4D-0397-040F-A0EC-7AB7AEB002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09B6F8-0BC9-BC28-A661-6EE50015528F}"/>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6" name="Footer Placeholder 5">
            <a:extLst>
              <a:ext uri="{FF2B5EF4-FFF2-40B4-BE49-F238E27FC236}">
                <a16:creationId xmlns:a16="http://schemas.microsoft.com/office/drawing/2014/main" id="{EC7C4C78-7735-BBBD-AD48-301D4E9314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DF45F-0A51-D9F8-6939-139CE047B2BC}"/>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154236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79E9C-FA39-CDAA-1FC7-B00353137C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D7B74B-D84D-78E7-24FD-7183FF2B0D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46A59A-3D6C-CE57-5A87-549566F6C1B6}"/>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5" name="Footer Placeholder 4">
            <a:extLst>
              <a:ext uri="{FF2B5EF4-FFF2-40B4-BE49-F238E27FC236}">
                <a16:creationId xmlns:a16="http://schemas.microsoft.com/office/drawing/2014/main" id="{D2D49A40-759A-D326-5B6D-73C0ED1311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0F4B3C-4A64-65F2-D2C8-1E1238109136}"/>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37136292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6E8E9D-5ABE-B93E-F3A5-8C4F587FC7D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D63796-75B0-A9F9-C3B0-7B02C41EBC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30D60C-70F8-BABE-D27F-4C8255CF3E64}"/>
              </a:ext>
            </a:extLst>
          </p:cNvPr>
          <p:cNvSpPr>
            <a:spLocks noGrp="1"/>
          </p:cNvSpPr>
          <p:nvPr>
            <p:ph type="dt" sz="half" idx="10"/>
          </p:nvPr>
        </p:nvSpPr>
        <p:spPr/>
        <p:txBody>
          <a:bodyPr/>
          <a:lstStyle/>
          <a:p>
            <a:fld id="{9F569714-84F4-475F-A496-B49C0F84CDF6}" type="datetimeFigureOut">
              <a:rPr lang="en-US" smtClean="0"/>
              <a:t>1/13/2026</a:t>
            </a:fld>
            <a:endParaRPr lang="en-US"/>
          </a:p>
        </p:txBody>
      </p:sp>
      <p:sp>
        <p:nvSpPr>
          <p:cNvPr id="5" name="Footer Placeholder 4">
            <a:extLst>
              <a:ext uri="{FF2B5EF4-FFF2-40B4-BE49-F238E27FC236}">
                <a16:creationId xmlns:a16="http://schemas.microsoft.com/office/drawing/2014/main" id="{C5D20A1D-D249-B00C-EFDA-44F3668A14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3AC8E8-8776-CADB-CBCE-74F0A878B6CD}"/>
              </a:ext>
            </a:extLst>
          </p:cNvPr>
          <p:cNvSpPr>
            <a:spLocks noGrp="1"/>
          </p:cNvSpPr>
          <p:nvPr>
            <p:ph type="sldNum" sz="quarter" idx="12"/>
          </p:nvPr>
        </p:nvSpPr>
        <p:spPr/>
        <p:txBody>
          <a:bodyPr/>
          <a:lstStyle/>
          <a:p>
            <a:fld id="{900D01DD-C00B-4145-AB75-24F5121923BE}" type="slidenum">
              <a:rPr lang="en-US" smtClean="0"/>
              <a:t>‹#›</a:t>
            </a:fld>
            <a:endParaRPr lang="en-US"/>
          </a:p>
        </p:txBody>
      </p:sp>
    </p:spTree>
    <p:extLst>
      <p:ext uri="{BB962C8B-B14F-4D97-AF65-F5344CB8AC3E}">
        <p14:creationId xmlns:p14="http://schemas.microsoft.com/office/powerpoint/2010/main" val="22011489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with Image w/ Bar">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1B4F7B-0E64-BA41-9D78-F73A42045E9C}"/>
              </a:ext>
            </a:extLst>
          </p:cNvPr>
          <p:cNvSpPr>
            <a:spLocks noGrp="1"/>
          </p:cNvSpPr>
          <p:nvPr>
            <p:ph idx="1"/>
          </p:nvPr>
        </p:nvSpPr>
        <p:spPr>
          <a:xfrm>
            <a:off x="726831" y="1850888"/>
            <a:ext cx="6400801" cy="3635512"/>
          </a:xfrm>
        </p:spPr>
        <p:txBody>
          <a:bodyPr>
            <a:normAutofit/>
          </a:bodyPr>
          <a:lstStyle>
            <a:lvl1pPr marL="0" indent="0">
              <a:lnSpc>
                <a:spcPct val="150000"/>
              </a:lnSpc>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5" name="Footer Placeholder 4">
            <a:extLst>
              <a:ext uri="{FF2B5EF4-FFF2-40B4-BE49-F238E27FC236}">
                <a16:creationId xmlns:a16="http://schemas.microsoft.com/office/drawing/2014/main" id="{5C9831B0-808D-8A42-9C6C-3CE2CD91DE62}"/>
              </a:ext>
            </a:extLst>
          </p:cNvPr>
          <p:cNvSpPr>
            <a:spLocks noGrp="1"/>
          </p:cNvSpPr>
          <p:nvPr>
            <p:ph type="ftr" sz="quarter" idx="11"/>
          </p:nvPr>
        </p:nvSpPr>
        <p:spPr/>
        <p:txBody>
          <a:bodyPr/>
          <a:lstStyle/>
          <a:p>
            <a:r>
              <a:rPr lang="en-US"/>
              <a:t>vita.virginia.gov  |  © 2020 Virginia IT Agency</a:t>
            </a:r>
          </a:p>
        </p:txBody>
      </p:sp>
      <p:sp>
        <p:nvSpPr>
          <p:cNvPr id="6" name="Slide Number Placeholder 5">
            <a:extLst>
              <a:ext uri="{FF2B5EF4-FFF2-40B4-BE49-F238E27FC236}">
                <a16:creationId xmlns:a16="http://schemas.microsoft.com/office/drawing/2014/main" id="{5F772892-24B9-E746-958F-69095CBB7BAC}"/>
              </a:ext>
            </a:extLst>
          </p:cNvPr>
          <p:cNvSpPr>
            <a:spLocks noGrp="1"/>
          </p:cNvSpPr>
          <p:nvPr>
            <p:ph type="sldNum" sz="quarter" idx="12"/>
          </p:nvPr>
        </p:nvSpPr>
        <p:spPr/>
        <p:txBody>
          <a:bodyPr/>
          <a:lstStyle/>
          <a:p>
            <a:fld id="{ED980394-C61A-8D49-9D34-523B6D454B4C}" type="slidenum">
              <a:rPr lang="en-US" smtClean="0"/>
              <a:t>‹#›</a:t>
            </a:fld>
            <a:endParaRPr lang="en-US"/>
          </a:p>
        </p:txBody>
      </p:sp>
      <p:sp>
        <p:nvSpPr>
          <p:cNvPr id="10" name="Text Placeholder 9">
            <a:extLst>
              <a:ext uri="{FF2B5EF4-FFF2-40B4-BE49-F238E27FC236}">
                <a16:creationId xmlns:a16="http://schemas.microsoft.com/office/drawing/2014/main" id="{498160E7-B8F0-214B-B5A4-A90D1851590E}"/>
              </a:ext>
            </a:extLst>
          </p:cNvPr>
          <p:cNvSpPr>
            <a:spLocks noGrp="1"/>
          </p:cNvSpPr>
          <p:nvPr>
            <p:ph type="body" sz="quarter" idx="13" hasCustomPrompt="1"/>
          </p:nvPr>
        </p:nvSpPr>
        <p:spPr>
          <a:xfrm>
            <a:off x="726832" y="1155700"/>
            <a:ext cx="6400800" cy="456648"/>
          </a:xfrm>
        </p:spPr>
        <p:txBody>
          <a:bodyPr anchor="ctr">
            <a:noAutofit/>
          </a:bodyPr>
          <a:lstStyle>
            <a:lvl1pPr marL="0" indent="0">
              <a:buNone/>
              <a:defRPr sz="2200" b="1" i="0" cap="all" baseline="0">
                <a:latin typeface="Rajdhani SemiBold" panose="02000000000000000000" pitchFamily="2" charset="77"/>
                <a:cs typeface="Rajdhani SemiBold" panose="02000000000000000000" pitchFamily="2" charset="77"/>
              </a:defRPr>
            </a:lvl1pPr>
          </a:lstStyle>
          <a:p>
            <a:pPr lvl="0"/>
            <a:r>
              <a:rPr lang="en-US"/>
              <a:t>PAGE TITLE</a:t>
            </a:r>
          </a:p>
        </p:txBody>
      </p:sp>
      <p:sp>
        <p:nvSpPr>
          <p:cNvPr id="11" name="Title Placeholder 1">
            <a:extLst>
              <a:ext uri="{FF2B5EF4-FFF2-40B4-BE49-F238E27FC236}">
                <a16:creationId xmlns:a16="http://schemas.microsoft.com/office/drawing/2014/main" id="{22A5FFC6-9037-EE4A-AC89-1E08EDC24349}"/>
              </a:ext>
            </a:extLst>
          </p:cNvPr>
          <p:cNvSpPr>
            <a:spLocks noGrp="1"/>
          </p:cNvSpPr>
          <p:nvPr>
            <p:ph type="title" hasCustomPrompt="1"/>
          </p:nvPr>
        </p:nvSpPr>
        <p:spPr>
          <a:xfrm>
            <a:off x="726831" y="46893"/>
            <a:ext cx="10515600" cy="823790"/>
          </a:xfrm>
          <a:prstGeom prst="rect">
            <a:avLst/>
          </a:prstGeom>
        </p:spPr>
        <p:txBody>
          <a:bodyPr vert="horz" lIns="91440" tIns="45720" rIns="91440" bIns="45720" rtlCol="0" anchor="ctr">
            <a:normAutofit/>
          </a:bodyPr>
          <a:lstStyle/>
          <a:p>
            <a:r>
              <a:rPr lang="en-US"/>
              <a:t>Section title</a:t>
            </a:r>
          </a:p>
        </p:txBody>
      </p:sp>
      <p:sp>
        <p:nvSpPr>
          <p:cNvPr id="9" name="Picture Placeholder 3">
            <a:extLst>
              <a:ext uri="{FF2B5EF4-FFF2-40B4-BE49-F238E27FC236}">
                <a16:creationId xmlns:a16="http://schemas.microsoft.com/office/drawing/2014/main" id="{58254FC7-B688-904E-86D5-2753BFB565F1}"/>
              </a:ext>
            </a:extLst>
          </p:cNvPr>
          <p:cNvSpPr>
            <a:spLocks noGrp="1"/>
          </p:cNvSpPr>
          <p:nvPr>
            <p:ph type="pic" sz="quarter" idx="15"/>
          </p:nvPr>
        </p:nvSpPr>
        <p:spPr>
          <a:xfrm>
            <a:off x="7502525" y="799252"/>
            <a:ext cx="4689475" cy="5248331"/>
          </a:xfrm>
        </p:spPr>
        <p:txBody>
          <a:bodyPr/>
          <a:lstStyle/>
          <a:p>
            <a:r>
              <a:rPr lang="en-US"/>
              <a:t>Click icon to add picture</a:t>
            </a:r>
          </a:p>
        </p:txBody>
      </p:sp>
    </p:spTree>
    <p:extLst>
      <p:ext uri="{BB962C8B-B14F-4D97-AF65-F5344CB8AC3E}">
        <p14:creationId xmlns:p14="http://schemas.microsoft.com/office/powerpoint/2010/main" val="1452644287"/>
      </p:ext>
    </p:extLst>
  </p:cSld>
  <p:clrMapOvr>
    <a:masterClrMapping/>
  </p:clrMapOvr>
  <mc:AlternateContent xmlns:mc="http://schemas.openxmlformats.org/markup-compatibility/2006" xmlns:p14="http://schemas.microsoft.com/office/powerpoint/2010/main">
    <mc:Choice Requires="p14">
      <p:transition p14:dur="0" advTm="40965"/>
    </mc:Choice>
    <mc:Fallback xmlns="">
      <p:transition advTm="40965"/>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D51D420-3C59-0BDA-A7DE-CF5DF409DE36}"/>
              </a:ext>
            </a:extLst>
          </p:cNvPr>
          <p:cNvPicPr>
            <a:picLocks noChangeAspect="1"/>
          </p:cNvPicPr>
          <p:nvPr userDrawn="1"/>
        </p:nvPicPr>
        <p:blipFill>
          <a:blip r:embed="rId2"/>
          <a:srcRect/>
          <a:stretch/>
        </p:blipFill>
        <p:spPr>
          <a:xfrm>
            <a:off x="-48768" y="-49377"/>
            <a:ext cx="12289536" cy="6956754"/>
          </a:xfrm>
          <a:prstGeom prst="rect">
            <a:avLst/>
          </a:prstGeom>
        </p:spPr>
      </p:pic>
      <p:sp>
        <p:nvSpPr>
          <p:cNvPr id="2" name="Title 1">
            <a:extLst>
              <a:ext uri="{FF2B5EF4-FFF2-40B4-BE49-F238E27FC236}">
                <a16:creationId xmlns:a16="http://schemas.microsoft.com/office/drawing/2014/main" id="{DA9A7186-6AA2-85AA-788C-FDD3EF3197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3A87F7-B7EF-DA53-45E8-5CD94D39DB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5AD50CF7-9777-C149-D97A-123AD8CF4C98}"/>
              </a:ext>
            </a:extLst>
          </p:cNvPr>
          <p:cNvSpPr/>
          <p:nvPr userDrawn="1"/>
        </p:nvSpPr>
        <p:spPr>
          <a:xfrm>
            <a:off x="412505" y="402843"/>
            <a:ext cx="11366989" cy="59019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02548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lide option 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ACD53FE-C189-4D65-297F-1BE50C022828}"/>
              </a:ext>
            </a:extLst>
          </p:cNvPr>
          <p:cNvPicPr>
            <a:picLocks noChangeAspect="1"/>
          </p:cNvPicPr>
          <p:nvPr userDrawn="1"/>
        </p:nvPicPr>
        <p:blipFill>
          <a:blip r:embed="rId2"/>
          <a:srcRect/>
          <a:stretch/>
        </p:blipFill>
        <p:spPr>
          <a:xfrm>
            <a:off x="-48768" y="-49377"/>
            <a:ext cx="12289536" cy="6956754"/>
          </a:xfrm>
          <a:prstGeom prst="rect">
            <a:avLst/>
          </a:prstGeom>
        </p:spPr>
      </p:pic>
      <p:sp>
        <p:nvSpPr>
          <p:cNvPr id="15" name="Rectangle 14">
            <a:extLst>
              <a:ext uri="{FF2B5EF4-FFF2-40B4-BE49-F238E27FC236}">
                <a16:creationId xmlns:a16="http://schemas.microsoft.com/office/drawing/2014/main" id="{5459B324-8C02-0363-F2A7-7E8473D7759E}"/>
              </a:ext>
            </a:extLst>
          </p:cNvPr>
          <p:cNvSpPr/>
          <p:nvPr userDrawn="1"/>
        </p:nvSpPr>
        <p:spPr>
          <a:xfrm>
            <a:off x="412505" y="402843"/>
            <a:ext cx="11366989" cy="58191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t</a:t>
            </a:r>
          </a:p>
        </p:txBody>
      </p:sp>
      <p:sp>
        <p:nvSpPr>
          <p:cNvPr id="16" name="Rectangle 15">
            <a:extLst>
              <a:ext uri="{FF2B5EF4-FFF2-40B4-BE49-F238E27FC236}">
                <a16:creationId xmlns:a16="http://schemas.microsoft.com/office/drawing/2014/main" id="{92A686F9-D7B8-EF45-BFE4-780B08F7E9B7}"/>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18">
            <a:extLst>
              <a:ext uri="{FF2B5EF4-FFF2-40B4-BE49-F238E27FC236}">
                <a16:creationId xmlns:a16="http://schemas.microsoft.com/office/drawing/2014/main" id="{363E5F84-0B8D-05B4-F367-2004E46752D0}"/>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18" name="Straight Connector 17">
            <a:extLst>
              <a:ext uri="{FF2B5EF4-FFF2-40B4-BE49-F238E27FC236}">
                <a16:creationId xmlns:a16="http://schemas.microsoft.com/office/drawing/2014/main" id="{A9CF36D5-2EC5-C8F6-EFEF-DB24CA3A8CE2}"/>
              </a:ext>
            </a:extLst>
          </p:cNvPr>
          <p:cNvCxnSpPr>
            <a:cxnSpLocks/>
          </p:cNvCxnSpPr>
          <p:nvPr userDrawn="1"/>
        </p:nvCxnSpPr>
        <p:spPr>
          <a:xfrm flipV="1">
            <a:off x="6096000" y="6397210"/>
            <a:ext cx="0" cy="6131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90CE9F3E-7185-9BA0-2813-1F400A3E3856}"/>
              </a:ext>
            </a:extLst>
          </p:cNvPr>
          <p:cNvSpPr/>
          <p:nvPr userDrawn="1"/>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46E5B10-F23E-FF10-A77D-D114BF73B0F6}"/>
              </a:ext>
            </a:extLst>
          </p:cNvPr>
          <p:cNvPicPr>
            <a:picLocks noChangeAspect="1"/>
          </p:cNvPicPr>
          <p:nvPr userDrawn="1"/>
        </p:nvPicPr>
        <p:blipFill>
          <a:blip r:embed="rId3"/>
          <a:srcRect/>
          <a:stretch/>
        </p:blipFill>
        <p:spPr>
          <a:xfrm>
            <a:off x="3954105" y="6304824"/>
            <a:ext cx="1460852" cy="553176"/>
          </a:xfrm>
          <a:prstGeom prst="rect">
            <a:avLst/>
          </a:prstGeom>
        </p:spPr>
      </p:pic>
      <p:sp>
        <p:nvSpPr>
          <p:cNvPr id="21" name="TextBox 20">
            <a:extLst>
              <a:ext uri="{FF2B5EF4-FFF2-40B4-BE49-F238E27FC236}">
                <a16:creationId xmlns:a16="http://schemas.microsoft.com/office/drawing/2014/main" id="{09AAFC26-9EC9-5D04-55A0-1E61D964EFC5}"/>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2309608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3C1F19D1-7798-C740-9359-56265B0CF7EC}" type="slidenum">
              <a:rPr lang="en-US" sz="1400" smtClean="0">
                <a:solidFill>
                  <a:schemeClr val="bg1"/>
                </a:solidFill>
                <a:latin typeface="Roboto" panose="02000000000000000000" pitchFamily="2" charset="0"/>
                <a:ea typeface="Roboto" panose="02000000000000000000" pitchFamily="2" charset="0"/>
              </a:rPr>
              <a:pPr algn="ctr"/>
              <a:t>‹#›</a:t>
            </a:fld>
            <a:endParaRPr lang="en-US" sz="1400">
              <a:solidFill>
                <a:schemeClr val="bg1"/>
              </a:solidFill>
              <a:latin typeface="Roboto" panose="02000000000000000000" pitchFamily="2" charset="0"/>
              <a:ea typeface="Roboto" panose="02000000000000000000" pitchFamily="2" charset="0"/>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r>
              <a:rPr lang="en-US" sz="1200" err="1">
                <a:solidFill>
                  <a:srgbClr val="404042"/>
                </a:solidFill>
                <a:latin typeface="Roboto" panose="02000000000000000000" pitchFamily="2" charset="0"/>
                <a:ea typeface="Roboto" panose="02000000000000000000" pitchFamily="2" charset="0"/>
              </a:rPr>
              <a:t>vita.virginia.gov</a:t>
            </a:r>
            <a:endParaRPr lang="en-US" sz="1200">
              <a:solidFill>
                <a:srgbClr val="404042"/>
              </a:solidFill>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28199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2182565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4120479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EC3E5-CF0D-65A0-4920-2F115CE17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68407F2-040A-ECE9-70E1-520E0D03AA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B9FD38-A8FE-62BA-885F-5C4CEDF6F3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D519B0-7B3A-D333-92FE-D9BA0F8FC59D}"/>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6" name="Footer Placeholder 5">
            <a:extLst>
              <a:ext uri="{FF2B5EF4-FFF2-40B4-BE49-F238E27FC236}">
                <a16:creationId xmlns:a16="http://schemas.microsoft.com/office/drawing/2014/main" id="{5648282C-4D63-A980-315A-2F40359B56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E98C0B-B029-7AE9-DCD6-EE3EB2AD39AB}"/>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1532343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0249132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965779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B85BC-B444-27AF-9695-3F10AAC434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DEF435-C137-A411-064D-1B684C85F1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BB5AC4-3D40-9180-314E-DD5A3C2AF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F023F-A0A4-B2F3-960D-6DC0902EF6CF}"/>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6" name="Footer Placeholder 5">
            <a:extLst>
              <a:ext uri="{FF2B5EF4-FFF2-40B4-BE49-F238E27FC236}">
                <a16:creationId xmlns:a16="http://schemas.microsoft.com/office/drawing/2014/main" id="{6BBA24CD-5F08-3135-DC25-F721F3BC4F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4CD0C8-ADD9-90D2-7119-E4BEA27E1F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31601172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BE8FC-5734-DD99-8446-76B330815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A64F2D-0CF2-D369-02F0-2D347BF9F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F4686-A6E7-7C86-1F2F-CE809AF440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3E9792-A593-2C2A-8105-29CCD601F688}"/>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6" name="Footer Placeholder 5">
            <a:extLst>
              <a:ext uri="{FF2B5EF4-FFF2-40B4-BE49-F238E27FC236}">
                <a16:creationId xmlns:a16="http://schemas.microsoft.com/office/drawing/2014/main" id="{03AD7330-35BE-D683-25FC-B1CC9AA95E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C1FA6-FB2E-38A3-201F-EECD0ADAF4E2}"/>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1310975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CFF5A-884F-966C-4496-84BEDA07E2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1045E5-BB2F-5F40-A8EE-C861552174A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62769F-2C88-0226-FA0C-6DF044BDA44B}"/>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5ACC3ED2-36AA-59BA-B823-73A32324C9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499DB-0415-97B9-E3EF-88D3255A778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7685778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98ADBE-3C51-BFCB-3060-B68C5445D5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7FB5AB-DBD8-D3EC-6516-1062FA6574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89ABB-D36B-AFF4-8286-A2EDB616E9C0}"/>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4FDF3B97-AE7E-CDAF-7F21-C6D9F2F58F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9D06B6-A24B-6A1F-9DC7-18FC876667C6}"/>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7313335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Content Photo 1">
    <p:spTree>
      <p:nvGrpSpPr>
        <p:cNvPr id="1" name=""/>
        <p:cNvGrpSpPr/>
        <p:nvPr/>
      </p:nvGrpSpPr>
      <p:grpSpPr>
        <a:xfrm>
          <a:off x="0" y="0"/>
          <a:ext cx="0" cy="0"/>
          <a:chOff x="0" y="0"/>
          <a:chExt cx="0" cy="0"/>
        </a:xfrm>
      </p:grpSpPr>
      <p:sp>
        <p:nvSpPr>
          <p:cNvPr id="8" name="Picture Placeholder 1">
            <a:extLst>
              <a:ext uri="{FF2B5EF4-FFF2-40B4-BE49-F238E27FC236}">
                <a16:creationId xmlns:a16="http://schemas.microsoft.com/office/drawing/2014/main" id="{1599E2D7-24B3-4D66-9AFB-83C1AEC4DBBB}"/>
              </a:ext>
            </a:extLst>
          </p:cNvPr>
          <p:cNvSpPr>
            <a:spLocks noGrp="1"/>
          </p:cNvSpPr>
          <p:nvPr>
            <p:ph type="pic" sz="quarter" idx="33" hasCustomPrompt="1"/>
          </p:nvPr>
        </p:nvSpPr>
        <p:spPr>
          <a:xfrm>
            <a:off x="9980476" y="0"/>
            <a:ext cx="2211524" cy="6858000"/>
          </a:xfrm>
          <a:solidFill>
            <a:schemeClr val="bg1">
              <a:lumMod val="9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en-GB"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rtlCol="0"/>
          <a:lstStyle>
            <a:lvl1pPr algn="l">
              <a:defRPr sz="3200">
                <a:solidFill>
                  <a:schemeClr val="tx1"/>
                </a:solidFill>
                <a:latin typeface="Roboto" panose="02000000000000000000" pitchFamily="2" charset="0"/>
                <a:ea typeface="Roboto" panose="02000000000000000000" pitchFamily="2" charset="0"/>
              </a:defRPr>
            </a:lvl1pPr>
          </a:lstStyle>
          <a:p>
            <a:pPr rtl="0"/>
            <a:r>
              <a:rPr lang="en-GB"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rtlCol="0"/>
          <a:lstStyle>
            <a:lvl1pPr marL="0" indent="0" algn="r">
              <a:buNone/>
              <a:defRPr i="1">
                <a:latin typeface="Roboto" panose="02000000000000000000" pitchFamily="2" charset="0"/>
                <a:ea typeface="Roboto" panose="02000000000000000000" pitchFamily="2" charset="0"/>
              </a:defRPr>
            </a:lvl1pPr>
            <a:lvl2pPr marL="266700" indent="0">
              <a:buNone/>
              <a:defRPr/>
            </a:lvl2pPr>
            <a:lvl3pPr marL="542925" indent="0">
              <a:buNone/>
              <a:defRPr/>
            </a:lvl3pPr>
            <a:lvl4pPr marL="809625" indent="0">
              <a:buNone/>
              <a:defRPr/>
            </a:lvl4pPr>
            <a:lvl5pPr marL="1076325" indent="0">
              <a:buNone/>
              <a:defRPr/>
            </a:lvl5pPr>
          </a:lstStyle>
          <a:p>
            <a:pPr lvl="0" rtl="0"/>
            <a:r>
              <a:rPr lang="en-GB"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445000" y="2908300"/>
            <a:ext cx="5184800" cy="3283700"/>
          </a:xfrm>
          <a:solidFill>
            <a:schemeClr val="bg1"/>
          </a:solidFill>
        </p:spPr>
        <p:txBody>
          <a:bodyPr lIns="180000" tIns="252000" rIns="252000" rtlCol="0"/>
          <a:lstStyle>
            <a:lvl1pPr algn="l">
              <a:defRPr>
                <a:solidFill>
                  <a:schemeClr val="tx1">
                    <a:lumMod val="75000"/>
                    <a:lumOff val="25000"/>
                  </a:schemeClr>
                </a:solidFill>
                <a:latin typeface="Roboto" panose="02000000000000000000" pitchFamily="2" charset="0"/>
                <a:ea typeface="Roboto" panose="02000000000000000000" pitchFamily="2" charset="0"/>
              </a:defRPr>
            </a:lvl1pPr>
            <a:lvl2pPr algn="l">
              <a:defRPr>
                <a:solidFill>
                  <a:schemeClr val="tx1">
                    <a:lumMod val="75000"/>
                    <a:lumOff val="25000"/>
                  </a:schemeClr>
                </a:solidFill>
                <a:latin typeface="Roboto" panose="02000000000000000000" pitchFamily="2" charset="0"/>
                <a:ea typeface="Roboto" panose="02000000000000000000" pitchFamily="2" charset="0"/>
              </a:defRPr>
            </a:lvl2pPr>
            <a:lvl3pPr algn="l">
              <a:defRPr>
                <a:solidFill>
                  <a:schemeClr val="tx1">
                    <a:lumMod val="75000"/>
                    <a:lumOff val="25000"/>
                  </a:schemeClr>
                </a:solidFill>
                <a:latin typeface="Roboto" panose="02000000000000000000" pitchFamily="2" charset="0"/>
                <a:ea typeface="Roboto" panose="02000000000000000000" pitchFamily="2" charset="0"/>
              </a:defRPr>
            </a:lvl3pPr>
            <a:lvl4pPr algn="l">
              <a:defRPr>
                <a:solidFill>
                  <a:schemeClr val="tx1">
                    <a:lumMod val="75000"/>
                    <a:lumOff val="25000"/>
                  </a:schemeClr>
                </a:solidFill>
                <a:latin typeface="Roboto" panose="02000000000000000000" pitchFamily="2" charset="0"/>
                <a:ea typeface="Roboto" panose="02000000000000000000" pitchFamily="2" charset="0"/>
              </a:defRPr>
            </a:lvl4pPr>
            <a:lvl5pPr algn="l">
              <a:defRPr>
                <a:solidFill>
                  <a:schemeClr val="tx1">
                    <a:lumMod val="75000"/>
                    <a:lumOff val="25000"/>
                  </a:schemeClr>
                </a:solidFill>
                <a:latin typeface="Roboto" panose="02000000000000000000" pitchFamily="2" charset="0"/>
                <a:ea typeface="Roboto" panose="02000000000000000000" pitchFamily="2" charset="0"/>
              </a:defRPr>
            </a:lvl5pPr>
          </a:lstStyle>
          <a:p>
            <a:pPr lvl="0" rtl="0"/>
            <a:r>
              <a:rPr lang="en-GB" noProof="0"/>
              <a:t>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en-GB" noProof="0"/>
              <a:t>Add a footer</a:t>
            </a:r>
          </a:p>
        </p:txBody>
      </p:sp>
      <p:sp>
        <p:nvSpPr>
          <p:cNvPr id="5" name="Slide Number Placeholder 4">
            <a:extLst>
              <a:ext uri="{FF2B5EF4-FFF2-40B4-BE49-F238E27FC236}">
                <a16:creationId xmlns:a16="http://schemas.microsoft.com/office/drawing/2014/main" id="{53DA1E79-BA17-41C5-98B7-CFBC5859A512}"/>
              </a:ext>
            </a:extLst>
          </p:cNvPr>
          <p:cNvSpPr>
            <a:spLocks noGrp="1"/>
          </p:cNvSpPr>
          <p:nvPr>
            <p:ph type="sldNum" sz="quarter" idx="34"/>
          </p:nvPr>
        </p:nvSpPr>
        <p:spPr>
          <a:xfrm>
            <a:off x="11447502" y="6401750"/>
            <a:ext cx="278418" cy="274324"/>
          </a:xfrm>
          <a:prstGeom prst="rect">
            <a:avLst/>
          </a:prstGeom>
        </p:spPr>
        <p:txBody>
          <a:bodyPr rtlCol="0"/>
          <a:lstStyle/>
          <a:p>
            <a:pPr rtl="0"/>
            <a:fld id="{19B51A1E-902D-48AF-9020-955120F399B6}" type="slidenum">
              <a:rPr lang="en-GB" noProof="0" smtClean="0"/>
              <a:pPr rtl="0"/>
              <a:t>‹#›</a:t>
            </a:fld>
            <a:endParaRPr lang="en-GB" noProof="0"/>
          </a:p>
        </p:txBody>
      </p:sp>
    </p:spTree>
    <p:extLst>
      <p:ext uri="{BB962C8B-B14F-4D97-AF65-F5344CB8AC3E}">
        <p14:creationId xmlns:p14="http://schemas.microsoft.com/office/powerpoint/2010/main" val="2275711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Slide option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293F0D-1365-B6DA-7695-693977AB9AF8}"/>
              </a:ext>
            </a:extLst>
          </p:cNvPr>
          <p:cNvSpPr/>
          <p:nvPr userDrawn="1"/>
        </p:nvSpPr>
        <p:spPr>
          <a:xfrm>
            <a:off x="11277524" y="230083"/>
            <a:ext cx="501970" cy="501970"/>
          </a:xfrm>
          <a:prstGeom prst="rect">
            <a:avLst/>
          </a:prstGeom>
          <a:solidFill>
            <a:srgbClr val="225E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18">
            <a:extLst>
              <a:ext uri="{FF2B5EF4-FFF2-40B4-BE49-F238E27FC236}">
                <a16:creationId xmlns:a16="http://schemas.microsoft.com/office/drawing/2014/main" id="{F1D88A22-2044-F4FD-8192-9F884EAFBD76}"/>
              </a:ext>
            </a:extLst>
          </p:cNvPr>
          <p:cNvSpPr txBox="1">
            <a:spLocks/>
          </p:cNvSpPr>
          <p:nvPr userDrawn="1"/>
        </p:nvSpPr>
        <p:spPr>
          <a:xfrm>
            <a:off x="11277524" y="302273"/>
            <a:ext cx="501971"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3C1F19D1-7798-C740-9359-56265B0CF7EC}" type="slidenum">
              <a:rPr kumimoji="0" lang="en-US" sz="1400" b="0" i="0" u="none" strike="noStrike" kern="1200" cap="none" spc="0" normalizeH="0" baseline="0" noProof="0" smtClean="0">
                <a:ln>
                  <a:noFill/>
                </a:ln>
                <a:solidFill>
                  <a:prstClr val="white"/>
                </a:solidFill>
                <a:effectLst/>
                <a:uLnTx/>
                <a:uFillTx/>
                <a:latin typeface="Roboto" panose="02000000000000000000" pitchFamily="2" charset="0"/>
                <a:ea typeface="Roboto" panose="02000000000000000000" pitchFamily="2" charset="0"/>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p:txBody>
      </p:sp>
      <p:cxnSp>
        <p:nvCxnSpPr>
          <p:cNvPr id="9" name="Straight Connector 8">
            <a:extLst>
              <a:ext uri="{FF2B5EF4-FFF2-40B4-BE49-F238E27FC236}">
                <a16:creationId xmlns:a16="http://schemas.microsoft.com/office/drawing/2014/main" id="{FA6D4C0A-18B5-F947-6855-19296F082836}"/>
              </a:ext>
            </a:extLst>
          </p:cNvPr>
          <p:cNvCxnSpPr>
            <a:cxnSpLocks/>
          </p:cNvCxnSpPr>
          <p:nvPr userDrawn="1"/>
        </p:nvCxnSpPr>
        <p:spPr>
          <a:xfrm flipV="1">
            <a:off x="6096000" y="6382696"/>
            <a:ext cx="0" cy="475307"/>
          </a:xfrm>
          <a:prstGeom prst="line">
            <a:avLst/>
          </a:prstGeom>
          <a:ln w="57150">
            <a:solidFill>
              <a:srgbClr val="28798C"/>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19912442-51C8-57D1-295D-DC05303CC1AF}"/>
              </a:ext>
            </a:extLst>
          </p:cNvPr>
          <p:cNvSpPr/>
          <p:nvPr userDrawn="1"/>
        </p:nvSpPr>
        <p:spPr>
          <a:xfrm>
            <a:off x="6023540" y="6310232"/>
            <a:ext cx="144925" cy="144925"/>
          </a:xfrm>
          <a:prstGeom prst="ellipse">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Text&#10;&#10;Description automatically generated">
            <a:extLst>
              <a:ext uri="{FF2B5EF4-FFF2-40B4-BE49-F238E27FC236}">
                <a16:creationId xmlns:a16="http://schemas.microsoft.com/office/drawing/2014/main" id="{2C287E82-8360-73BA-D5D8-A9183CEE32F6}"/>
              </a:ext>
            </a:extLst>
          </p:cNvPr>
          <p:cNvPicPr>
            <a:picLocks noChangeAspect="1"/>
          </p:cNvPicPr>
          <p:nvPr userDrawn="1"/>
        </p:nvPicPr>
        <p:blipFill>
          <a:blip r:embed="rId2"/>
          <a:stretch>
            <a:fillRect/>
          </a:stretch>
        </p:blipFill>
        <p:spPr>
          <a:xfrm>
            <a:off x="4019344" y="6387902"/>
            <a:ext cx="1321480" cy="382330"/>
          </a:xfrm>
          <a:prstGeom prst="rect">
            <a:avLst/>
          </a:prstGeom>
        </p:spPr>
      </p:pic>
      <p:sp>
        <p:nvSpPr>
          <p:cNvPr id="12" name="TextBox 11">
            <a:extLst>
              <a:ext uri="{FF2B5EF4-FFF2-40B4-BE49-F238E27FC236}">
                <a16:creationId xmlns:a16="http://schemas.microsoft.com/office/drawing/2014/main" id="{9D953EF7-32CA-79CB-911B-27E9E64C5B7A}"/>
              </a:ext>
            </a:extLst>
          </p:cNvPr>
          <p:cNvSpPr txBox="1"/>
          <p:nvPr userDrawn="1"/>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err="1">
                <a:ln>
                  <a:noFill/>
                </a:ln>
                <a:solidFill>
                  <a:srgbClr val="404042"/>
                </a:solidFill>
                <a:effectLst/>
                <a:uLnTx/>
                <a:uFillTx/>
                <a:latin typeface="Roboto" panose="02000000000000000000" pitchFamily="2" charset="0"/>
                <a:ea typeface="Roboto" panose="02000000000000000000" pitchFamily="2" charset="0"/>
                <a:cs typeface="+mn-cs"/>
              </a:rPr>
              <a:t>vita.virginia.gov</a:t>
            </a:r>
            <a:endParaRPr kumimoji="0" lang="en-US" sz="1200" b="0" i="0" u="none" strike="noStrike" kern="1200" cap="none" spc="0" normalizeH="0" baseline="0" noProof="0">
              <a:ln>
                <a:noFill/>
              </a:ln>
              <a:solidFill>
                <a:srgbClr val="404042"/>
              </a:solidFill>
              <a:effectLst/>
              <a:uLnTx/>
              <a:uFillTx/>
              <a:latin typeface="Roboto" panose="02000000000000000000" pitchFamily="2" charset="0"/>
              <a:ea typeface="Roboto" panose="02000000000000000000" pitchFamily="2" charset="0"/>
              <a:cs typeface="+mn-cs"/>
            </a:endParaRPr>
          </a:p>
        </p:txBody>
      </p:sp>
      <p:grpSp>
        <p:nvGrpSpPr>
          <p:cNvPr id="13" name="Group 12">
            <a:extLst>
              <a:ext uri="{FF2B5EF4-FFF2-40B4-BE49-F238E27FC236}">
                <a16:creationId xmlns:a16="http://schemas.microsoft.com/office/drawing/2014/main" id="{6873EFF7-D240-103B-8739-5DB0FA04E56F}"/>
              </a:ext>
            </a:extLst>
          </p:cNvPr>
          <p:cNvGrpSpPr/>
          <p:nvPr userDrawn="1"/>
        </p:nvGrpSpPr>
        <p:grpSpPr>
          <a:xfrm>
            <a:off x="193575" y="551543"/>
            <a:ext cx="11800030" cy="6066971"/>
            <a:chOff x="193575" y="551543"/>
            <a:chExt cx="11800030" cy="6066971"/>
          </a:xfrm>
        </p:grpSpPr>
        <p:cxnSp>
          <p:nvCxnSpPr>
            <p:cNvPr id="14" name="Straight Connector 13">
              <a:extLst>
                <a:ext uri="{FF2B5EF4-FFF2-40B4-BE49-F238E27FC236}">
                  <a16:creationId xmlns:a16="http://schemas.microsoft.com/office/drawing/2014/main" id="{C79468A9-5793-C68A-AF8F-B1347DB9033E}"/>
                </a:ext>
              </a:extLst>
            </p:cNvPr>
            <p:cNvCxnSpPr>
              <a:cxnSpLocks/>
            </p:cNvCxnSpPr>
            <p:nvPr/>
          </p:nvCxnSpPr>
          <p:spPr>
            <a:xfrm flipH="1">
              <a:off x="193575" y="551543"/>
              <a:ext cx="227339"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122424D-8900-DE69-70CF-C0CED7B7E224}"/>
                </a:ext>
              </a:extLst>
            </p:cNvPr>
            <p:cNvCxnSpPr/>
            <p:nvPr/>
          </p:nvCxnSpPr>
          <p:spPr>
            <a:xfrm>
              <a:off x="203200"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4A2EA7-A09C-2E0E-2576-57E6FF34A3E8}"/>
                </a:ext>
              </a:extLst>
            </p:cNvPr>
            <p:cNvCxnSpPr>
              <a:cxnSpLocks/>
            </p:cNvCxnSpPr>
            <p:nvPr/>
          </p:nvCxnSpPr>
          <p:spPr>
            <a:xfrm flipH="1">
              <a:off x="193575" y="6618514"/>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4ACE37A-D4B9-5C5F-43B7-6AB9C809E47B}"/>
                </a:ext>
              </a:extLst>
            </p:cNvPr>
            <p:cNvCxnSpPr>
              <a:cxnSpLocks/>
            </p:cNvCxnSpPr>
            <p:nvPr/>
          </p:nvCxnSpPr>
          <p:spPr>
            <a:xfrm flipH="1">
              <a:off x="8808713" y="6613242"/>
              <a:ext cx="318489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B3982C1-93DD-DF02-8359-956D15224C7F}"/>
                </a:ext>
              </a:extLst>
            </p:cNvPr>
            <p:cNvCxnSpPr/>
            <p:nvPr/>
          </p:nvCxnSpPr>
          <p:spPr>
            <a:xfrm>
              <a:off x="11980715" y="551543"/>
              <a:ext cx="0" cy="6066971"/>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C86FB-1E94-3AED-0C74-E2309559B4B3}"/>
                </a:ext>
              </a:extLst>
            </p:cNvPr>
            <p:cNvCxnSpPr>
              <a:cxnSpLocks/>
            </p:cNvCxnSpPr>
            <p:nvPr/>
          </p:nvCxnSpPr>
          <p:spPr>
            <a:xfrm flipH="1">
              <a:off x="11824023" y="551543"/>
              <a:ext cx="169582" cy="0"/>
            </a:xfrm>
            <a:prstGeom prst="line">
              <a:avLst/>
            </a:prstGeom>
            <a:ln w="19050">
              <a:solidFill>
                <a:srgbClr val="005E6E"/>
              </a:solidFill>
            </a:ln>
          </p:spPr>
          <p:style>
            <a:lnRef idx="1">
              <a:schemeClr val="accent1"/>
            </a:lnRef>
            <a:fillRef idx="0">
              <a:schemeClr val="accent1"/>
            </a:fillRef>
            <a:effectRef idx="0">
              <a:schemeClr val="accent1"/>
            </a:effectRef>
            <a:fontRef idx="minor">
              <a:schemeClr val="tx1"/>
            </a:fontRef>
          </p:style>
        </p:cxnSp>
      </p:grpSp>
      <p:sp>
        <p:nvSpPr>
          <p:cNvPr id="2" name="Text Placeholder 3">
            <a:extLst>
              <a:ext uri="{FF2B5EF4-FFF2-40B4-BE49-F238E27FC236}">
                <a16:creationId xmlns:a16="http://schemas.microsoft.com/office/drawing/2014/main" id="{FCC791E5-B9E2-CB6D-36B8-9D321D297C1A}"/>
              </a:ext>
            </a:extLst>
          </p:cNvPr>
          <p:cNvSpPr>
            <a:spLocks noGrp="1"/>
          </p:cNvSpPr>
          <p:nvPr>
            <p:ph type="body" sz="quarter" idx="10" hasCustomPrompt="1"/>
          </p:nvPr>
        </p:nvSpPr>
        <p:spPr>
          <a:xfrm>
            <a:off x="622134" y="384446"/>
            <a:ext cx="7786687" cy="523220"/>
          </a:xfrm>
        </p:spPr>
        <p:txBody>
          <a:bodyPr>
            <a:normAutofit/>
          </a:bodyPr>
          <a:lstStyle>
            <a:lvl1pPr>
              <a:defRPr sz="2800" b="1" i="0">
                <a:solidFill>
                  <a:srgbClr val="105A70"/>
                </a:solidFill>
                <a:latin typeface="Roboto" panose="02000000000000000000" pitchFamily="2" charset="0"/>
                <a:ea typeface="Roboto" panose="02000000000000000000" pitchFamily="2" charset="0"/>
              </a:defRPr>
            </a:lvl1pPr>
          </a:lstStyle>
          <a:p>
            <a:pPr lvl="0"/>
            <a:r>
              <a:rPr lang="en-US"/>
              <a:t>Title (Roboto bold 28pt)</a:t>
            </a:r>
          </a:p>
        </p:txBody>
      </p:sp>
    </p:spTree>
    <p:extLst>
      <p:ext uri="{BB962C8B-B14F-4D97-AF65-F5344CB8AC3E}">
        <p14:creationId xmlns:p14="http://schemas.microsoft.com/office/powerpoint/2010/main" val="8717403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1BA91-E087-1015-C0B2-8BBEFFE531B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17A169-A288-B9C8-F9E2-3C869D9FCE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6C3A52-217F-D82A-EA7E-ACD4C42A5C28}"/>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5" name="Footer Placeholder 4">
            <a:extLst>
              <a:ext uri="{FF2B5EF4-FFF2-40B4-BE49-F238E27FC236}">
                <a16:creationId xmlns:a16="http://schemas.microsoft.com/office/drawing/2014/main" id="{EF2D87E7-19D5-39A9-B433-88C756F2BC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C99FF9-D0F4-635F-7050-F926A79289F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98350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0F08E-D42F-1A7C-F89D-DCE9213B35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A737EE-6291-A550-24E9-757F4577D4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22884-0E43-AD36-61A3-323D8EC52830}"/>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5" name="Footer Placeholder 4">
            <a:extLst>
              <a:ext uri="{FF2B5EF4-FFF2-40B4-BE49-F238E27FC236}">
                <a16:creationId xmlns:a16="http://schemas.microsoft.com/office/drawing/2014/main" id="{369653D4-DA23-C5C7-17FB-0C53658042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AC8139-C918-B8BD-9FC4-9C0C53B65810}"/>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77592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D9FEC-664B-D294-0A46-4BC0DC1DC26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AE05B95-F474-C8DC-3E57-12EE8A6049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A7A395-D0A9-05E9-FCB5-48365962D2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C7D95A7-469E-7058-DFEC-DAD1C05B0F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A74A6B-3FC0-9D0C-189B-2555EFE68BE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5B74-7C6F-BBB5-94DD-F0F3F301F954}"/>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8" name="Footer Placeholder 7">
            <a:extLst>
              <a:ext uri="{FF2B5EF4-FFF2-40B4-BE49-F238E27FC236}">
                <a16:creationId xmlns:a16="http://schemas.microsoft.com/office/drawing/2014/main" id="{20B1CC9B-E1FB-F36A-8728-3619220707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33BD7EF-AE3F-86EE-9943-782ACE68ADDF}"/>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249034109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112F-7904-C44F-8471-B8F044E1D7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026DDF-9A45-9BCA-C24F-BD5950C773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86C96C-DAA0-38EE-B317-DA4503307767}"/>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5" name="Footer Placeholder 4">
            <a:extLst>
              <a:ext uri="{FF2B5EF4-FFF2-40B4-BE49-F238E27FC236}">
                <a16:creationId xmlns:a16="http://schemas.microsoft.com/office/drawing/2014/main" id="{1683BBA9-3E98-E1BD-D756-2A8897785C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76D01-2D2F-4B01-B240-42EB58A4686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4154547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7F6B-5DFE-4D57-8EDF-1B71D39A33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7E606E-D93A-C62E-62CD-3BF7276E945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B9CD98-9244-D4DE-B059-48E2B87E08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0883905-2D49-7E24-E53B-E6CD0877C026}"/>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6" name="Footer Placeholder 5">
            <a:extLst>
              <a:ext uri="{FF2B5EF4-FFF2-40B4-BE49-F238E27FC236}">
                <a16:creationId xmlns:a16="http://schemas.microsoft.com/office/drawing/2014/main" id="{AF8E290C-803A-006C-CBE1-3FEA5F6843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2D4D5-E1D9-66E0-0076-BAB942525DA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4701279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E275B-8826-08B4-86E5-54B77B37BFC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E74618-6738-DC19-2E47-30CCBD15B1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1E417C-6EFE-D3B8-7029-3E7B86AEE5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326A8DE-8106-A6F2-D571-9510BB2EF7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E47E879-EF8C-CE83-F185-C3F8E7F3DF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B4B16B-0615-B2BF-816D-3095353CA5D1}"/>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8" name="Footer Placeholder 7">
            <a:extLst>
              <a:ext uri="{FF2B5EF4-FFF2-40B4-BE49-F238E27FC236}">
                <a16:creationId xmlns:a16="http://schemas.microsoft.com/office/drawing/2014/main" id="{23D98966-DE25-3BFE-AAF2-DBE4717AB3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1A86CA-4E7C-0084-60CE-CFFDB3F4D53D}"/>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20866561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095C-5AC5-9840-6854-08A25792E0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CA125C-3FC9-E559-9D46-D86630402389}"/>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4" name="Footer Placeholder 3">
            <a:extLst>
              <a:ext uri="{FF2B5EF4-FFF2-40B4-BE49-F238E27FC236}">
                <a16:creationId xmlns:a16="http://schemas.microsoft.com/office/drawing/2014/main" id="{347F16FF-CDE4-0B5B-0AB4-62811E3481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443D9E-3BF6-C24C-063B-B2D68C316C67}"/>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51960596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A91817-2F9A-C1FE-BA99-5288560FBF0D}"/>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3" name="Footer Placeholder 2">
            <a:extLst>
              <a:ext uri="{FF2B5EF4-FFF2-40B4-BE49-F238E27FC236}">
                <a16:creationId xmlns:a16="http://schemas.microsoft.com/office/drawing/2014/main" id="{96E9A170-2DEB-D39C-9687-55DA655B18D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DF7DA5-16B6-BE99-B5EE-7BA3CE4B75EB}"/>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5740686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BA22B-422C-C213-CDB4-9F7EF2BD5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974A5B-905B-FE3F-9A6F-76E804F0F9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E7D6B4-3835-0558-090C-184BB61FC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B17D3F-E664-348D-F0F3-99FCA5C485B3}"/>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6" name="Footer Placeholder 5">
            <a:extLst>
              <a:ext uri="{FF2B5EF4-FFF2-40B4-BE49-F238E27FC236}">
                <a16:creationId xmlns:a16="http://schemas.microsoft.com/office/drawing/2014/main" id="{3865CA25-B2A0-9957-30ED-41F79B9416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CF331E-24C3-28A9-3AD0-A34F9A129A82}"/>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6939733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233D1-0C6F-6052-E32A-533DA7D789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D556F0-A3CC-CF31-5B48-ED06250082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DCE4520-701D-BAF6-25BD-5D43E3F504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D20D08-458E-5BDA-3E4F-7F02A4362C6F}"/>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6" name="Footer Placeholder 5">
            <a:extLst>
              <a:ext uri="{FF2B5EF4-FFF2-40B4-BE49-F238E27FC236}">
                <a16:creationId xmlns:a16="http://schemas.microsoft.com/office/drawing/2014/main" id="{0D4060E5-09C0-D4B6-D46A-DB2219CAE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489DCE-50C8-F7CF-7414-171E57C742C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12221339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1637C-4650-ACD2-DCEB-9334838890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EC84B9-30D0-CAFE-84EB-AE57A58C76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C50FE-FC0F-0AC5-9E48-888CE55D0829}"/>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5" name="Footer Placeholder 4">
            <a:extLst>
              <a:ext uri="{FF2B5EF4-FFF2-40B4-BE49-F238E27FC236}">
                <a16:creationId xmlns:a16="http://schemas.microsoft.com/office/drawing/2014/main" id="{CED8BAE9-AD15-C34A-B82B-FC788E8EA4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0527CF-9C02-78C7-67CF-53EA535A230A}"/>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424999105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7B3DF6-6849-9282-66C6-B567758B83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FF7079-905C-D0D2-AF94-DCD58C8C11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7E38C2-6E54-8A17-4FFE-32ABDD24EF1C}"/>
              </a:ext>
            </a:extLst>
          </p:cNvPr>
          <p:cNvSpPr>
            <a:spLocks noGrp="1"/>
          </p:cNvSpPr>
          <p:nvPr>
            <p:ph type="dt" sz="half" idx="10"/>
          </p:nvPr>
        </p:nvSpPr>
        <p:spPr/>
        <p:txBody>
          <a:bodyPr/>
          <a:lstStyle/>
          <a:p>
            <a:fld id="{56BE2EEE-FB2E-40DA-8DB6-D2CCC87AFE7C}" type="datetimeFigureOut">
              <a:rPr lang="en-US" smtClean="0"/>
              <a:t>1/13/2026</a:t>
            </a:fld>
            <a:endParaRPr lang="en-US"/>
          </a:p>
        </p:txBody>
      </p:sp>
      <p:sp>
        <p:nvSpPr>
          <p:cNvPr id="5" name="Footer Placeholder 4">
            <a:extLst>
              <a:ext uri="{FF2B5EF4-FFF2-40B4-BE49-F238E27FC236}">
                <a16:creationId xmlns:a16="http://schemas.microsoft.com/office/drawing/2014/main" id="{1407E09E-064B-A14C-5378-94B63473D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FF119-039D-3897-C4D9-75941EBEAB74}"/>
              </a:ext>
            </a:extLst>
          </p:cNvPr>
          <p:cNvSpPr>
            <a:spLocks noGrp="1"/>
          </p:cNvSpPr>
          <p:nvPr>
            <p:ph type="sldNum" sz="quarter" idx="12"/>
          </p:nvPr>
        </p:nvSpPr>
        <p:spPr/>
        <p:txBody>
          <a:bodyPr/>
          <a:lstStyle/>
          <a:p>
            <a:fld id="{392EA953-5446-4F97-8C91-0DE41BF7ECFA}" type="slidenum">
              <a:rPr lang="en-US" smtClean="0"/>
              <a:t>‹#›</a:t>
            </a:fld>
            <a:endParaRPr lang="en-US"/>
          </a:p>
        </p:txBody>
      </p:sp>
    </p:spTree>
    <p:extLst>
      <p:ext uri="{BB962C8B-B14F-4D97-AF65-F5344CB8AC3E}">
        <p14:creationId xmlns:p14="http://schemas.microsoft.com/office/powerpoint/2010/main" val="332143206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le slide with no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descr="Virginia IT Agency logo">
            <a:extLst>
              <a:ext uri="{FF2B5EF4-FFF2-40B4-BE49-F238E27FC236}">
                <a16:creationId xmlns:a16="http://schemas.microsoft.com/office/drawing/2014/main" id="{A188E1F7-2921-CEAA-3BBB-A96D3F33C76E}"/>
              </a:ext>
            </a:extLst>
          </p:cNvPr>
          <p:cNvPicPr>
            <a:picLocks noChangeAspect="1"/>
          </p:cNvPicPr>
          <p:nvPr userDrawn="1"/>
        </p:nvPicPr>
        <p:blipFill>
          <a:blip r:embed="rId3"/>
          <a:stretch>
            <a:fillRect/>
          </a:stretch>
        </p:blipFill>
        <p:spPr>
          <a:xfrm>
            <a:off x="1071215" y="620795"/>
            <a:ext cx="4121426" cy="1194719"/>
          </a:xfrm>
          <a:prstGeom prst="rect">
            <a:avLst/>
          </a:prstGeom>
        </p:spPr>
      </p:pic>
      <p:sp>
        <p:nvSpPr>
          <p:cNvPr id="5" name="Text Placeholder 11">
            <a:extLst>
              <a:ext uri="{FF2B5EF4-FFF2-40B4-BE49-F238E27FC236}">
                <a16:creationId xmlns:a16="http://schemas.microsoft.com/office/drawing/2014/main" id="{0CC0A256-75AA-81AF-FC0E-C782DE2B9383}"/>
              </a:ext>
            </a:extLst>
          </p:cNvPr>
          <p:cNvSpPr>
            <a:spLocks noGrp="1"/>
          </p:cNvSpPr>
          <p:nvPr>
            <p:ph type="body" sz="quarter" idx="14" hasCustomPrompt="1"/>
          </p:nvPr>
        </p:nvSpPr>
        <p:spPr>
          <a:xfrm>
            <a:off x="1071210" y="5661565"/>
            <a:ext cx="5989637" cy="565150"/>
          </a:xfrm>
        </p:spPr>
        <p:txBody>
          <a:bodyPr/>
          <a:lstStyle>
            <a:lvl1pPr marL="0" indent="0">
              <a:buNone/>
              <a:defRPr sz="2000">
                <a:solidFill>
                  <a:schemeClr val="accent1"/>
                </a:solidFill>
              </a:defRPr>
            </a:lvl1pPr>
            <a:lvl2pPr marL="457200" indent="0">
              <a:buNone/>
              <a:defRPr sz="1800">
                <a:solidFill>
                  <a:schemeClr val="tx1"/>
                </a:solidFill>
              </a:defRPr>
            </a:lvl2pPr>
            <a:lvl3pPr marL="914400" indent="0">
              <a:buNone/>
              <a:defRPr sz="1800">
                <a:solidFill>
                  <a:schemeClr val="tx1"/>
                </a:solidFill>
              </a:defRPr>
            </a:lvl3pPr>
            <a:lvl4pPr marL="1371600" indent="0">
              <a:buNone/>
              <a:defRPr sz="1800">
                <a:solidFill>
                  <a:schemeClr val="tx1"/>
                </a:solidFill>
              </a:defRPr>
            </a:lvl4pPr>
            <a:lvl5pPr marL="1828800" indent="0">
              <a:buNone/>
              <a:defRPr sz="1800">
                <a:solidFill>
                  <a:schemeClr val="tx1"/>
                </a:solidFill>
              </a:defRPr>
            </a:lvl5pPr>
          </a:lstStyle>
          <a:p>
            <a:pPr lvl="0"/>
            <a:r>
              <a:rPr lang="en-US"/>
              <a:t>Date – Roboto bold 20pt</a:t>
            </a:r>
          </a:p>
        </p:txBody>
      </p:sp>
      <p:sp>
        <p:nvSpPr>
          <p:cNvPr id="4" name="Text Placeholder 8">
            <a:extLst>
              <a:ext uri="{FF2B5EF4-FFF2-40B4-BE49-F238E27FC236}">
                <a16:creationId xmlns:a16="http://schemas.microsoft.com/office/drawing/2014/main" id="{D2F1FB95-50F4-E75A-7501-CE15651E2EE0}"/>
              </a:ext>
            </a:extLst>
          </p:cNvPr>
          <p:cNvSpPr>
            <a:spLocks noGrp="1"/>
          </p:cNvSpPr>
          <p:nvPr>
            <p:ph type="body" sz="quarter" idx="13" hasCustomPrompt="1"/>
          </p:nvPr>
        </p:nvSpPr>
        <p:spPr>
          <a:xfrm>
            <a:off x="1071213" y="4780410"/>
            <a:ext cx="5989637" cy="731837"/>
          </a:xfrm>
        </p:spPr>
        <p:txBody>
          <a:bodyPr/>
          <a:lstStyle>
            <a:lvl1pPr marL="0" indent="0">
              <a:buFontTx/>
              <a:buNone/>
              <a:defRPr sz="1800" b="0">
                <a:solidFill>
                  <a:schemeClr val="tx1"/>
                </a:solidFill>
              </a:defRPr>
            </a:lvl1pPr>
            <a:lvl2pPr marL="457200" indent="0">
              <a:buFontTx/>
              <a:buNone/>
              <a:defRPr sz="1800">
                <a:solidFill>
                  <a:schemeClr val="tx1"/>
                </a:solidFill>
              </a:defRPr>
            </a:lvl2pPr>
            <a:lvl3pPr marL="914400" indent="0">
              <a:buFontTx/>
              <a:buNone/>
              <a:defRPr sz="1800">
                <a:solidFill>
                  <a:schemeClr val="tx1"/>
                </a:solidFill>
              </a:defRPr>
            </a:lvl3pPr>
            <a:lvl4pPr marL="1371600" indent="0">
              <a:buFontTx/>
              <a:buNone/>
              <a:defRPr sz="1800">
                <a:solidFill>
                  <a:schemeClr val="tx1"/>
                </a:solidFill>
              </a:defRPr>
            </a:lvl4pPr>
            <a:lvl5pPr marL="1828800" indent="0">
              <a:buFontTx/>
              <a:buNone/>
              <a:defRPr sz="1800">
                <a:solidFill>
                  <a:schemeClr val="tx1"/>
                </a:solidFill>
              </a:defRPr>
            </a:lvl5pPr>
          </a:lstStyle>
          <a:p>
            <a:pPr lvl="0"/>
            <a:r>
              <a:rPr lang="en-US"/>
              <a:t>Name – Roboto regular 18pt</a:t>
            </a:r>
          </a:p>
          <a:p>
            <a:pPr lvl="0"/>
            <a:r>
              <a:rPr lang="en-US"/>
              <a:t>Job title – Roboto regular 18pt</a:t>
            </a:r>
          </a:p>
        </p:txBody>
      </p:sp>
      <p:sp>
        <p:nvSpPr>
          <p:cNvPr id="3" name="Subtitle 2">
            <a:extLst>
              <a:ext uri="{FF2B5EF4-FFF2-40B4-BE49-F238E27FC236}">
                <a16:creationId xmlns:a16="http://schemas.microsoft.com/office/drawing/2014/main" id="{5A19ADD3-138B-1384-8991-3DA96CC95F07}"/>
              </a:ext>
            </a:extLst>
          </p:cNvPr>
          <p:cNvSpPr>
            <a:spLocks noGrp="1"/>
          </p:cNvSpPr>
          <p:nvPr>
            <p:ph type="subTitle" idx="1" hasCustomPrompt="1"/>
          </p:nvPr>
        </p:nvSpPr>
        <p:spPr>
          <a:xfrm>
            <a:off x="1071213" y="3703833"/>
            <a:ext cx="5989984" cy="971977"/>
          </a:xfrm>
        </p:spPr>
        <p:txBody>
          <a:bodyPr anchor="ctr" anchorCtr="0">
            <a:noAutofit/>
          </a:bodyPr>
          <a:lstStyle>
            <a:lvl1pPr marL="0" indent="0" algn="l">
              <a:buNone/>
              <a:defRPr sz="3200" b="0">
                <a:solidFill>
                  <a:srgbClr val="005E6E"/>
                </a:solidFill>
                <a:latin typeface="Roboto" panose="02000000000000000000" pitchFamily="2" charset="0"/>
                <a:ea typeface="Roboto" panose="020000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subtitle (Roboto regular 32pt) </a:t>
            </a:r>
          </a:p>
        </p:txBody>
      </p:sp>
      <p:sp>
        <p:nvSpPr>
          <p:cNvPr id="2" name="Title 1">
            <a:extLst>
              <a:ext uri="{FF2B5EF4-FFF2-40B4-BE49-F238E27FC236}">
                <a16:creationId xmlns:a16="http://schemas.microsoft.com/office/drawing/2014/main" id="{0C2A4045-F07A-9C8D-6571-69656D6CD9A5}"/>
              </a:ext>
            </a:extLst>
          </p:cNvPr>
          <p:cNvSpPr>
            <a:spLocks noGrp="1"/>
          </p:cNvSpPr>
          <p:nvPr>
            <p:ph type="ctrTitle" hasCustomPrompt="1"/>
          </p:nvPr>
        </p:nvSpPr>
        <p:spPr>
          <a:xfrm>
            <a:off x="1071214" y="2118140"/>
            <a:ext cx="5989983" cy="1310860"/>
          </a:xfrm>
        </p:spPr>
        <p:txBody>
          <a:bodyPr anchor="ctr" anchorCtr="0">
            <a:noAutofit/>
          </a:bodyPr>
          <a:lstStyle>
            <a:lvl1pPr algn="l">
              <a:defRPr sz="4000" b="1">
                <a:solidFill>
                  <a:schemeClr val="tx1">
                    <a:lumMod val="50000"/>
                  </a:schemeClr>
                </a:solidFill>
                <a:latin typeface="Roboto" panose="02000000000000000000" pitchFamily="2" charset="0"/>
                <a:ea typeface="Roboto" panose="02000000000000000000" pitchFamily="2" charset="0"/>
              </a:defRPr>
            </a:lvl1pPr>
          </a:lstStyle>
          <a:p>
            <a:r>
              <a:rPr lang="en-US"/>
              <a:t>Click to edit title (Roboto bold 40pt)</a:t>
            </a:r>
          </a:p>
        </p:txBody>
      </p:sp>
    </p:spTree>
    <p:extLst>
      <p:ext uri="{BB962C8B-B14F-4D97-AF65-F5344CB8AC3E}">
        <p14:creationId xmlns:p14="http://schemas.microsoft.com/office/powerpoint/2010/main" val="3914049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94FFE4-6E9D-0215-09CA-B5D69762003D}"/>
              </a:ext>
            </a:extLst>
          </p:cNvPr>
          <p:cNvPicPr>
            <a:picLocks noChangeAspect="1"/>
          </p:cNvPicPr>
          <p:nvPr userDrawn="1"/>
        </p:nvPicPr>
        <p:blipFill>
          <a:blip r:embed="rId2"/>
          <a:stretch>
            <a:fillRect/>
          </a:stretch>
        </p:blipFill>
        <p:spPr>
          <a:xfrm>
            <a:off x="5627954" y="-131988"/>
            <a:ext cx="6798250" cy="7121976"/>
          </a:xfrm>
          <a:prstGeom prst="rect">
            <a:avLst/>
          </a:prstGeom>
        </p:spPr>
      </p:pic>
      <p:pic>
        <p:nvPicPr>
          <p:cNvPr id="7" name="Picture 6">
            <a:extLst>
              <a:ext uri="{FF2B5EF4-FFF2-40B4-BE49-F238E27FC236}">
                <a16:creationId xmlns:a16="http://schemas.microsoft.com/office/drawing/2014/main" id="{E93706E4-507A-5984-E70B-ADFB4BC017E2}"/>
              </a:ext>
            </a:extLst>
          </p:cNvPr>
          <p:cNvPicPr>
            <a:picLocks noChangeAspect="1"/>
          </p:cNvPicPr>
          <p:nvPr userDrawn="1"/>
        </p:nvPicPr>
        <p:blipFill>
          <a:blip r:embed="rId3">
            <a:lum contrast="20000"/>
          </a:blip>
          <a:stretch>
            <a:fillRect/>
          </a:stretch>
        </p:blipFill>
        <p:spPr>
          <a:xfrm flipH="1">
            <a:off x="-188884" y="-85725"/>
            <a:ext cx="10281883" cy="7029450"/>
          </a:xfrm>
          <a:prstGeom prst="rect">
            <a:avLst/>
          </a:prstGeom>
        </p:spPr>
      </p:pic>
    </p:spTree>
    <p:extLst>
      <p:ext uri="{BB962C8B-B14F-4D97-AF65-F5344CB8AC3E}">
        <p14:creationId xmlns:p14="http://schemas.microsoft.com/office/powerpoint/2010/main" val="11871876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sp>
        <p:nvSpPr>
          <p:cNvPr id="17" name="bg object 17"/>
          <p:cNvSpPr/>
          <p:nvPr/>
        </p:nvSpPr>
        <p:spPr>
          <a:xfrm>
            <a:off x="203201" y="6209732"/>
            <a:ext cx="11786447" cy="48768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FCFAFA">
              <a:alpha val="9019"/>
            </a:srgbClr>
          </a:solidFill>
        </p:spPr>
        <p:txBody>
          <a:bodyPr wrap="square" lIns="0" tIns="0" rIns="0" bIns="0" rtlCol="0"/>
          <a:lstStyle/>
          <a:p>
            <a:endParaRPr sz="2400"/>
          </a:p>
        </p:txBody>
      </p:sp>
      <p:sp>
        <p:nvSpPr>
          <p:cNvPr id="18" name="bg object 18"/>
          <p:cNvSpPr/>
          <p:nvPr/>
        </p:nvSpPr>
        <p:spPr>
          <a:xfrm>
            <a:off x="11501599" y="6209732"/>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DF1F1"/>
          </a:solidFill>
        </p:spPr>
        <p:txBody>
          <a:bodyPr wrap="square" lIns="0" tIns="0" rIns="0" bIns="0" rtlCol="0"/>
          <a:lstStyle/>
          <a:p>
            <a:endParaRPr sz="2400"/>
          </a:p>
        </p:txBody>
      </p:sp>
      <p:pic>
        <p:nvPicPr>
          <p:cNvPr id="19" name="bg object 19"/>
          <p:cNvPicPr/>
          <p:nvPr/>
        </p:nvPicPr>
        <p:blipFill>
          <a:blip r:embed="rId3" cstate="print"/>
          <a:stretch>
            <a:fillRect/>
          </a:stretch>
        </p:blipFill>
        <p:spPr>
          <a:xfrm>
            <a:off x="415600" y="6294872"/>
            <a:ext cx="853437" cy="303893"/>
          </a:xfrm>
          <a:prstGeom prst="rect">
            <a:avLst/>
          </a:prstGeom>
        </p:spPr>
      </p:pic>
      <p:pic>
        <p:nvPicPr>
          <p:cNvPr id="20" name="bg object 20"/>
          <p:cNvPicPr/>
          <p:nvPr/>
        </p:nvPicPr>
        <p:blipFill>
          <a:blip r:embed="rId4" cstate="print"/>
          <a:stretch>
            <a:fillRect/>
          </a:stretch>
        </p:blipFill>
        <p:spPr>
          <a:xfrm>
            <a:off x="4190999" y="2187234"/>
            <a:ext cx="3809999" cy="433599"/>
          </a:xfrm>
          <a:prstGeom prst="rect">
            <a:avLst/>
          </a:prstGeom>
        </p:spPr>
      </p:pic>
      <p:sp>
        <p:nvSpPr>
          <p:cNvPr id="21" name="bg object 21"/>
          <p:cNvSpPr/>
          <p:nvPr/>
        </p:nvSpPr>
        <p:spPr>
          <a:xfrm>
            <a:off x="4191000" y="2187234"/>
            <a:ext cx="3810000" cy="434340"/>
          </a:xfrm>
          <a:custGeom>
            <a:avLst/>
            <a:gdLst/>
            <a:ahLst/>
            <a:cxnLst/>
            <a:rect l="l" t="t" r="r" b="b"/>
            <a:pathLst>
              <a:path w="2857500" h="325755">
                <a:moveTo>
                  <a:pt x="0" y="162599"/>
                </a:moveTo>
                <a:lnTo>
                  <a:pt x="5808" y="119374"/>
                </a:lnTo>
                <a:lnTo>
                  <a:pt x="22199" y="80532"/>
                </a:lnTo>
                <a:lnTo>
                  <a:pt x="47624" y="47624"/>
                </a:lnTo>
                <a:lnTo>
                  <a:pt x="80532" y="22199"/>
                </a:lnTo>
                <a:lnTo>
                  <a:pt x="119374" y="5808"/>
                </a:lnTo>
                <a:lnTo>
                  <a:pt x="162599" y="0"/>
                </a:lnTo>
                <a:lnTo>
                  <a:pt x="2694899" y="0"/>
                </a:lnTo>
                <a:lnTo>
                  <a:pt x="2757124" y="12377"/>
                </a:lnTo>
                <a:lnTo>
                  <a:pt x="2809875" y="47624"/>
                </a:lnTo>
                <a:lnTo>
                  <a:pt x="2845122" y="100375"/>
                </a:lnTo>
                <a:lnTo>
                  <a:pt x="2857499" y="162599"/>
                </a:lnTo>
                <a:lnTo>
                  <a:pt x="2851691" y="205825"/>
                </a:lnTo>
                <a:lnTo>
                  <a:pt x="2835300" y="244667"/>
                </a:lnTo>
                <a:lnTo>
                  <a:pt x="2809875" y="277575"/>
                </a:lnTo>
                <a:lnTo>
                  <a:pt x="2776967" y="303000"/>
                </a:lnTo>
                <a:lnTo>
                  <a:pt x="2738125" y="319391"/>
                </a:lnTo>
                <a:lnTo>
                  <a:pt x="2694899" y="325199"/>
                </a:lnTo>
                <a:lnTo>
                  <a:pt x="162599" y="325199"/>
                </a:lnTo>
                <a:lnTo>
                  <a:pt x="119374" y="319391"/>
                </a:lnTo>
                <a:lnTo>
                  <a:pt x="80532" y="303000"/>
                </a:lnTo>
                <a:lnTo>
                  <a:pt x="47624" y="277575"/>
                </a:lnTo>
                <a:lnTo>
                  <a:pt x="22199" y="244667"/>
                </a:lnTo>
                <a:lnTo>
                  <a:pt x="5808" y="205825"/>
                </a:lnTo>
                <a:lnTo>
                  <a:pt x="0" y="162599"/>
                </a:lnTo>
                <a:close/>
              </a:path>
            </a:pathLst>
          </a:custGeom>
          <a:ln w="9524">
            <a:solidFill>
              <a:srgbClr val="BBCBCE"/>
            </a:solidFill>
          </a:ln>
        </p:spPr>
        <p:txBody>
          <a:bodyPr wrap="square" lIns="0" tIns="0" rIns="0" bIns="0" rtlCol="0"/>
          <a:lstStyle/>
          <a:p>
            <a:endParaRPr sz="2400"/>
          </a:p>
        </p:txBody>
      </p:sp>
      <p:sp>
        <p:nvSpPr>
          <p:cNvPr id="2" name="Holder 2"/>
          <p:cNvSpPr>
            <a:spLocks noGrp="1"/>
          </p:cNvSpPr>
          <p:nvPr>
            <p:ph type="ctrTitle"/>
          </p:nvPr>
        </p:nvSpPr>
        <p:spPr>
          <a:xfrm>
            <a:off x="1264499" y="2852773"/>
            <a:ext cx="9663000" cy="574453"/>
          </a:xfrm>
          <a:prstGeom prst="rect">
            <a:avLst/>
          </a:prstGeom>
        </p:spPr>
        <p:txBody>
          <a:bodyPr wrap="square" lIns="0" tIns="0" rIns="0" bIns="0">
            <a:spAutoFit/>
          </a:bodyPr>
          <a:lstStyle>
            <a:lvl1pPr>
              <a:defRPr sz="3733" b="1" i="0">
                <a:solidFill>
                  <a:schemeClr val="bg1"/>
                </a:solidFill>
                <a:latin typeface="Calibri"/>
                <a:cs typeface="Calibri"/>
              </a:defRPr>
            </a:lvl1pPr>
          </a:lstStyle>
          <a:p>
            <a:endParaRPr/>
          </a:p>
        </p:txBody>
      </p:sp>
      <p:sp>
        <p:nvSpPr>
          <p:cNvPr id="3" name="Holder 3"/>
          <p:cNvSpPr>
            <a:spLocks noGrp="1"/>
          </p:cNvSpPr>
          <p:nvPr>
            <p:ph type="subTitle" idx="4"/>
          </p:nvPr>
        </p:nvSpPr>
        <p:spPr>
          <a:xfrm>
            <a:off x="1828800" y="3840481"/>
            <a:ext cx="8534400" cy="246221"/>
          </a:xfrm>
          <a:prstGeom prst="rect">
            <a:avLst/>
          </a:prstGeom>
        </p:spPr>
        <p:txBody>
          <a:bodyPr wrap="square" lIns="0" tIns="0" rIns="0" bIns="0">
            <a:spAutoFit/>
          </a:bodyPr>
          <a:lstStyle>
            <a:lvl1pPr>
              <a:defRPr sz="1600" b="1" i="0">
                <a:solidFill>
                  <a:srgbClr val="00293C"/>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667" b="0" i="0">
                <a:solidFill>
                  <a:schemeClr val="bg1"/>
                </a:solidFill>
                <a:latin typeface="Century Gothic"/>
                <a:cs typeface="Century Gothic"/>
              </a:defRPr>
            </a:lvl1pPr>
          </a:lstStyle>
          <a:p>
            <a:pPr marL="16933">
              <a:spcBef>
                <a:spcPts val="113"/>
              </a:spcBef>
            </a:pPr>
            <a:r>
              <a:rPr lang="en-US" spc="-27"/>
              <a:t>©</a:t>
            </a:r>
            <a:r>
              <a:rPr lang="en-US" spc="73"/>
              <a:t> </a:t>
            </a:r>
            <a:r>
              <a:rPr lang="en-US" spc="67"/>
              <a:t>2026</a:t>
            </a:r>
            <a:r>
              <a:rPr lang="en-US" spc="73"/>
              <a:t> </a:t>
            </a:r>
            <a:r>
              <a:rPr lang="en-US"/>
              <a:t>KnowBe4,</a:t>
            </a:r>
            <a:r>
              <a:rPr lang="en-US" spc="80"/>
              <a:t> </a:t>
            </a:r>
            <a:r>
              <a:rPr lang="en-US"/>
              <a:t>Inc.</a:t>
            </a:r>
            <a:r>
              <a:rPr lang="en-US" spc="73"/>
              <a:t> </a:t>
            </a:r>
            <a:r>
              <a:rPr lang="en-US"/>
              <a:t>All</a:t>
            </a:r>
            <a:r>
              <a:rPr lang="en-US" spc="73"/>
              <a:t> </a:t>
            </a:r>
            <a:r>
              <a:rPr lang="en-US"/>
              <a:t>rights</a:t>
            </a:r>
            <a:r>
              <a:rPr lang="en-US" spc="80"/>
              <a:t> </a:t>
            </a:r>
            <a:r>
              <a:rPr lang="en-US" spc="-13"/>
              <a:t>reserved.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p:txBody>
          <a:bodyPr lIns="0" tIns="0" rIns="0" bIns="0"/>
          <a:lstStyle>
            <a:lvl1pPr>
              <a:defRPr sz="1333" b="1" i="0">
                <a:solidFill>
                  <a:srgbClr val="00293C"/>
                </a:solidFill>
                <a:latin typeface="Calibri"/>
                <a:cs typeface="Calibri"/>
              </a:defRPr>
            </a:lvl1pPr>
          </a:lstStyle>
          <a:p>
            <a:pPr marL="86357">
              <a:spcBef>
                <a:spcPts val="93"/>
              </a:spcBef>
            </a:pPr>
            <a:fld id="{81D60167-4931-47E6-BA6A-407CBD079E47}" type="slidenum">
              <a:rPr lang="en-US" spc="87" smtClean="0"/>
              <a:pPr marL="86357">
                <a:spcBef>
                  <a:spcPts val="93"/>
                </a:spcBef>
              </a:pPr>
              <a:t>‹#›</a:t>
            </a:fld>
            <a:endParaRPr lang="en-US" spc="87"/>
          </a:p>
        </p:txBody>
      </p:sp>
    </p:spTree>
    <p:extLst>
      <p:ext uri="{BB962C8B-B14F-4D97-AF65-F5344CB8AC3E}">
        <p14:creationId xmlns:p14="http://schemas.microsoft.com/office/powerpoint/2010/main" val="194479534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46264" y="20348"/>
            <a:ext cx="11299473" cy="574453"/>
          </a:xfrm>
        </p:spPr>
        <p:txBody>
          <a:bodyPr lIns="0" tIns="0" rIns="0" bIns="0"/>
          <a:lstStyle>
            <a:lvl1pPr>
              <a:defRPr sz="3733" b="1" i="0">
                <a:solidFill>
                  <a:schemeClr val="bg1"/>
                </a:solidFill>
                <a:latin typeface="Calibri"/>
                <a:cs typeface="Calibri"/>
              </a:defRPr>
            </a:lvl1pPr>
          </a:lstStyle>
          <a:p>
            <a:endParaRPr/>
          </a:p>
        </p:txBody>
      </p:sp>
      <p:sp>
        <p:nvSpPr>
          <p:cNvPr id="3" name="Holder 3"/>
          <p:cNvSpPr>
            <a:spLocks noGrp="1"/>
          </p:cNvSpPr>
          <p:nvPr>
            <p:ph type="body" idx="1"/>
          </p:nvPr>
        </p:nvSpPr>
        <p:spPr>
          <a:xfrm>
            <a:off x="446363" y="1801804"/>
            <a:ext cx="4893733" cy="246221"/>
          </a:xfrm>
        </p:spPr>
        <p:txBody>
          <a:bodyPr lIns="0" tIns="0" rIns="0" bIns="0"/>
          <a:lstStyle>
            <a:lvl1pPr>
              <a:defRPr sz="1600" b="1" i="0">
                <a:solidFill>
                  <a:srgbClr val="00293C"/>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667" b="0" i="0">
                <a:solidFill>
                  <a:schemeClr val="bg1"/>
                </a:solidFill>
                <a:latin typeface="Century Gothic"/>
                <a:cs typeface="Century Gothic"/>
              </a:defRPr>
            </a:lvl1pPr>
          </a:lstStyle>
          <a:p>
            <a:pPr marL="16933">
              <a:spcBef>
                <a:spcPts val="113"/>
              </a:spcBef>
            </a:pPr>
            <a:r>
              <a:rPr lang="en-US" spc="-27"/>
              <a:t>©</a:t>
            </a:r>
            <a:r>
              <a:rPr lang="en-US" spc="73"/>
              <a:t> </a:t>
            </a:r>
            <a:r>
              <a:rPr lang="en-US" spc="67"/>
              <a:t>2026</a:t>
            </a:r>
            <a:r>
              <a:rPr lang="en-US" spc="73"/>
              <a:t> </a:t>
            </a:r>
            <a:r>
              <a:rPr lang="en-US"/>
              <a:t>KnowBe4,</a:t>
            </a:r>
            <a:r>
              <a:rPr lang="en-US" spc="80"/>
              <a:t> </a:t>
            </a:r>
            <a:r>
              <a:rPr lang="en-US"/>
              <a:t>Inc.</a:t>
            </a:r>
            <a:r>
              <a:rPr lang="en-US" spc="73"/>
              <a:t> </a:t>
            </a:r>
            <a:r>
              <a:rPr lang="en-US"/>
              <a:t>All</a:t>
            </a:r>
            <a:r>
              <a:rPr lang="en-US" spc="73"/>
              <a:t> </a:t>
            </a:r>
            <a:r>
              <a:rPr lang="en-US"/>
              <a:t>rights</a:t>
            </a:r>
            <a:r>
              <a:rPr lang="en-US" spc="80"/>
              <a:t> </a:t>
            </a:r>
            <a:r>
              <a:rPr lang="en-US" spc="-13"/>
              <a:t>reserved.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p:txBody>
          <a:bodyPr lIns="0" tIns="0" rIns="0" bIns="0"/>
          <a:lstStyle>
            <a:lvl1pPr>
              <a:defRPr sz="1333" b="1" i="0">
                <a:solidFill>
                  <a:srgbClr val="00293C"/>
                </a:solidFill>
                <a:latin typeface="Calibri"/>
                <a:cs typeface="Calibri"/>
              </a:defRPr>
            </a:lvl1pPr>
          </a:lstStyle>
          <a:p>
            <a:pPr marL="86357">
              <a:spcBef>
                <a:spcPts val="93"/>
              </a:spcBef>
            </a:pPr>
            <a:fld id="{81D60167-4931-47E6-BA6A-407CBD079E47}" type="slidenum">
              <a:rPr lang="en-US" spc="87" smtClean="0"/>
              <a:pPr marL="86357">
                <a:spcBef>
                  <a:spcPts val="93"/>
                </a:spcBef>
              </a:pPr>
              <a:t>‹#›</a:t>
            </a:fld>
            <a:endParaRPr lang="en-US" spc="87"/>
          </a:p>
        </p:txBody>
      </p:sp>
    </p:spTree>
    <p:extLst>
      <p:ext uri="{BB962C8B-B14F-4D97-AF65-F5344CB8AC3E}">
        <p14:creationId xmlns:p14="http://schemas.microsoft.com/office/powerpoint/2010/main" val="33854502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46264" y="20348"/>
            <a:ext cx="11299473" cy="574453"/>
          </a:xfrm>
        </p:spPr>
        <p:txBody>
          <a:bodyPr lIns="0" tIns="0" rIns="0" bIns="0"/>
          <a:lstStyle>
            <a:lvl1pPr>
              <a:defRPr sz="3733" b="1" i="0">
                <a:solidFill>
                  <a:schemeClr val="bg1"/>
                </a:solidFill>
                <a:latin typeface="Calibri"/>
                <a:cs typeface="Calibri"/>
              </a:defRPr>
            </a:lvl1pPr>
          </a:lstStyle>
          <a:p>
            <a:endParaRPr/>
          </a:p>
        </p:txBody>
      </p:sp>
      <p:sp>
        <p:nvSpPr>
          <p:cNvPr id="3" name="Holder 3"/>
          <p:cNvSpPr>
            <a:spLocks noGrp="1"/>
          </p:cNvSpPr>
          <p:nvPr>
            <p:ph sz="half" idx="2"/>
          </p:nvPr>
        </p:nvSpPr>
        <p:spPr>
          <a:xfrm>
            <a:off x="1172947" y="1703557"/>
            <a:ext cx="4396739" cy="287323"/>
          </a:xfrm>
          <a:prstGeom prst="rect">
            <a:avLst/>
          </a:prstGeom>
        </p:spPr>
        <p:txBody>
          <a:bodyPr wrap="square" lIns="0" tIns="0" rIns="0" bIns="0">
            <a:spAutoFit/>
          </a:bodyPr>
          <a:lstStyle>
            <a:lvl1pPr>
              <a:defRPr sz="1867" b="1" i="0">
                <a:solidFill>
                  <a:srgbClr val="00293C"/>
                </a:solidFill>
                <a:latin typeface="Calibri"/>
                <a:cs typeface="Calibri"/>
              </a:defRPr>
            </a:lvl1pPr>
          </a:lstStyle>
          <a:p>
            <a:endParaRPr/>
          </a:p>
        </p:txBody>
      </p:sp>
      <p:sp>
        <p:nvSpPr>
          <p:cNvPr id="4" name="Holder 4"/>
          <p:cNvSpPr>
            <a:spLocks noGrp="1"/>
          </p:cNvSpPr>
          <p:nvPr>
            <p:ph sz="half" idx="3"/>
          </p:nvPr>
        </p:nvSpPr>
        <p:spPr>
          <a:xfrm>
            <a:off x="7208812" y="1703558"/>
            <a:ext cx="4267200" cy="287323"/>
          </a:xfrm>
          <a:prstGeom prst="rect">
            <a:avLst/>
          </a:prstGeom>
        </p:spPr>
        <p:txBody>
          <a:bodyPr wrap="square" lIns="0" tIns="0" rIns="0" bIns="0">
            <a:spAutoFit/>
          </a:bodyPr>
          <a:lstStyle>
            <a:lvl1pPr>
              <a:defRPr sz="1867" b="1" i="0">
                <a:solidFill>
                  <a:srgbClr val="00293C"/>
                </a:solidFill>
                <a:latin typeface="Calibri"/>
                <a:cs typeface="Calibri"/>
              </a:defRPr>
            </a:lvl1pPr>
          </a:lstStyle>
          <a:p>
            <a:endParaRPr/>
          </a:p>
        </p:txBody>
      </p:sp>
      <p:sp>
        <p:nvSpPr>
          <p:cNvPr id="5" name="Holder 5"/>
          <p:cNvSpPr>
            <a:spLocks noGrp="1"/>
          </p:cNvSpPr>
          <p:nvPr>
            <p:ph type="ftr" sz="quarter" idx="5"/>
          </p:nvPr>
        </p:nvSpPr>
        <p:spPr/>
        <p:txBody>
          <a:bodyPr lIns="0" tIns="0" rIns="0" bIns="0"/>
          <a:lstStyle>
            <a:lvl1pPr>
              <a:defRPr sz="667" b="0" i="0">
                <a:solidFill>
                  <a:schemeClr val="bg1"/>
                </a:solidFill>
                <a:latin typeface="Century Gothic"/>
                <a:cs typeface="Century Gothic"/>
              </a:defRPr>
            </a:lvl1pPr>
          </a:lstStyle>
          <a:p>
            <a:pPr marL="16933">
              <a:spcBef>
                <a:spcPts val="113"/>
              </a:spcBef>
            </a:pPr>
            <a:r>
              <a:rPr lang="en-US" spc="-27"/>
              <a:t>©</a:t>
            </a:r>
            <a:r>
              <a:rPr lang="en-US" spc="73"/>
              <a:t> </a:t>
            </a:r>
            <a:r>
              <a:rPr lang="en-US" spc="67"/>
              <a:t>2026</a:t>
            </a:r>
            <a:r>
              <a:rPr lang="en-US" spc="73"/>
              <a:t> </a:t>
            </a:r>
            <a:r>
              <a:rPr lang="en-US"/>
              <a:t>KnowBe4,</a:t>
            </a:r>
            <a:r>
              <a:rPr lang="en-US" spc="80"/>
              <a:t> </a:t>
            </a:r>
            <a:r>
              <a:rPr lang="en-US"/>
              <a:t>Inc.</a:t>
            </a:r>
            <a:r>
              <a:rPr lang="en-US" spc="73"/>
              <a:t> </a:t>
            </a:r>
            <a:r>
              <a:rPr lang="en-US"/>
              <a:t>All</a:t>
            </a:r>
            <a:r>
              <a:rPr lang="en-US" spc="73"/>
              <a:t> </a:t>
            </a:r>
            <a:r>
              <a:rPr lang="en-US"/>
              <a:t>rights</a:t>
            </a:r>
            <a:r>
              <a:rPr lang="en-US" spc="80"/>
              <a:t> </a:t>
            </a:r>
            <a:r>
              <a:rPr lang="en-US" spc="-13"/>
              <a:t>reserved.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7" name="Holder 7"/>
          <p:cNvSpPr>
            <a:spLocks noGrp="1"/>
          </p:cNvSpPr>
          <p:nvPr>
            <p:ph type="sldNum" sz="quarter" idx="7"/>
          </p:nvPr>
        </p:nvSpPr>
        <p:spPr/>
        <p:txBody>
          <a:bodyPr lIns="0" tIns="0" rIns="0" bIns="0"/>
          <a:lstStyle>
            <a:lvl1pPr>
              <a:defRPr sz="1333" b="1" i="0">
                <a:solidFill>
                  <a:srgbClr val="00293C"/>
                </a:solidFill>
                <a:latin typeface="Calibri"/>
                <a:cs typeface="Calibri"/>
              </a:defRPr>
            </a:lvl1pPr>
          </a:lstStyle>
          <a:p>
            <a:pPr marL="86357">
              <a:spcBef>
                <a:spcPts val="93"/>
              </a:spcBef>
            </a:pPr>
            <a:fld id="{81D60167-4931-47E6-BA6A-407CBD079E47}" type="slidenum">
              <a:rPr lang="en-US" spc="87" smtClean="0"/>
              <a:pPr marL="86357">
                <a:spcBef>
                  <a:spcPts val="93"/>
                </a:spcBef>
              </a:pPr>
              <a:t>‹#›</a:t>
            </a:fld>
            <a:endParaRPr lang="en-US" spc="87"/>
          </a:p>
        </p:txBody>
      </p:sp>
    </p:spTree>
    <p:extLst>
      <p:ext uri="{BB962C8B-B14F-4D97-AF65-F5344CB8AC3E}">
        <p14:creationId xmlns:p14="http://schemas.microsoft.com/office/powerpoint/2010/main" val="284036031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sp>
        <p:nvSpPr>
          <p:cNvPr id="17" name="bg object 17"/>
          <p:cNvSpPr/>
          <p:nvPr/>
        </p:nvSpPr>
        <p:spPr>
          <a:xfrm>
            <a:off x="203201" y="6209732"/>
            <a:ext cx="11786447" cy="48768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FCFAFA">
              <a:alpha val="9019"/>
            </a:srgbClr>
          </a:solidFill>
        </p:spPr>
        <p:txBody>
          <a:bodyPr wrap="square" lIns="0" tIns="0" rIns="0" bIns="0" rtlCol="0"/>
          <a:lstStyle/>
          <a:p>
            <a:endParaRPr sz="2400"/>
          </a:p>
        </p:txBody>
      </p:sp>
      <p:sp>
        <p:nvSpPr>
          <p:cNvPr id="18" name="bg object 18"/>
          <p:cNvSpPr/>
          <p:nvPr/>
        </p:nvSpPr>
        <p:spPr>
          <a:xfrm>
            <a:off x="11501599" y="6209732"/>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DF1F1"/>
          </a:solidFill>
        </p:spPr>
        <p:txBody>
          <a:bodyPr wrap="square" lIns="0" tIns="0" rIns="0" bIns="0" rtlCol="0"/>
          <a:lstStyle/>
          <a:p>
            <a:endParaRPr sz="2400"/>
          </a:p>
        </p:txBody>
      </p:sp>
      <p:pic>
        <p:nvPicPr>
          <p:cNvPr id="19" name="bg object 19"/>
          <p:cNvPicPr/>
          <p:nvPr/>
        </p:nvPicPr>
        <p:blipFill>
          <a:blip r:embed="rId3" cstate="print"/>
          <a:stretch>
            <a:fillRect/>
          </a:stretch>
        </p:blipFill>
        <p:spPr>
          <a:xfrm>
            <a:off x="415600" y="6294872"/>
            <a:ext cx="853437" cy="303893"/>
          </a:xfrm>
          <a:prstGeom prst="rect">
            <a:avLst/>
          </a:prstGeom>
        </p:spPr>
      </p:pic>
      <p:pic>
        <p:nvPicPr>
          <p:cNvPr id="20" name="bg object 20"/>
          <p:cNvPicPr/>
          <p:nvPr/>
        </p:nvPicPr>
        <p:blipFill>
          <a:blip r:embed="rId4" cstate="print"/>
          <a:stretch>
            <a:fillRect/>
          </a:stretch>
        </p:blipFill>
        <p:spPr>
          <a:xfrm>
            <a:off x="4190999" y="2187234"/>
            <a:ext cx="3809999" cy="433599"/>
          </a:xfrm>
          <a:prstGeom prst="rect">
            <a:avLst/>
          </a:prstGeom>
        </p:spPr>
      </p:pic>
      <p:sp>
        <p:nvSpPr>
          <p:cNvPr id="21" name="bg object 21"/>
          <p:cNvSpPr/>
          <p:nvPr/>
        </p:nvSpPr>
        <p:spPr>
          <a:xfrm>
            <a:off x="4191000" y="2187234"/>
            <a:ext cx="3810000" cy="434340"/>
          </a:xfrm>
          <a:custGeom>
            <a:avLst/>
            <a:gdLst/>
            <a:ahLst/>
            <a:cxnLst/>
            <a:rect l="l" t="t" r="r" b="b"/>
            <a:pathLst>
              <a:path w="2857500" h="325755">
                <a:moveTo>
                  <a:pt x="0" y="162599"/>
                </a:moveTo>
                <a:lnTo>
                  <a:pt x="5808" y="119374"/>
                </a:lnTo>
                <a:lnTo>
                  <a:pt x="22199" y="80532"/>
                </a:lnTo>
                <a:lnTo>
                  <a:pt x="47624" y="47624"/>
                </a:lnTo>
                <a:lnTo>
                  <a:pt x="80532" y="22199"/>
                </a:lnTo>
                <a:lnTo>
                  <a:pt x="119374" y="5808"/>
                </a:lnTo>
                <a:lnTo>
                  <a:pt x="162599" y="0"/>
                </a:lnTo>
                <a:lnTo>
                  <a:pt x="2694899" y="0"/>
                </a:lnTo>
                <a:lnTo>
                  <a:pt x="2757124" y="12377"/>
                </a:lnTo>
                <a:lnTo>
                  <a:pt x="2809875" y="47624"/>
                </a:lnTo>
                <a:lnTo>
                  <a:pt x="2845122" y="100375"/>
                </a:lnTo>
                <a:lnTo>
                  <a:pt x="2857499" y="162599"/>
                </a:lnTo>
                <a:lnTo>
                  <a:pt x="2851691" y="205825"/>
                </a:lnTo>
                <a:lnTo>
                  <a:pt x="2835300" y="244667"/>
                </a:lnTo>
                <a:lnTo>
                  <a:pt x="2809875" y="277575"/>
                </a:lnTo>
                <a:lnTo>
                  <a:pt x="2776967" y="303000"/>
                </a:lnTo>
                <a:lnTo>
                  <a:pt x="2738125" y="319391"/>
                </a:lnTo>
                <a:lnTo>
                  <a:pt x="2694899" y="325199"/>
                </a:lnTo>
                <a:lnTo>
                  <a:pt x="162599" y="325199"/>
                </a:lnTo>
                <a:lnTo>
                  <a:pt x="119374" y="319391"/>
                </a:lnTo>
                <a:lnTo>
                  <a:pt x="80532" y="303000"/>
                </a:lnTo>
                <a:lnTo>
                  <a:pt x="47624" y="277575"/>
                </a:lnTo>
                <a:lnTo>
                  <a:pt x="22199" y="244667"/>
                </a:lnTo>
                <a:lnTo>
                  <a:pt x="5808" y="205825"/>
                </a:lnTo>
                <a:lnTo>
                  <a:pt x="0" y="162599"/>
                </a:lnTo>
                <a:close/>
              </a:path>
            </a:pathLst>
          </a:custGeom>
          <a:ln w="9524">
            <a:solidFill>
              <a:srgbClr val="BBCBCE"/>
            </a:solidFill>
          </a:ln>
        </p:spPr>
        <p:txBody>
          <a:bodyPr wrap="square" lIns="0" tIns="0" rIns="0" bIns="0" rtlCol="0"/>
          <a:lstStyle/>
          <a:p>
            <a:endParaRPr sz="2400"/>
          </a:p>
        </p:txBody>
      </p:sp>
      <p:sp>
        <p:nvSpPr>
          <p:cNvPr id="2" name="Holder 2"/>
          <p:cNvSpPr>
            <a:spLocks noGrp="1"/>
          </p:cNvSpPr>
          <p:nvPr>
            <p:ph type="title"/>
          </p:nvPr>
        </p:nvSpPr>
        <p:spPr>
          <a:xfrm>
            <a:off x="446264" y="20348"/>
            <a:ext cx="11299473" cy="574453"/>
          </a:xfrm>
        </p:spPr>
        <p:txBody>
          <a:bodyPr lIns="0" tIns="0" rIns="0" bIns="0"/>
          <a:lstStyle>
            <a:lvl1pPr>
              <a:defRPr sz="3733" b="1"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667" b="0" i="0">
                <a:solidFill>
                  <a:schemeClr val="bg1"/>
                </a:solidFill>
                <a:latin typeface="Century Gothic"/>
                <a:cs typeface="Century Gothic"/>
              </a:defRPr>
            </a:lvl1pPr>
          </a:lstStyle>
          <a:p>
            <a:pPr marL="16933">
              <a:spcBef>
                <a:spcPts val="113"/>
              </a:spcBef>
            </a:pPr>
            <a:r>
              <a:rPr lang="en-US" spc="-27"/>
              <a:t>©</a:t>
            </a:r>
            <a:r>
              <a:rPr lang="en-US" spc="73"/>
              <a:t> </a:t>
            </a:r>
            <a:r>
              <a:rPr lang="en-US" spc="67"/>
              <a:t>2026</a:t>
            </a:r>
            <a:r>
              <a:rPr lang="en-US" spc="73"/>
              <a:t> </a:t>
            </a:r>
            <a:r>
              <a:rPr lang="en-US"/>
              <a:t>KnowBe4,</a:t>
            </a:r>
            <a:r>
              <a:rPr lang="en-US" spc="80"/>
              <a:t> </a:t>
            </a:r>
            <a:r>
              <a:rPr lang="en-US"/>
              <a:t>Inc.</a:t>
            </a:r>
            <a:r>
              <a:rPr lang="en-US" spc="73"/>
              <a:t> </a:t>
            </a:r>
            <a:r>
              <a:rPr lang="en-US"/>
              <a:t>All</a:t>
            </a:r>
            <a:r>
              <a:rPr lang="en-US" spc="73"/>
              <a:t> </a:t>
            </a:r>
            <a:r>
              <a:rPr lang="en-US"/>
              <a:t>rights</a:t>
            </a:r>
            <a:r>
              <a:rPr lang="en-US" spc="80"/>
              <a:t> </a:t>
            </a:r>
            <a:r>
              <a:rPr lang="en-US" spc="-13"/>
              <a:t>reserved.</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5" name="Holder 5"/>
          <p:cNvSpPr>
            <a:spLocks noGrp="1"/>
          </p:cNvSpPr>
          <p:nvPr>
            <p:ph type="sldNum" sz="quarter" idx="7"/>
          </p:nvPr>
        </p:nvSpPr>
        <p:spPr/>
        <p:txBody>
          <a:bodyPr lIns="0" tIns="0" rIns="0" bIns="0"/>
          <a:lstStyle>
            <a:lvl1pPr>
              <a:defRPr sz="1333" b="1" i="0">
                <a:solidFill>
                  <a:srgbClr val="00293C"/>
                </a:solidFill>
                <a:latin typeface="Calibri"/>
                <a:cs typeface="Calibri"/>
              </a:defRPr>
            </a:lvl1pPr>
          </a:lstStyle>
          <a:p>
            <a:pPr marL="86357">
              <a:spcBef>
                <a:spcPts val="93"/>
              </a:spcBef>
            </a:pPr>
            <a:fld id="{81D60167-4931-47E6-BA6A-407CBD079E47}" type="slidenum">
              <a:rPr lang="en-US" spc="87" smtClean="0"/>
              <a:pPr marL="86357">
                <a:spcBef>
                  <a:spcPts val="93"/>
                </a:spcBef>
              </a:pPr>
              <a:t>‹#›</a:t>
            </a:fld>
            <a:endParaRPr lang="en-US" spc="87"/>
          </a:p>
        </p:txBody>
      </p:sp>
    </p:spTree>
    <p:extLst>
      <p:ext uri="{BB962C8B-B14F-4D97-AF65-F5344CB8AC3E}">
        <p14:creationId xmlns:p14="http://schemas.microsoft.com/office/powerpoint/2010/main" val="8921113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1" y="33"/>
            <a:ext cx="12191999" cy="2197999"/>
          </a:xfrm>
          <a:prstGeom prst="rect">
            <a:avLst/>
          </a:prstGeom>
        </p:spPr>
      </p:pic>
      <p:pic>
        <p:nvPicPr>
          <p:cNvPr id="18" name="bg object 18"/>
          <p:cNvPicPr/>
          <p:nvPr/>
        </p:nvPicPr>
        <p:blipFill>
          <a:blip r:embed="rId4" cstate="print"/>
          <a:stretch>
            <a:fillRect/>
          </a:stretch>
        </p:blipFill>
        <p:spPr>
          <a:xfrm>
            <a:off x="9415199" y="0"/>
            <a:ext cx="2776800" cy="2198032"/>
          </a:xfrm>
          <a:prstGeom prst="rect">
            <a:avLst/>
          </a:prstGeom>
        </p:spPr>
      </p:pic>
      <p:pic>
        <p:nvPicPr>
          <p:cNvPr id="19" name="bg object 19"/>
          <p:cNvPicPr/>
          <p:nvPr/>
        </p:nvPicPr>
        <p:blipFill>
          <a:blip r:embed="rId5" cstate="print"/>
          <a:stretch>
            <a:fillRect/>
          </a:stretch>
        </p:blipFill>
        <p:spPr>
          <a:xfrm>
            <a:off x="1" y="0"/>
            <a:ext cx="2776799" cy="2198032"/>
          </a:xfrm>
          <a:prstGeom prst="rect">
            <a:avLst/>
          </a:prstGeom>
        </p:spPr>
      </p:pic>
      <p:sp>
        <p:nvSpPr>
          <p:cNvPr id="20" name="bg object 20"/>
          <p:cNvSpPr/>
          <p:nvPr/>
        </p:nvSpPr>
        <p:spPr>
          <a:xfrm>
            <a:off x="203201" y="6209732"/>
            <a:ext cx="11786447" cy="48768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endParaRPr sz="2400"/>
          </a:p>
        </p:txBody>
      </p:sp>
      <p:sp>
        <p:nvSpPr>
          <p:cNvPr id="21" name="bg object 21"/>
          <p:cNvSpPr/>
          <p:nvPr/>
        </p:nvSpPr>
        <p:spPr>
          <a:xfrm>
            <a:off x="11501599" y="6209732"/>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endParaRPr sz="2400"/>
          </a:p>
        </p:txBody>
      </p:sp>
      <p:pic>
        <p:nvPicPr>
          <p:cNvPr id="22" name="bg object 22"/>
          <p:cNvPicPr/>
          <p:nvPr/>
        </p:nvPicPr>
        <p:blipFill>
          <a:blip r:embed="rId6" cstate="print"/>
          <a:stretch>
            <a:fillRect/>
          </a:stretch>
        </p:blipFill>
        <p:spPr>
          <a:xfrm>
            <a:off x="415600" y="6294872"/>
            <a:ext cx="853437" cy="303893"/>
          </a:xfrm>
          <a:prstGeom prst="rect">
            <a:avLst/>
          </a:prstGeom>
        </p:spPr>
      </p:pic>
      <p:sp>
        <p:nvSpPr>
          <p:cNvPr id="23" name="bg object 23"/>
          <p:cNvSpPr/>
          <p:nvPr/>
        </p:nvSpPr>
        <p:spPr>
          <a:xfrm>
            <a:off x="1245383" y="2955099"/>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9"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E4523"/>
          </a:solidFill>
        </p:spPr>
        <p:txBody>
          <a:bodyPr wrap="square" lIns="0" tIns="0" rIns="0" bIns="0" rtlCol="0"/>
          <a:lstStyle/>
          <a:p>
            <a:endParaRPr sz="2400"/>
          </a:p>
        </p:txBody>
      </p:sp>
      <p:pic>
        <p:nvPicPr>
          <p:cNvPr id="24" name="bg object 24"/>
          <p:cNvPicPr/>
          <p:nvPr/>
        </p:nvPicPr>
        <p:blipFill>
          <a:blip r:embed="rId7" cstate="print"/>
          <a:stretch>
            <a:fillRect/>
          </a:stretch>
        </p:blipFill>
        <p:spPr>
          <a:xfrm>
            <a:off x="1294211" y="3003895"/>
            <a:ext cx="389999" cy="389999"/>
          </a:xfrm>
          <a:prstGeom prst="rect">
            <a:avLst/>
          </a:prstGeom>
        </p:spPr>
      </p:pic>
      <p:sp>
        <p:nvSpPr>
          <p:cNvPr id="25" name="bg object 25"/>
          <p:cNvSpPr/>
          <p:nvPr/>
        </p:nvSpPr>
        <p:spPr>
          <a:xfrm>
            <a:off x="1245383" y="4391165"/>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9"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E4523"/>
          </a:solidFill>
        </p:spPr>
        <p:txBody>
          <a:bodyPr wrap="square" lIns="0" tIns="0" rIns="0" bIns="0" rtlCol="0"/>
          <a:lstStyle/>
          <a:p>
            <a:endParaRPr sz="2400"/>
          </a:p>
        </p:txBody>
      </p:sp>
      <p:pic>
        <p:nvPicPr>
          <p:cNvPr id="26" name="bg object 26"/>
          <p:cNvPicPr/>
          <p:nvPr/>
        </p:nvPicPr>
        <p:blipFill>
          <a:blip r:embed="rId8" cstate="print"/>
          <a:stretch>
            <a:fillRect/>
          </a:stretch>
        </p:blipFill>
        <p:spPr>
          <a:xfrm>
            <a:off x="1294211" y="4439962"/>
            <a:ext cx="389999" cy="389999"/>
          </a:xfrm>
          <a:prstGeom prst="rect">
            <a:avLst/>
          </a:prstGeom>
        </p:spPr>
      </p:pic>
      <p:sp>
        <p:nvSpPr>
          <p:cNvPr id="27" name="bg object 27"/>
          <p:cNvSpPr/>
          <p:nvPr/>
        </p:nvSpPr>
        <p:spPr>
          <a:xfrm>
            <a:off x="6618477" y="2955104"/>
            <a:ext cx="487680" cy="1924473"/>
          </a:xfrm>
          <a:custGeom>
            <a:avLst/>
            <a:gdLst/>
            <a:ahLst/>
            <a:cxnLst/>
            <a:rect l="l" t="t" r="r" b="b"/>
            <a:pathLst>
              <a:path w="365760" h="1443354">
                <a:moveTo>
                  <a:pt x="365696" y="1259903"/>
                </a:moveTo>
                <a:lnTo>
                  <a:pt x="351777" y="1189926"/>
                </a:lnTo>
                <a:lnTo>
                  <a:pt x="312140" y="1130604"/>
                </a:lnTo>
                <a:lnTo>
                  <a:pt x="252818" y="1090968"/>
                </a:lnTo>
                <a:lnTo>
                  <a:pt x="182841" y="1077048"/>
                </a:lnTo>
                <a:lnTo>
                  <a:pt x="134239" y="1083589"/>
                </a:lnTo>
                <a:lnTo>
                  <a:pt x="90563" y="1102017"/>
                </a:lnTo>
                <a:lnTo>
                  <a:pt x="53555" y="1130604"/>
                </a:lnTo>
                <a:lnTo>
                  <a:pt x="24968" y="1167612"/>
                </a:lnTo>
                <a:lnTo>
                  <a:pt x="6527" y="1211300"/>
                </a:lnTo>
                <a:lnTo>
                  <a:pt x="0" y="1259903"/>
                </a:lnTo>
                <a:lnTo>
                  <a:pt x="6527" y="1308506"/>
                </a:lnTo>
                <a:lnTo>
                  <a:pt x="24968" y="1352194"/>
                </a:lnTo>
                <a:lnTo>
                  <a:pt x="53555" y="1389202"/>
                </a:lnTo>
                <a:lnTo>
                  <a:pt x="90563" y="1417789"/>
                </a:lnTo>
                <a:lnTo>
                  <a:pt x="134239" y="1436217"/>
                </a:lnTo>
                <a:lnTo>
                  <a:pt x="182841" y="1442758"/>
                </a:lnTo>
                <a:lnTo>
                  <a:pt x="231457" y="1436217"/>
                </a:lnTo>
                <a:lnTo>
                  <a:pt x="275132" y="1417789"/>
                </a:lnTo>
                <a:lnTo>
                  <a:pt x="312140" y="1389202"/>
                </a:lnTo>
                <a:lnTo>
                  <a:pt x="340728" y="1352194"/>
                </a:lnTo>
                <a:lnTo>
                  <a:pt x="359168" y="1308506"/>
                </a:lnTo>
                <a:lnTo>
                  <a:pt x="365696" y="1259903"/>
                </a:lnTo>
                <a:close/>
              </a:path>
              <a:path w="365760" h="1443354">
                <a:moveTo>
                  <a:pt x="365696" y="182854"/>
                </a:moveTo>
                <a:lnTo>
                  <a:pt x="351777" y="112877"/>
                </a:lnTo>
                <a:lnTo>
                  <a:pt x="312140" y="53555"/>
                </a:lnTo>
                <a:lnTo>
                  <a:pt x="252818" y="13919"/>
                </a:lnTo>
                <a:lnTo>
                  <a:pt x="182841" y="0"/>
                </a:lnTo>
                <a:lnTo>
                  <a:pt x="134239" y="6540"/>
                </a:lnTo>
                <a:lnTo>
                  <a:pt x="90563" y="24968"/>
                </a:lnTo>
                <a:lnTo>
                  <a:pt x="53555" y="53555"/>
                </a:lnTo>
                <a:lnTo>
                  <a:pt x="24968" y="90563"/>
                </a:lnTo>
                <a:lnTo>
                  <a:pt x="6527" y="134239"/>
                </a:lnTo>
                <a:lnTo>
                  <a:pt x="0" y="182854"/>
                </a:lnTo>
                <a:lnTo>
                  <a:pt x="6527" y="231457"/>
                </a:lnTo>
                <a:lnTo>
                  <a:pt x="24968" y="275145"/>
                </a:lnTo>
                <a:lnTo>
                  <a:pt x="53555" y="312153"/>
                </a:lnTo>
                <a:lnTo>
                  <a:pt x="90563" y="340741"/>
                </a:lnTo>
                <a:lnTo>
                  <a:pt x="134239" y="359168"/>
                </a:lnTo>
                <a:lnTo>
                  <a:pt x="182841" y="365709"/>
                </a:lnTo>
                <a:lnTo>
                  <a:pt x="231457" y="359168"/>
                </a:lnTo>
                <a:lnTo>
                  <a:pt x="275132" y="340741"/>
                </a:lnTo>
                <a:lnTo>
                  <a:pt x="312140" y="312153"/>
                </a:lnTo>
                <a:lnTo>
                  <a:pt x="340728" y="275145"/>
                </a:lnTo>
                <a:lnTo>
                  <a:pt x="359168" y="231457"/>
                </a:lnTo>
                <a:lnTo>
                  <a:pt x="365696" y="182854"/>
                </a:lnTo>
                <a:close/>
              </a:path>
            </a:pathLst>
          </a:custGeom>
          <a:solidFill>
            <a:srgbClr val="EE4523"/>
          </a:solidFill>
        </p:spPr>
        <p:txBody>
          <a:bodyPr wrap="square" lIns="0" tIns="0" rIns="0" bIns="0" rtlCol="0"/>
          <a:lstStyle/>
          <a:p>
            <a:endParaRPr sz="2400"/>
          </a:p>
        </p:txBody>
      </p:sp>
      <p:pic>
        <p:nvPicPr>
          <p:cNvPr id="28" name="bg object 28"/>
          <p:cNvPicPr/>
          <p:nvPr/>
        </p:nvPicPr>
        <p:blipFill>
          <a:blip r:embed="rId9" cstate="print"/>
          <a:stretch>
            <a:fillRect/>
          </a:stretch>
        </p:blipFill>
        <p:spPr>
          <a:xfrm>
            <a:off x="6511634" y="2266533"/>
            <a:ext cx="3906399" cy="3873599"/>
          </a:xfrm>
          <a:prstGeom prst="rect">
            <a:avLst/>
          </a:prstGeom>
        </p:spPr>
      </p:pic>
      <p:sp>
        <p:nvSpPr>
          <p:cNvPr id="29" name="bg object 29"/>
          <p:cNvSpPr/>
          <p:nvPr/>
        </p:nvSpPr>
        <p:spPr>
          <a:xfrm>
            <a:off x="6511633" y="2266532"/>
            <a:ext cx="3906520" cy="3874347"/>
          </a:xfrm>
          <a:custGeom>
            <a:avLst/>
            <a:gdLst/>
            <a:ahLst/>
            <a:cxnLst/>
            <a:rect l="l" t="t" r="r" b="b"/>
            <a:pathLst>
              <a:path w="2929890" h="2905760">
                <a:moveTo>
                  <a:pt x="0" y="205513"/>
                </a:moveTo>
                <a:lnTo>
                  <a:pt x="5427" y="158391"/>
                </a:lnTo>
                <a:lnTo>
                  <a:pt x="20888" y="115134"/>
                </a:lnTo>
                <a:lnTo>
                  <a:pt x="45149" y="76975"/>
                </a:lnTo>
                <a:lnTo>
                  <a:pt x="76975" y="45149"/>
                </a:lnTo>
                <a:lnTo>
                  <a:pt x="115134" y="20888"/>
                </a:lnTo>
                <a:lnTo>
                  <a:pt x="158391" y="5427"/>
                </a:lnTo>
                <a:lnTo>
                  <a:pt x="205513" y="0"/>
                </a:lnTo>
                <a:lnTo>
                  <a:pt x="2724285" y="0"/>
                </a:lnTo>
                <a:lnTo>
                  <a:pt x="2764567" y="3985"/>
                </a:lnTo>
                <a:lnTo>
                  <a:pt x="2802933" y="15643"/>
                </a:lnTo>
                <a:lnTo>
                  <a:pt x="2838305" y="34528"/>
                </a:lnTo>
                <a:lnTo>
                  <a:pt x="2869606" y="60193"/>
                </a:lnTo>
                <a:lnTo>
                  <a:pt x="2895271" y="91494"/>
                </a:lnTo>
                <a:lnTo>
                  <a:pt x="2914156" y="126867"/>
                </a:lnTo>
                <a:lnTo>
                  <a:pt x="2925814" y="165232"/>
                </a:lnTo>
                <a:lnTo>
                  <a:pt x="2929799" y="205513"/>
                </a:lnTo>
                <a:lnTo>
                  <a:pt x="2929799" y="2699686"/>
                </a:lnTo>
                <a:lnTo>
                  <a:pt x="2924372" y="2746808"/>
                </a:lnTo>
                <a:lnTo>
                  <a:pt x="2908911" y="2790065"/>
                </a:lnTo>
                <a:lnTo>
                  <a:pt x="2884650" y="2828224"/>
                </a:lnTo>
                <a:lnTo>
                  <a:pt x="2852824" y="2860050"/>
                </a:lnTo>
                <a:lnTo>
                  <a:pt x="2814665" y="2884311"/>
                </a:lnTo>
                <a:lnTo>
                  <a:pt x="2771408" y="2899772"/>
                </a:lnTo>
                <a:lnTo>
                  <a:pt x="2724285" y="2905199"/>
                </a:lnTo>
                <a:lnTo>
                  <a:pt x="205513" y="2905199"/>
                </a:lnTo>
                <a:lnTo>
                  <a:pt x="158391" y="2899772"/>
                </a:lnTo>
                <a:lnTo>
                  <a:pt x="115134" y="2884311"/>
                </a:lnTo>
                <a:lnTo>
                  <a:pt x="76975" y="2860050"/>
                </a:lnTo>
                <a:lnTo>
                  <a:pt x="45149" y="2828224"/>
                </a:lnTo>
                <a:lnTo>
                  <a:pt x="20888" y="2790065"/>
                </a:lnTo>
                <a:lnTo>
                  <a:pt x="5427" y="2746808"/>
                </a:lnTo>
                <a:lnTo>
                  <a:pt x="0" y="2699686"/>
                </a:lnTo>
                <a:lnTo>
                  <a:pt x="0" y="205513"/>
                </a:lnTo>
                <a:close/>
              </a:path>
            </a:pathLst>
          </a:custGeom>
          <a:ln w="9524">
            <a:solidFill>
              <a:srgbClr val="EE4523"/>
            </a:solidFill>
          </a:ln>
        </p:spPr>
        <p:txBody>
          <a:bodyPr wrap="square" lIns="0" tIns="0" rIns="0" bIns="0" rtlCol="0"/>
          <a:lstStyle/>
          <a:p>
            <a:endParaRPr sz="2400"/>
          </a:p>
        </p:txBody>
      </p:sp>
      <p:pic>
        <p:nvPicPr>
          <p:cNvPr id="30" name="bg object 30"/>
          <p:cNvPicPr/>
          <p:nvPr/>
        </p:nvPicPr>
        <p:blipFill>
          <a:blip r:embed="rId10" cstate="print"/>
          <a:stretch>
            <a:fillRect/>
          </a:stretch>
        </p:blipFill>
        <p:spPr>
          <a:xfrm>
            <a:off x="6661734" y="2405733"/>
            <a:ext cx="3599599" cy="3595199"/>
          </a:xfrm>
          <a:prstGeom prst="rect">
            <a:avLst/>
          </a:prstGeom>
        </p:spPr>
      </p:pic>
      <p:sp>
        <p:nvSpPr>
          <p:cNvPr id="2" name="Holder 2"/>
          <p:cNvSpPr>
            <a:spLocks noGrp="1"/>
          </p:cNvSpPr>
          <p:nvPr>
            <p:ph type="ftr" sz="quarter" idx="5"/>
          </p:nvPr>
        </p:nvSpPr>
        <p:spPr/>
        <p:txBody>
          <a:bodyPr lIns="0" tIns="0" rIns="0" bIns="0"/>
          <a:lstStyle>
            <a:lvl1pPr>
              <a:defRPr sz="667" b="0" i="0">
                <a:solidFill>
                  <a:schemeClr val="bg1"/>
                </a:solidFill>
                <a:latin typeface="Century Gothic"/>
                <a:cs typeface="Century Gothic"/>
              </a:defRPr>
            </a:lvl1pPr>
          </a:lstStyle>
          <a:p>
            <a:pPr marL="16933">
              <a:spcBef>
                <a:spcPts val="113"/>
              </a:spcBef>
            </a:pPr>
            <a:r>
              <a:rPr lang="en-US" spc="-27"/>
              <a:t>©</a:t>
            </a:r>
            <a:r>
              <a:rPr lang="en-US" spc="73"/>
              <a:t> </a:t>
            </a:r>
            <a:r>
              <a:rPr lang="en-US" spc="67"/>
              <a:t>2026</a:t>
            </a:r>
            <a:r>
              <a:rPr lang="en-US" spc="73"/>
              <a:t> </a:t>
            </a:r>
            <a:r>
              <a:rPr lang="en-US"/>
              <a:t>KnowBe4,</a:t>
            </a:r>
            <a:r>
              <a:rPr lang="en-US" spc="80"/>
              <a:t> </a:t>
            </a:r>
            <a:r>
              <a:rPr lang="en-US"/>
              <a:t>Inc.</a:t>
            </a:r>
            <a:r>
              <a:rPr lang="en-US" spc="73"/>
              <a:t> </a:t>
            </a:r>
            <a:r>
              <a:rPr lang="en-US"/>
              <a:t>All</a:t>
            </a:r>
            <a:r>
              <a:rPr lang="en-US" spc="73"/>
              <a:t> </a:t>
            </a:r>
            <a:r>
              <a:rPr lang="en-US"/>
              <a:t>rights</a:t>
            </a:r>
            <a:r>
              <a:rPr lang="en-US" spc="80"/>
              <a:t> </a:t>
            </a:r>
            <a:r>
              <a:rPr lang="en-US" spc="-13"/>
              <a:t>reserved.</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4" name="Holder 4"/>
          <p:cNvSpPr>
            <a:spLocks noGrp="1"/>
          </p:cNvSpPr>
          <p:nvPr>
            <p:ph type="sldNum" sz="quarter" idx="7"/>
          </p:nvPr>
        </p:nvSpPr>
        <p:spPr/>
        <p:txBody>
          <a:bodyPr lIns="0" tIns="0" rIns="0" bIns="0"/>
          <a:lstStyle>
            <a:lvl1pPr>
              <a:defRPr sz="1333" b="1" i="0">
                <a:solidFill>
                  <a:srgbClr val="00293C"/>
                </a:solidFill>
                <a:latin typeface="Calibri"/>
                <a:cs typeface="Calibri"/>
              </a:defRPr>
            </a:lvl1pPr>
          </a:lstStyle>
          <a:p>
            <a:pPr marL="86357">
              <a:spcBef>
                <a:spcPts val="93"/>
              </a:spcBef>
            </a:pPr>
            <a:fld id="{81D60167-4931-47E6-BA6A-407CBD079E47}" type="slidenum">
              <a:rPr lang="en-US" spc="87" smtClean="0"/>
              <a:pPr marL="86357">
                <a:spcBef>
                  <a:spcPts val="93"/>
                </a:spcBef>
              </a:pPr>
              <a:t>‹#›</a:t>
            </a:fld>
            <a:endParaRPr lang="en-US" spc="87"/>
          </a:p>
        </p:txBody>
      </p:sp>
    </p:spTree>
    <p:extLst>
      <p:ext uri="{BB962C8B-B14F-4D97-AF65-F5344CB8AC3E}">
        <p14:creationId xmlns:p14="http://schemas.microsoft.com/office/powerpoint/2010/main" val="34472836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ingle Column Bullet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8E4BBA8-88E9-8557-BFA1-01CAD1531AAC}"/>
              </a:ext>
            </a:extLst>
          </p:cNvPr>
          <p:cNvSpPr>
            <a:spLocks noGrp="1"/>
          </p:cNvSpPr>
          <p:nvPr>
            <p:ph sz="quarter" idx="10"/>
          </p:nvPr>
        </p:nvSpPr>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4">
            <a:extLst>
              <a:ext uri="{FF2B5EF4-FFF2-40B4-BE49-F238E27FC236}">
                <a16:creationId xmlns:a16="http://schemas.microsoft.com/office/drawing/2014/main" id="{38FE46BC-3AF6-5BC0-F280-0A209DFC72D0}"/>
              </a:ext>
            </a:extLst>
          </p:cNvPr>
          <p:cNvSpPr>
            <a:spLocks noGrp="1"/>
          </p:cNvSpPr>
          <p:nvPr>
            <p:ph type="title"/>
          </p:nvPr>
        </p:nvSpPr>
        <p:spPr/>
        <p:txBody>
          <a:bodyPr anchor="t"/>
          <a:lstStyle/>
          <a:p>
            <a:r>
              <a:rPr lang="en-US"/>
              <a:t>Click to edit Master title style</a:t>
            </a:r>
          </a:p>
        </p:txBody>
      </p:sp>
    </p:spTree>
    <p:extLst>
      <p:ext uri="{BB962C8B-B14F-4D97-AF65-F5344CB8AC3E}">
        <p14:creationId xmlns:p14="http://schemas.microsoft.com/office/powerpoint/2010/main" val="5378296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8FE46BC-3AF6-5BC0-F280-0A209DFC72D0}"/>
              </a:ext>
            </a:extLst>
          </p:cNvPr>
          <p:cNvSpPr>
            <a:spLocks noGrp="1"/>
          </p:cNvSpPr>
          <p:nvPr>
            <p:ph type="title"/>
          </p:nvPr>
        </p:nvSpPr>
        <p:spPr/>
        <p:txBody>
          <a:bodyPr anchor="t" anchorCtr="0"/>
          <a:lstStyle/>
          <a:p>
            <a:r>
              <a:rPr lang="en-US"/>
              <a:t>Click to edit Master title style</a:t>
            </a:r>
          </a:p>
        </p:txBody>
      </p:sp>
      <p:sp>
        <p:nvSpPr>
          <p:cNvPr id="7" name="Table Placeholder 6">
            <a:extLst>
              <a:ext uri="{FF2B5EF4-FFF2-40B4-BE49-F238E27FC236}">
                <a16:creationId xmlns:a16="http://schemas.microsoft.com/office/drawing/2014/main" id="{785C75D7-E150-BE5C-68E1-CC2A3A2ECFA5}"/>
              </a:ext>
            </a:extLst>
          </p:cNvPr>
          <p:cNvSpPr>
            <a:spLocks noGrp="1"/>
          </p:cNvSpPr>
          <p:nvPr>
            <p:ph type="tbl" sz="quarter" idx="10"/>
          </p:nvPr>
        </p:nvSpPr>
        <p:spPr/>
        <p:txBody>
          <a:bodyPr/>
          <a:lstStyle>
            <a:lvl1pPr marL="0" indent="0">
              <a:buNone/>
              <a:defRPr/>
            </a:lvl1pPr>
          </a:lstStyle>
          <a:p>
            <a:endParaRPr lang="en-US"/>
          </a:p>
        </p:txBody>
      </p:sp>
    </p:spTree>
    <p:extLst>
      <p:ext uri="{BB962C8B-B14F-4D97-AF65-F5344CB8AC3E}">
        <p14:creationId xmlns:p14="http://schemas.microsoft.com/office/powerpoint/2010/main" val="56228442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ouble Column Bullets-Option 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5719D5-8407-9CF8-0446-36BA9629E1BE}"/>
              </a:ext>
            </a:extLst>
          </p:cNvPr>
          <p:cNvSpPr>
            <a:spLocks noGrp="1"/>
          </p:cNvSpPr>
          <p:nvPr>
            <p:ph type="title"/>
          </p:nvPr>
        </p:nvSpPr>
        <p:spPr/>
        <p:txBody>
          <a:bodyPr anchor="t" anchorCtr="0"/>
          <a:lstStyle/>
          <a:p>
            <a:r>
              <a:rPr lang="en-US"/>
              <a:t>Click to edit Master title style</a:t>
            </a:r>
          </a:p>
        </p:txBody>
      </p:sp>
      <p:sp>
        <p:nvSpPr>
          <p:cNvPr id="5" name="Content Placeholder 4">
            <a:extLst>
              <a:ext uri="{FF2B5EF4-FFF2-40B4-BE49-F238E27FC236}">
                <a16:creationId xmlns:a16="http://schemas.microsoft.com/office/drawing/2014/main" id="{FF124995-F305-891A-9BB0-D86723DB5982}"/>
              </a:ext>
            </a:extLst>
          </p:cNvPr>
          <p:cNvSpPr>
            <a:spLocks noGrp="1"/>
          </p:cNvSpPr>
          <p:nvPr>
            <p:ph sz="quarter" idx="15"/>
          </p:nvPr>
        </p:nvSpPr>
        <p:spPr>
          <a:xfrm>
            <a:off x="457200" y="1346200"/>
            <a:ext cx="5486400" cy="4826000"/>
          </a:xfrm>
        </p:spPr>
        <p:txBody>
          <a:bodyPr/>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6">
            <a:extLst>
              <a:ext uri="{FF2B5EF4-FFF2-40B4-BE49-F238E27FC236}">
                <a16:creationId xmlns:a16="http://schemas.microsoft.com/office/drawing/2014/main" id="{E2250B60-FB24-9101-D4BA-F984D42EB6F8}"/>
              </a:ext>
            </a:extLst>
          </p:cNvPr>
          <p:cNvSpPr>
            <a:spLocks noGrp="1"/>
          </p:cNvSpPr>
          <p:nvPr>
            <p:ph sz="quarter" idx="16"/>
          </p:nvPr>
        </p:nvSpPr>
        <p:spPr>
          <a:xfrm>
            <a:off x="6248400" y="1346200"/>
            <a:ext cx="5486400" cy="4826000"/>
          </a:xfrm>
        </p:spPr>
        <p:txBody>
          <a:bodyPr/>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852265492"/>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ouble Column Bullets-Option B">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55A036F-3F5B-3A45-A59A-EA3691CAB9A4}"/>
              </a:ext>
            </a:extLst>
          </p:cNvPr>
          <p:cNvSpPr>
            <a:spLocks noGrp="1"/>
          </p:cNvSpPr>
          <p:nvPr>
            <p:ph idx="1"/>
          </p:nvPr>
        </p:nvSpPr>
        <p:spPr>
          <a:xfrm>
            <a:off x="457200" y="1346200"/>
            <a:ext cx="5486400" cy="451405"/>
          </a:xfrm>
          <a:prstGeom prst="rect">
            <a:avLst/>
          </a:prstGeom>
          <a:solidFill>
            <a:schemeClr val="accent1"/>
          </a:solidFill>
          <a:ln>
            <a:noFill/>
          </a:ln>
        </p:spPr>
        <p:txBody>
          <a:bodyPr tIns="45720" bIns="45720" anchor="ctr">
            <a:noAutofit/>
          </a:bodyPr>
          <a:lstStyle>
            <a:lvl1pPr marL="0" indent="0" algn="ctr">
              <a:spcBef>
                <a:spcPts val="800"/>
              </a:spcBef>
              <a:spcAft>
                <a:spcPts val="0"/>
              </a:spcAft>
              <a:buClr>
                <a:schemeClr val="accent1"/>
              </a:buClr>
              <a:buSzPct val="100000"/>
              <a:buFont typeface="Arial" panose="020B0604020202020204" pitchFamily="34" charset="0"/>
              <a:buNone/>
              <a:defRPr sz="2133" b="0" i="0" cap="all" spc="0" baseline="0">
                <a:solidFill>
                  <a:schemeClr val="bg2"/>
                </a:solidFill>
                <a:latin typeface="Gill Sans MT" panose="020B0502020104020203" pitchFamily="34" charset="77"/>
              </a:defRPr>
            </a:lvl1pPr>
            <a:lvl2pPr marL="459306" indent="-232828">
              <a:spcBef>
                <a:spcPts val="800"/>
              </a:spcBef>
              <a:spcAft>
                <a:spcPts val="0"/>
              </a:spcAft>
              <a:buClr>
                <a:schemeClr val="accent1"/>
              </a:buClr>
              <a:buSzPct val="100000"/>
              <a:buFont typeface="Gill Sans MT" panose="020B0502020104020203" pitchFamily="34" charset="0"/>
              <a:buChar char="–"/>
              <a:defRPr sz="1867" b="0" i="0">
                <a:solidFill>
                  <a:schemeClr val="accent6"/>
                </a:solidFill>
                <a:latin typeface="Gill Sans MT" panose="020B0502020104020203" pitchFamily="34" charset="77"/>
              </a:defRPr>
            </a:lvl2pPr>
            <a:lvl3pPr marL="685783" indent="-226478">
              <a:spcBef>
                <a:spcPts val="800"/>
              </a:spcBef>
              <a:spcAft>
                <a:spcPts val="0"/>
              </a:spcAft>
              <a:buClr>
                <a:schemeClr val="accent1"/>
              </a:buClr>
              <a:buSzPct val="100000"/>
              <a:buFont typeface="Arial" panose="020B0604020202020204" pitchFamily="34" charset="0"/>
              <a:buChar char="•"/>
              <a:defRPr sz="1600" b="0" i="0">
                <a:solidFill>
                  <a:schemeClr val="accent6"/>
                </a:solidFill>
                <a:latin typeface="Gill Sans MT" panose="020B0502020104020203" pitchFamily="34" charset="77"/>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Gill Sans MT" panose="020B0502020104020203" pitchFamily="34" charset="0"/>
              <a:buChar char="–"/>
              <a:tabLst/>
              <a:defRPr sz="1467" b="0" i="0">
                <a:solidFill>
                  <a:schemeClr val="accent6"/>
                </a:solidFill>
                <a:latin typeface="Gill Sans MT" panose="020B0502020104020203" pitchFamily="34" charset="77"/>
              </a:defRPr>
            </a:lvl4pPr>
            <a:lvl5pPr marL="1149322" indent="-232828">
              <a:spcBef>
                <a:spcPts val="800"/>
              </a:spcBef>
              <a:spcAft>
                <a:spcPts val="0"/>
              </a:spcAft>
              <a:buClr>
                <a:schemeClr val="accent1"/>
              </a:buClr>
              <a:buFont typeface="Arial" panose="020B0604020202020204" pitchFamily="34" charset="0"/>
              <a:buChar char="•"/>
              <a:tabLst/>
              <a:defRPr sz="1333">
                <a:solidFill>
                  <a:schemeClr val="accent6"/>
                </a:solidFill>
                <a:latin typeface="+mn-lt"/>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1535C50E-4B3A-0240-8785-8BDE97A5CC41}"/>
              </a:ext>
            </a:extLst>
          </p:cNvPr>
          <p:cNvSpPr>
            <a:spLocks noGrp="1"/>
          </p:cNvSpPr>
          <p:nvPr>
            <p:ph idx="14"/>
          </p:nvPr>
        </p:nvSpPr>
        <p:spPr>
          <a:xfrm>
            <a:off x="6243347" y="1346200"/>
            <a:ext cx="5491452" cy="451405"/>
          </a:xfrm>
          <a:prstGeom prst="rect">
            <a:avLst/>
          </a:prstGeom>
          <a:solidFill>
            <a:schemeClr val="accent1"/>
          </a:solidFill>
          <a:ln>
            <a:noFill/>
          </a:ln>
        </p:spPr>
        <p:txBody>
          <a:bodyPr tIns="45720" bIns="45720" anchor="ctr">
            <a:noAutofit/>
          </a:bodyPr>
          <a:lstStyle>
            <a:lvl1pPr marL="0" indent="0" algn="ctr">
              <a:spcBef>
                <a:spcPts val="800"/>
              </a:spcBef>
              <a:spcAft>
                <a:spcPts val="0"/>
              </a:spcAft>
              <a:buClr>
                <a:schemeClr val="accent1"/>
              </a:buClr>
              <a:buSzPct val="80000"/>
              <a:buFont typeface="Arial" panose="020B0604020202020204" pitchFamily="34" charset="0"/>
              <a:buNone/>
              <a:defRPr lang="en-US" sz="2133" b="0" i="0" kern="1200" cap="all" spc="0" baseline="0" dirty="0">
                <a:solidFill>
                  <a:schemeClr val="bg2"/>
                </a:solidFill>
                <a:latin typeface="Gill Sans MT" panose="020B0502020104020203" pitchFamily="34" charset="77"/>
                <a:ea typeface="+mn-ea"/>
                <a:cs typeface="Arial" pitchFamily="34" charset="0"/>
              </a:defRPr>
            </a:lvl1pPr>
            <a:lvl2pPr marL="459306" indent="-232828">
              <a:spcBef>
                <a:spcPts val="800"/>
              </a:spcBef>
              <a:spcAft>
                <a:spcPts val="0"/>
              </a:spcAft>
              <a:buClr>
                <a:schemeClr val="accent1"/>
              </a:buClr>
              <a:buSzPct val="80000"/>
              <a:buFont typeface="Arial" panose="020B0604020202020204" pitchFamily="34" charset="0"/>
              <a:buChar char="•"/>
              <a:defRPr lang="en-US" sz="1867" b="0" i="0" kern="1200" dirty="0" smtClean="0">
                <a:solidFill>
                  <a:schemeClr val="accent6"/>
                </a:solidFill>
                <a:latin typeface="Gill Sans MT" panose="020B0502020104020203" pitchFamily="34" charset="77"/>
                <a:ea typeface="+mn-ea"/>
                <a:cs typeface="Arial" pitchFamily="34" charset="0"/>
              </a:defRPr>
            </a:lvl2pPr>
            <a:lvl3pPr marL="685783" indent="-226478">
              <a:spcBef>
                <a:spcPts val="800"/>
              </a:spcBef>
              <a:spcAft>
                <a:spcPts val="0"/>
              </a:spcAft>
              <a:buClr>
                <a:schemeClr val="accent1"/>
              </a:buClr>
              <a:buFont typeface="Arial" panose="020B0604020202020204" pitchFamily="34" charset="0"/>
              <a:buChar char="•"/>
              <a:defRPr lang="en-US" sz="1600" b="0" i="0" kern="1200" dirty="0" smtClean="0">
                <a:solidFill>
                  <a:schemeClr val="accent6"/>
                </a:solidFill>
                <a:latin typeface="Gill Sans MT" panose="020B0502020104020203" pitchFamily="34" charset="77"/>
                <a:ea typeface="+mn-ea"/>
                <a:cs typeface="Arial" pitchFamily="34" charset="0"/>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Arial" panose="020B0604020202020204" pitchFamily="34" charset="0"/>
              <a:buChar char="•"/>
              <a:tabLst/>
              <a:defRPr lang="en-US" sz="1467" b="0" i="0" kern="1200" dirty="0" smtClean="0">
                <a:solidFill>
                  <a:schemeClr val="accent6"/>
                </a:solidFill>
                <a:latin typeface="Gill Sans MT" panose="020B0502020104020203" pitchFamily="34" charset="77"/>
                <a:ea typeface="+mn-ea"/>
                <a:cs typeface="Arial" pitchFamily="34" charset="0"/>
              </a:defRPr>
            </a:lvl4pPr>
            <a:lvl5pPr marL="1149322" indent="-232828">
              <a:spcBef>
                <a:spcPts val="800"/>
              </a:spcBef>
              <a:spcAft>
                <a:spcPts val="0"/>
              </a:spcAft>
              <a:buClr>
                <a:schemeClr val="accent1"/>
              </a:buClr>
              <a:buFont typeface="Arial" panose="020B0604020202020204" pitchFamily="34" charset="0"/>
              <a:buChar char="•"/>
              <a:tabLst/>
              <a:defRPr lang="en-US" sz="1333" kern="1200" dirty="0">
                <a:solidFill>
                  <a:schemeClr val="accent6"/>
                </a:solidFill>
                <a:latin typeface="+mn-lt"/>
                <a:ea typeface="+mn-ea"/>
                <a:cs typeface="Arial" pitchFamily="34" charset="0"/>
              </a:defRPr>
            </a:lvl5pPr>
          </a:lstStyle>
          <a:p>
            <a:pPr marL="0" lvl="0" indent="0" algn="ctr" defTabSz="1219170" rtl="0" eaLnBrk="1" latinLnBrk="0" hangingPunct="1">
              <a:spcBef>
                <a:spcPts val="800"/>
              </a:spcBef>
              <a:spcAft>
                <a:spcPts val="0"/>
              </a:spcAft>
              <a:buClr>
                <a:schemeClr val="accent1"/>
              </a:buClr>
              <a:buSzPct val="100000"/>
              <a:buFont typeface="Arial" panose="020B0604020202020204" pitchFamily="34" charset="0"/>
              <a:buNone/>
            </a:pPr>
            <a:r>
              <a:rPr lang="en-US"/>
              <a:t>Click to edit Master text styles</a:t>
            </a:r>
          </a:p>
        </p:txBody>
      </p:sp>
      <p:sp>
        <p:nvSpPr>
          <p:cNvPr id="4" name="Title 3">
            <a:extLst>
              <a:ext uri="{FF2B5EF4-FFF2-40B4-BE49-F238E27FC236}">
                <a16:creationId xmlns:a16="http://schemas.microsoft.com/office/drawing/2014/main" id="{AF070146-97DC-7B02-6DEF-2313E52B0045}"/>
              </a:ext>
            </a:extLst>
          </p:cNvPr>
          <p:cNvSpPr>
            <a:spLocks noGrp="1"/>
          </p:cNvSpPr>
          <p:nvPr>
            <p:ph type="title"/>
          </p:nvPr>
        </p:nvSpPr>
        <p:spPr/>
        <p:txBody>
          <a:bodyPr/>
          <a:lstStyle/>
          <a:p>
            <a:r>
              <a:rPr lang="en-US"/>
              <a:t>Click to edit Master title style</a:t>
            </a:r>
          </a:p>
        </p:txBody>
      </p:sp>
      <p:sp>
        <p:nvSpPr>
          <p:cNvPr id="7" name="Content Placeholder 6">
            <a:extLst>
              <a:ext uri="{FF2B5EF4-FFF2-40B4-BE49-F238E27FC236}">
                <a16:creationId xmlns:a16="http://schemas.microsoft.com/office/drawing/2014/main" id="{271CCF4C-3DD3-A03A-8346-52C727BB70BA}"/>
              </a:ext>
            </a:extLst>
          </p:cNvPr>
          <p:cNvSpPr>
            <a:spLocks noGrp="1"/>
          </p:cNvSpPr>
          <p:nvPr>
            <p:ph sz="quarter" idx="17"/>
          </p:nvPr>
        </p:nvSpPr>
        <p:spPr>
          <a:xfrm>
            <a:off x="457200" y="1888451"/>
            <a:ext cx="5486400" cy="4283751"/>
          </a:xfrm>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8">
            <a:extLst>
              <a:ext uri="{FF2B5EF4-FFF2-40B4-BE49-F238E27FC236}">
                <a16:creationId xmlns:a16="http://schemas.microsoft.com/office/drawing/2014/main" id="{5DFF8907-7E5A-8309-A4F1-EE889902B2BB}"/>
              </a:ext>
            </a:extLst>
          </p:cNvPr>
          <p:cNvSpPr>
            <a:spLocks noGrp="1"/>
          </p:cNvSpPr>
          <p:nvPr>
            <p:ph sz="quarter" idx="18"/>
          </p:nvPr>
        </p:nvSpPr>
        <p:spPr>
          <a:xfrm>
            <a:off x="6243347" y="1888451"/>
            <a:ext cx="5486400" cy="4283751"/>
          </a:xfrm>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74773640"/>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ouble Column Bullets-Option C">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C55A036F-3F5B-3A45-A59A-EA3691CAB9A4}"/>
              </a:ext>
            </a:extLst>
          </p:cNvPr>
          <p:cNvSpPr>
            <a:spLocks noGrp="1"/>
          </p:cNvSpPr>
          <p:nvPr>
            <p:ph idx="1"/>
          </p:nvPr>
        </p:nvSpPr>
        <p:spPr>
          <a:xfrm>
            <a:off x="457201" y="1346200"/>
            <a:ext cx="5486400" cy="451405"/>
          </a:xfrm>
          <a:prstGeom prst="rect">
            <a:avLst/>
          </a:prstGeom>
          <a:solidFill>
            <a:schemeClr val="accent2"/>
          </a:solidFill>
          <a:ln>
            <a:noFill/>
          </a:ln>
        </p:spPr>
        <p:txBody>
          <a:bodyPr tIns="45720" anchor="ctr">
            <a:noAutofit/>
          </a:bodyPr>
          <a:lstStyle>
            <a:lvl1pPr marL="0" indent="0" algn="ctr">
              <a:spcBef>
                <a:spcPts val="800"/>
              </a:spcBef>
              <a:spcAft>
                <a:spcPts val="0"/>
              </a:spcAft>
              <a:buClr>
                <a:schemeClr val="accent1"/>
              </a:buClr>
              <a:buSzPct val="100000"/>
              <a:buFont typeface="Arial" panose="020B0604020202020204" pitchFamily="34" charset="0"/>
              <a:buNone/>
              <a:defRPr sz="2133" b="0" i="0" cap="all" spc="0" baseline="0">
                <a:solidFill>
                  <a:schemeClr val="bg2"/>
                </a:solidFill>
                <a:latin typeface="Gill Sans MT" panose="020B0502020104020203" pitchFamily="34" charset="77"/>
              </a:defRPr>
            </a:lvl1pPr>
            <a:lvl2pPr marL="459306" indent="-232828">
              <a:spcBef>
                <a:spcPts val="800"/>
              </a:spcBef>
              <a:spcAft>
                <a:spcPts val="0"/>
              </a:spcAft>
              <a:buClr>
                <a:schemeClr val="accent1"/>
              </a:buClr>
              <a:buSzPct val="100000"/>
              <a:buFont typeface="Gill Sans MT" panose="020B0502020104020203" pitchFamily="34" charset="0"/>
              <a:buChar char="–"/>
              <a:defRPr sz="1867" b="0" i="0">
                <a:solidFill>
                  <a:schemeClr val="accent6"/>
                </a:solidFill>
                <a:latin typeface="Gill Sans MT" panose="020B0502020104020203" pitchFamily="34" charset="77"/>
              </a:defRPr>
            </a:lvl2pPr>
            <a:lvl3pPr marL="685783" indent="-226478">
              <a:spcBef>
                <a:spcPts val="800"/>
              </a:spcBef>
              <a:spcAft>
                <a:spcPts val="0"/>
              </a:spcAft>
              <a:buClr>
                <a:schemeClr val="accent1"/>
              </a:buClr>
              <a:buSzPct val="100000"/>
              <a:buFont typeface="Arial" panose="020B0604020202020204" pitchFamily="34" charset="0"/>
              <a:buChar char="•"/>
              <a:defRPr sz="1600" b="0" i="0">
                <a:solidFill>
                  <a:schemeClr val="accent6"/>
                </a:solidFill>
                <a:latin typeface="Gill Sans MT" panose="020B0502020104020203" pitchFamily="34" charset="77"/>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Gill Sans MT" panose="020B0502020104020203" pitchFamily="34" charset="0"/>
              <a:buChar char="–"/>
              <a:tabLst/>
              <a:defRPr sz="1467" b="0" i="0">
                <a:solidFill>
                  <a:schemeClr val="accent6"/>
                </a:solidFill>
                <a:latin typeface="Gill Sans MT" panose="020B0502020104020203" pitchFamily="34" charset="77"/>
              </a:defRPr>
            </a:lvl4pPr>
            <a:lvl5pPr marL="1149322" indent="-232828">
              <a:spcBef>
                <a:spcPts val="800"/>
              </a:spcBef>
              <a:spcAft>
                <a:spcPts val="0"/>
              </a:spcAft>
              <a:buClr>
                <a:schemeClr val="accent1"/>
              </a:buClr>
              <a:buFont typeface="Arial" panose="020B0604020202020204" pitchFamily="34" charset="0"/>
              <a:buChar char="•"/>
              <a:tabLst/>
              <a:defRPr sz="1333">
                <a:solidFill>
                  <a:schemeClr val="accent6"/>
                </a:solidFill>
                <a:latin typeface="+mn-lt"/>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1535C50E-4B3A-0240-8785-8BDE97A5CC41}"/>
              </a:ext>
            </a:extLst>
          </p:cNvPr>
          <p:cNvSpPr>
            <a:spLocks noGrp="1"/>
          </p:cNvSpPr>
          <p:nvPr>
            <p:ph idx="14"/>
          </p:nvPr>
        </p:nvSpPr>
        <p:spPr>
          <a:xfrm>
            <a:off x="6243347" y="1346200"/>
            <a:ext cx="5491452" cy="451405"/>
          </a:xfrm>
          <a:prstGeom prst="rect">
            <a:avLst/>
          </a:prstGeom>
          <a:solidFill>
            <a:schemeClr val="accent2"/>
          </a:solidFill>
          <a:ln>
            <a:noFill/>
          </a:ln>
        </p:spPr>
        <p:txBody>
          <a:bodyPr tIns="45720" anchor="ctr">
            <a:noAutofit/>
          </a:bodyPr>
          <a:lstStyle>
            <a:lvl1pPr marL="0" indent="0" algn="ctr">
              <a:spcBef>
                <a:spcPts val="800"/>
              </a:spcBef>
              <a:spcAft>
                <a:spcPts val="0"/>
              </a:spcAft>
              <a:buClr>
                <a:schemeClr val="accent1"/>
              </a:buClr>
              <a:buSzPct val="80000"/>
              <a:buFont typeface="Arial" panose="020B0604020202020204" pitchFamily="34" charset="0"/>
              <a:buNone/>
              <a:defRPr lang="en-US" sz="2133" b="0" i="0" kern="1200" cap="all" spc="0" baseline="0" dirty="0">
                <a:solidFill>
                  <a:schemeClr val="bg2"/>
                </a:solidFill>
                <a:latin typeface="Gill Sans MT" panose="020B0502020104020203" pitchFamily="34" charset="77"/>
                <a:ea typeface="+mn-ea"/>
                <a:cs typeface="Arial" pitchFamily="34" charset="0"/>
              </a:defRPr>
            </a:lvl1pPr>
            <a:lvl2pPr marL="459306" indent="-232828">
              <a:spcBef>
                <a:spcPts val="800"/>
              </a:spcBef>
              <a:spcAft>
                <a:spcPts val="0"/>
              </a:spcAft>
              <a:buClr>
                <a:schemeClr val="accent1"/>
              </a:buClr>
              <a:buSzPct val="80000"/>
              <a:buFont typeface="Arial" panose="020B0604020202020204" pitchFamily="34" charset="0"/>
              <a:buChar char="•"/>
              <a:defRPr lang="en-US" sz="1867" b="0" i="0" kern="1200" dirty="0" smtClean="0">
                <a:solidFill>
                  <a:schemeClr val="accent6"/>
                </a:solidFill>
                <a:latin typeface="Gill Sans MT" panose="020B0502020104020203" pitchFamily="34" charset="77"/>
                <a:ea typeface="+mn-ea"/>
                <a:cs typeface="Arial" pitchFamily="34" charset="0"/>
              </a:defRPr>
            </a:lvl2pPr>
            <a:lvl3pPr marL="685783" indent="-226478">
              <a:spcBef>
                <a:spcPts val="800"/>
              </a:spcBef>
              <a:spcAft>
                <a:spcPts val="0"/>
              </a:spcAft>
              <a:buClr>
                <a:schemeClr val="accent1"/>
              </a:buClr>
              <a:buFont typeface="Arial" panose="020B0604020202020204" pitchFamily="34" charset="0"/>
              <a:buChar char="•"/>
              <a:defRPr lang="en-US" sz="1600" b="0" i="0" kern="1200" dirty="0" smtClean="0">
                <a:solidFill>
                  <a:schemeClr val="accent6"/>
                </a:solidFill>
                <a:latin typeface="Gill Sans MT" panose="020B0502020104020203" pitchFamily="34" charset="77"/>
                <a:ea typeface="+mn-ea"/>
                <a:cs typeface="Arial" pitchFamily="34" charset="0"/>
              </a:defRPr>
            </a:lvl3pPr>
            <a:lvl4pPr marL="916494" marR="0" indent="-230712" algn="l" defTabSz="1219170" rtl="0" eaLnBrk="1" fontAlgn="auto" latinLnBrk="0" hangingPunct="1">
              <a:lnSpc>
                <a:spcPct val="100000"/>
              </a:lnSpc>
              <a:spcBef>
                <a:spcPts val="800"/>
              </a:spcBef>
              <a:spcAft>
                <a:spcPts val="0"/>
              </a:spcAft>
              <a:buClr>
                <a:schemeClr val="accent1"/>
              </a:buClr>
              <a:buSzTx/>
              <a:buFont typeface="Arial" panose="020B0604020202020204" pitchFamily="34" charset="0"/>
              <a:buChar char="•"/>
              <a:tabLst/>
              <a:defRPr lang="en-US" sz="1467" b="0" i="0" kern="1200" dirty="0" smtClean="0">
                <a:solidFill>
                  <a:schemeClr val="accent6"/>
                </a:solidFill>
                <a:latin typeface="Gill Sans MT" panose="020B0502020104020203" pitchFamily="34" charset="77"/>
                <a:ea typeface="+mn-ea"/>
                <a:cs typeface="Arial" pitchFamily="34" charset="0"/>
              </a:defRPr>
            </a:lvl4pPr>
            <a:lvl5pPr marL="1149322" indent="-232828">
              <a:spcBef>
                <a:spcPts val="800"/>
              </a:spcBef>
              <a:spcAft>
                <a:spcPts val="0"/>
              </a:spcAft>
              <a:buClr>
                <a:schemeClr val="accent1"/>
              </a:buClr>
              <a:buFont typeface="Arial" panose="020B0604020202020204" pitchFamily="34" charset="0"/>
              <a:buChar char="•"/>
              <a:tabLst/>
              <a:defRPr lang="en-US" sz="1333" kern="1200" dirty="0">
                <a:solidFill>
                  <a:schemeClr val="accent6"/>
                </a:solidFill>
                <a:latin typeface="+mn-lt"/>
                <a:ea typeface="+mn-ea"/>
                <a:cs typeface="Arial" pitchFamily="34" charset="0"/>
              </a:defRPr>
            </a:lvl5pPr>
          </a:lstStyle>
          <a:p>
            <a:pPr marL="0" lvl="0" indent="0" algn="ctr" defTabSz="1219170" rtl="0" eaLnBrk="1" latinLnBrk="0" hangingPunct="1">
              <a:spcBef>
                <a:spcPts val="800"/>
              </a:spcBef>
              <a:spcAft>
                <a:spcPts val="0"/>
              </a:spcAft>
              <a:buClr>
                <a:schemeClr val="accent1"/>
              </a:buClr>
              <a:buSzPct val="100000"/>
              <a:buFont typeface="Arial" panose="020B0604020202020204" pitchFamily="34" charset="0"/>
              <a:buNone/>
            </a:pPr>
            <a:r>
              <a:rPr lang="en-US"/>
              <a:t>Click to edit Master text styles</a:t>
            </a:r>
          </a:p>
        </p:txBody>
      </p:sp>
      <p:sp>
        <p:nvSpPr>
          <p:cNvPr id="4" name="Title 3">
            <a:extLst>
              <a:ext uri="{FF2B5EF4-FFF2-40B4-BE49-F238E27FC236}">
                <a16:creationId xmlns:a16="http://schemas.microsoft.com/office/drawing/2014/main" id="{AF070146-97DC-7B02-6DEF-2313E52B0045}"/>
              </a:ext>
            </a:extLst>
          </p:cNvPr>
          <p:cNvSpPr>
            <a:spLocks noGrp="1"/>
          </p:cNvSpPr>
          <p:nvPr>
            <p:ph type="title"/>
          </p:nvPr>
        </p:nvSpPr>
        <p:spPr/>
        <p:txBody>
          <a:bodyPr/>
          <a:lstStyle/>
          <a:p>
            <a:r>
              <a:rPr lang="en-US"/>
              <a:t>Click to edit Master title style</a:t>
            </a:r>
          </a:p>
        </p:txBody>
      </p:sp>
      <p:sp>
        <p:nvSpPr>
          <p:cNvPr id="7" name="Content Placeholder 6">
            <a:extLst>
              <a:ext uri="{FF2B5EF4-FFF2-40B4-BE49-F238E27FC236}">
                <a16:creationId xmlns:a16="http://schemas.microsoft.com/office/drawing/2014/main" id="{271CCF4C-3DD3-A03A-8346-52C727BB70BA}"/>
              </a:ext>
            </a:extLst>
          </p:cNvPr>
          <p:cNvSpPr>
            <a:spLocks noGrp="1"/>
          </p:cNvSpPr>
          <p:nvPr>
            <p:ph sz="quarter" idx="17"/>
          </p:nvPr>
        </p:nvSpPr>
        <p:spPr>
          <a:xfrm>
            <a:off x="457201" y="1888451"/>
            <a:ext cx="5486400" cy="4283749"/>
          </a:xfrm>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9" name="Content Placeholder 8">
            <a:extLst>
              <a:ext uri="{FF2B5EF4-FFF2-40B4-BE49-F238E27FC236}">
                <a16:creationId xmlns:a16="http://schemas.microsoft.com/office/drawing/2014/main" id="{5DFF8907-7E5A-8309-A4F1-EE889902B2BB}"/>
              </a:ext>
            </a:extLst>
          </p:cNvPr>
          <p:cNvSpPr>
            <a:spLocks noGrp="1"/>
          </p:cNvSpPr>
          <p:nvPr>
            <p:ph sz="quarter" idx="18"/>
          </p:nvPr>
        </p:nvSpPr>
        <p:spPr>
          <a:xfrm>
            <a:off x="6243347" y="1888451"/>
            <a:ext cx="5486400" cy="4283749"/>
          </a:xfrm>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3881684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8535335-DBB4-2A9B-50A9-E872A9C9E0A7}"/>
              </a:ext>
            </a:extLst>
          </p:cNvPr>
          <p:cNvSpPr>
            <a:spLocks noGrp="1"/>
          </p:cNvSpPr>
          <p:nvPr>
            <p:ph type="dt" sz="half" idx="10"/>
          </p:nvPr>
        </p:nvSpPr>
        <p:spPr/>
        <p:txBody>
          <a:bodyPr/>
          <a:lstStyle/>
          <a:p>
            <a:fld id="{685B1F82-4CF7-B14E-A36B-E97882721B01}" type="datetimeFigureOut">
              <a:rPr lang="en-US" smtClean="0"/>
              <a:t>1/13/2026</a:t>
            </a:fld>
            <a:endParaRPr lang="en-US"/>
          </a:p>
        </p:txBody>
      </p:sp>
      <p:sp>
        <p:nvSpPr>
          <p:cNvPr id="3" name="Footer Placeholder 2">
            <a:extLst>
              <a:ext uri="{FF2B5EF4-FFF2-40B4-BE49-F238E27FC236}">
                <a16:creationId xmlns:a16="http://schemas.microsoft.com/office/drawing/2014/main" id="{6C98E6D1-32C8-6F9A-B31F-F0A2C4D646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F8099C8-6375-6148-BC70-323552795B69}"/>
              </a:ext>
            </a:extLst>
          </p:cNvPr>
          <p:cNvSpPr>
            <a:spLocks noGrp="1"/>
          </p:cNvSpPr>
          <p:nvPr>
            <p:ph type="sldNum" sz="quarter" idx="12"/>
          </p:nvPr>
        </p:nvSpPr>
        <p:spPr/>
        <p:txBody>
          <a:bodyPr/>
          <a:lstStyle/>
          <a:p>
            <a:fld id="{3303AE36-7C57-5049-A884-C0AA41E6D933}" type="slidenum">
              <a:rPr lang="en-US" smtClean="0"/>
              <a:t>‹#›</a:t>
            </a:fld>
            <a:endParaRPr lang="en-US"/>
          </a:p>
        </p:txBody>
      </p:sp>
    </p:spTree>
    <p:extLst>
      <p:ext uri="{BB962C8B-B14F-4D97-AF65-F5344CB8AC3E}">
        <p14:creationId xmlns:p14="http://schemas.microsoft.com/office/powerpoint/2010/main" val="5917895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Left - Image Righ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17FCAC71-FFC0-9C4C-A738-80F22B60B875}"/>
              </a:ext>
            </a:extLst>
          </p:cNvPr>
          <p:cNvSpPr>
            <a:spLocks noGrp="1" noChangeAspect="1"/>
          </p:cNvSpPr>
          <p:nvPr>
            <p:ph type="pic" sz="quarter" idx="10" hasCustomPrompt="1"/>
          </p:nvPr>
        </p:nvSpPr>
        <p:spPr>
          <a:xfrm>
            <a:off x="6248405" y="1346200"/>
            <a:ext cx="5943596" cy="4826000"/>
          </a:xfrm>
          <a:prstGeom prst="rect">
            <a:avLst/>
          </a:prstGeom>
        </p:spPr>
        <p:txBody>
          <a:bodyPr rtlCol="0">
            <a:normAutofit/>
          </a:bodyPr>
          <a:lstStyle>
            <a:lvl1pPr marL="0" marR="0" indent="0" algn="l" defTabSz="1219170" rtl="0" eaLnBrk="1" fontAlgn="auto" latinLnBrk="0" hangingPunct="1">
              <a:lnSpc>
                <a:spcPct val="100000"/>
              </a:lnSpc>
              <a:spcBef>
                <a:spcPts val="267"/>
              </a:spcBef>
              <a:spcAft>
                <a:spcPts val="0"/>
              </a:spcAft>
              <a:buClr>
                <a:schemeClr val="tx2"/>
              </a:buClr>
              <a:buSzTx/>
              <a:buFont typeface="Arial"/>
              <a:buNone/>
              <a:tabLst/>
              <a:defRPr sz="2133">
                <a:solidFill>
                  <a:schemeClr val="accent6"/>
                </a:solidFill>
                <a:latin typeface="+mn-lt"/>
              </a:defRPr>
            </a:lvl1pPr>
          </a:lstStyle>
          <a:p>
            <a:pPr marL="0" marR="0" lvl="0" indent="0" algn="l" defTabSz="1219170" rtl="0" eaLnBrk="1" fontAlgn="auto" latinLnBrk="0" hangingPunct="1">
              <a:lnSpc>
                <a:spcPct val="100000"/>
              </a:lnSpc>
              <a:spcBef>
                <a:spcPts val="267"/>
              </a:spcBef>
              <a:spcAft>
                <a:spcPts val="0"/>
              </a:spcAft>
              <a:buClr>
                <a:schemeClr val="tx2"/>
              </a:buClr>
              <a:buSzTx/>
              <a:buFont typeface="Arial"/>
              <a:buNone/>
              <a:tabLst/>
              <a:defRPr/>
            </a:pPr>
            <a:r>
              <a:rPr lang="en-US"/>
              <a:t>Click to icon to add image</a:t>
            </a:r>
          </a:p>
        </p:txBody>
      </p:sp>
      <p:sp>
        <p:nvSpPr>
          <p:cNvPr id="2" name="Title 1">
            <a:extLst>
              <a:ext uri="{FF2B5EF4-FFF2-40B4-BE49-F238E27FC236}">
                <a16:creationId xmlns:a16="http://schemas.microsoft.com/office/drawing/2014/main" id="{4922FA65-3842-82EC-D9ED-37FDDC3960BB}"/>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A17EE71A-A3F8-F5AF-8A62-66F757D2E4F6}"/>
              </a:ext>
            </a:extLst>
          </p:cNvPr>
          <p:cNvSpPr>
            <a:spLocks noGrp="1"/>
          </p:cNvSpPr>
          <p:nvPr>
            <p:ph sz="quarter" idx="11"/>
          </p:nvPr>
        </p:nvSpPr>
        <p:spPr>
          <a:xfrm>
            <a:off x="457199" y="1346200"/>
            <a:ext cx="5486400" cy="4826000"/>
          </a:xfrm>
        </p:spPr>
        <p:txBody>
          <a:bodyPr/>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50443833"/>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mage Left - Content Right">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A964B392-C7A1-6D41-8DBA-E4CE23894FFB}"/>
              </a:ext>
            </a:extLst>
          </p:cNvPr>
          <p:cNvSpPr>
            <a:spLocks noGrp="1" noChangeAspect="1"/>
          </p:cNvSpPr>
          <p:nvPr>
            <p:ph type="pic" sz="quarter" idx="10" hasCustomPrompt="1"/>
          </p:nvPr>
        </p:nvSpPr>
        <p:spPr>
          <a:xfrm>
            <a:off x="1" y="1346200"/>
            <a:ext cx="5943601" cy="4826000"/>
          </a:xfrm>
          <a:prstGeom prst="rect">
            <a:avLst/>
          </a:prstGeom>
        </p:spPr>
        <p:txBody>
          <a:bodyPr rtlCol="0">
            <a:normAutofit/>
          </a:bodyPr>
          <a:lstStyle>
            <a:lvl1pPr marL="0" marR="0" indent="0" algn="l" defTabSz="1219170" rtl="0" eaLnBrk="1" fontAlgn="auto" latinLnBrk="0" hangingPunct="1">
              <a:lnSpc>
                <a:spcPct val="100000"/>
              </a:lnSpc>
              <a:spcBef>
                <a:spcPts val="267"/>
              </a:spcBef>
              <a:spcAft>
                <a:spcPts val="0"/>
              </a:spcAft>
              <a:buClr>
                <a:schemeClr val="tx2"/>
              </a:buClr>
              <a:buSzTx/>
              <a:buFont typeface="Arial"/>
              <a:buNone/>
              <a:tabLst/>
              <a:defRPr sz="2133">
                <a:solidFill>
                  <a:schemeClr val="accent6"/>
                </a:solidFill>
                <a:latin typeface="+mn-lt"/>
              </a:defRPr>
            </a:lvl1pPr>
          </a:lstStyle>
          <a:p>
            <a:pPr marL="0" marR="0" lvl="0" indent="0" algn="l" defTabSz="1219170" rtl="0" eaLnBrk="1" fontAlgn="auto" latinLnBrk="0" hangingPunct="1">
              <a:lnSpc>
                <a:spcPct val="100000"/>
              </a:lnSpc>
              <a:spcBef>
                <a:spcPts val="267"/>
              </a:spcBef>
              <a:spcAft>
                <a:spcPts val="0"/>
              </a:spcAft>
              <a:buClr>
                <a:schemeClr val="tx2"/>
              </a:buClr>
              <a:buSzTx/>
              <a:buFont typeface="Arial"/>
              <a:buNone/>
              <a:tabLst/>
              <a:defRPr/>
            </a:pPr>
            <a:r>
              <a:rPr lang="en-US"/>
              <a:t>Click to icon to add image</a:t>
            </a:r>
          </a:p>
        </p:txBody>
      </p:sp>
      <p:sp>
        <p:nvSpPr>
          <p:cNvPr id="2" name="Title 1">
            <a:extLst>
              <a:ext uri="{FF2B5EF4-FFF2-40B4-BE49-F238E27FC236}">
                <a16:creationId xmlns:a16="http://schemas.microsoft.com/office/drawing/2014/main" id="{83ACCAFC-7B95-F004-7C2A-09E96225573D}"/>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A3FF0D7E-D001-EBB6-3E3A-39ED84B1CB72}"/>
              </a:ext>
            </a:extLst>
          </p:cNvPr>
          <p:cNvSpPr>
            <a:spLocks noGrp="1"/>
          </p:cNvSpPr>
          <p:nvPr>
            <p:ph sz="quarter" idx="11"/>
          </p:nvPr>
        </p:nvSpPr>
        <p:spPr>
          <a:xfrm>
            <a:off x="6248400" y="1346200"/>
            <a:ext cx="5486400" cy="4826000"/>
          </a:xfrm>
        </p:spPr>
        <p:txBody>
          <a:bodyPr/>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086682825"/>
      </p:ext>
    </p:extLst>
  </p:cSld>
  <p:clrMapOvr>
    <a:masterClrMapping/>
  </p:clrMapOvr>
  <p:extLst>
    <p:ext uri="{DCECCB84-F9BA-43D5-87BE-67443E8EF086}">
      <p15:sldGuideLst xmlns:p15="http://schemas.microsoft.com/office/powerpoint/2012/main">
        <p15:guide id="3" orient="horz" pos="1720">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lumn w/Image">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2F5EDFBF-92D8-810B-EBEE-185C09736231}"/>
              </a:ext>
            </a:extLst>
          </p:cNvPr>
          <p:cNvSpPr>
            <a:spLocks noGrp="1" noChangeAspect="1"/>
          </p:cNvSpPr>
          <p:nvPr>
            <p:ph type="pic" sz="quarter" idx="10" hasCustomPrompt="1"/>
          </p:nvPr>
        </p:nvSpPr>
        <p:spPr>
          <a:xfrm>
            <a:off x="8128000" y="1346200"/>
            <a:ext cx="4064000" cy="4826000"/>
          </a:xfrm>
          <a:prstGeom prst="rect">
            <a:avLst/>
          </a:prstGeom>
          <a:noFill/>
        </p:spPr>
        <p:txBody>
          <a:bodyPr rtlCol="0">
            <a:normAutofit/>
          </a:bodyPr>
          <a:lstStyle>
            <a:lvl1pPr marL="0" marR="0" indent="0" algn="l" defTabSz="1219170" rtl="0" eaLnBrk="1" fontAlgn="auto" latinLnBrk="0" hangingPunct="1">
              <a:lnSpc>
                <a:spcPct val="100000"/>
              </a:lnSpc>
              <a:spcBef>
                <a:spcPts val="267"/>
              </a:spcBef>
              <a:spcAft>
                <a:spcPts val="0"/>
              </a:spcAft>
              <a:buClr>
                <a:schemeClr val="tx2"/>
              </a:buClr>
              <a:buSzTx/>
              <a:buFont typeface="Arial"/>
              <a:buNone/>
              <a:tabLst/>
              <a:defRPr sz="2133">
                <a:solidFill>
                  <a:schemeClr val="accent6"/>
                </a:solidFill>
                <a:latin typeface="+mn-lt"/>
              </a:defRPr>
            </a:lvl1pPr>
          </a:lstStyle>
          <a:p>
            <a:pPr marL="0" marR="0" lvl="0" indent="0" algn="l" defTabSz="1219170" rtl="0" eaLnBrk="1" fontAlgn="auto" latinLnBrk="0" hangingPunct="1">
              <a:lnSpc>
                <a:spcPct val="100000"/>
              </a:lnSpc>
              <a:spcBef>
                <a:spcPts val="267"/>
              </a:spcBef>
              <a:spcAft>
                <a:spcPts val="0"/>
              </a:spcAft>
              <a:buClr>
                <a:schemeClr val="tx2"/>
              </a:buClr>
              <a:buSzTx/>
              <a:buFont typeface="Arial"/>
              <a:buNone/>
              <a:tabLst/>
              <a:defRPr/>
            </a:pPr>
            <a:r>
              <a:rPr lang="en-US"/>
              <a:t>Click to icon to add image</a:t>
            </a:r>
          </a:p>
        </p:txBody>
      </p:sp>
      <p:sp>
        <p:nvSpPr>
          <p:cNvPr id="2" name="Title 1">
            <a:extLst>
              <a:ext uri="{FF2B5EF4-FFF2-40B4-BE49-F238E27FC236}">
                <a16:creationId xmlns:a16="http://schemas.microsoft.com/office/drawing/2014/main" id="{31A5C81D-2244-25FF-887A-62C0C0DAE594}"/>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2C61FC45-FBC7-5056-677C-60AFA924F654}"/>
              </a:ext>
            </a:extLst>
          </p:cNvPr>
          <p:cNvSpPr>
            <a:spLocks noGrp="1"/>
          </p:cNvSpPr>
          <p:nvPr>
            <p:ph sz="quarter" idx="13"/>
          </p:nvPr>
        </p:nvSpPr>
        <p:spPr>
          <a:xfrm>
            <a:off x="457200" y="1346200"/>
            <a:ext cx="353568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8A21BA77-2C71-E0EA-BDA3-3C0D1705BCDE}"/>
              </a:ext>
            </a:extLst>
          </p:cNvPr>
          <p:cNvSpPr>
            <a:spLocks noGrp="1"/>
          </p:cNvSpPr>
          <p:nvPr>
            <p:ph sz="quarter" idx="14"/>
          </p:nvPr>
        </p:nvSpPr>
        <p:spPr>
          <a:xfrm>
            <a:off x="4292600" y="1346200"/>
            <a:ext cx="3535680" cy="4826000"/>
          </a:xfrm>
          <a:noFill/>
          <a:ln>
            <a:noFill/>
          </a:ln>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06484704"/>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C81D-2244-25FF-887A-62C0C0DAE594}"/>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2C61FC45-FBC7-5056-677C-60AFA924F654}"/>
              </a:ext>
            </a:extLst>
          </p:cNvPr>
          <p:cNvSpPr>
            <a:spLocks noGrp="1"/>
          </p:cNvSpPr>
          <p:nvPr>
            <p:ph sz="quarter" idx="13"/>
          </p:nvPr>
        </p:nvSpPr>
        <p:spPr>
          <a:xfrm>
            <a:off x="457200" y="1346200"/>
            <a:ext cx="3657600" cy="4826000"/>
          </a:xfrm>
          <a:solidFill>
            <a:schemeClr val="bg1">
              <a:lumMod val="95000"/>
            </a:schemeClr>
          </a:solidFill>
          <a:ln>
            <a:noFill/>
          </a:ln>
        </p:spPr>
        <p:txBody>
          <a:bodyPr lIns="91440" tIns="91440" rIns="91440" bIns="9144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8A21BA77-2C71-E0EA-BDA3-3C0D1705BCDE}"/>
              </a:ext>
            </a:extLst>
          </p:cNvPr>
          <p:cNvSpPr>
            <a:spLocks noGrp="1"/>
          </p:cNvSpPr>
          <p:nvPr>
            <p:ph sz="quarter" idx="14"/>
          </p:nvPr>
        </p:nvSpPr>
        <p:spPr>
          <a:xfrm>
            <a:off x="4267200" y="1346200"/>
            <a:ext cx="3657600" cy="4826000"/>
          </a:xfrm>
          <a:solidFill>
            <a:schemeClr val="bg1">
              <a:lumMod val="95000"/>
            </a:schemeClr>
          </a:solidFill>
          <a:ln>
            <a:noFill/>
          </a:ln>
        </p:spPr>
        <p:txBody>
          <a:bodyPr lIns="91440" tIns="91440" rIns="91440" bIns="9144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102D3A13-FDA2-EA76-8FF2-88BA1D533AC1}"/>
              </a:ext>
            </a:extLst>
          </p:cNvPr>
          <p:cNvSpPr>
            <a:spLocks noGrp="1"/>
          </p:cNvSpPr>
          <p:nvPr>
            <p:ph sz="quarter" idx="15"/>
          </p:nvPr>
        </p:nvSpPr>
        <p:spPr>
          <a:xfrm>
            <a:off x="8077200" y="1346200"/>
            <a:ext cx="3657600" cy="4826000"/>
          </a:xfrm>
          <a:solidFill>
            <a:schemeClr val="bg1">
              <a:lumMod val="95000"/>
            </a:schemeClr>
          </a:solidFill>
          <a:ln>
            <a:noFill/>
          </a:ln>
        </p:spPr>
        <p:txBody>
          <a:bodyPr lIns="91440" tIns="91440" rIns="91440" bIns="9144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98012361"/>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5C81D-2244-25FF-887A-62C0C0DAE594}"/>
              </a:ext>
            </a:extLst>
          </p:cNvPr>
          <p:cNvSpPr>
            <a:spLocks noGrp="1"/>
          </p:cNvSpPr>
          <p:nvPr>
            <p:ph type="title"/>
          </p:nvPr>
        </p:nvSpPr>
        <p:spPr/>
        <p:txBody>
          <a:bodyPr/>
          <a:lstStyle/>
          <a:p>
            <a:r>
              <a:rPr lang="en-US"/>
              <a:t>Click to edit Master title style</a:t>
            </a:r>
          </a:p>
        </p:txBody>
      </p:sp>
      <p:sp>
        <p:nvSpPr>
          <p:cNvPr id="4" name="Content Placeholder 3">
            <a:extLst>
              <a:ext uri="{FF2B5EF4-FFF2-40B4-BE49-F238E27FC236}">
                <a16:creationId xmlns:a16="http://schemas.microsoft.com/office/drawing/2014/main" id="{2C61FC45-FBC7-5056-677C-60AFA924F654}"/>
              </a:ext>
            </a:extLst>
          </p:cNvPr>
          <p:cNvSpPr>
            <a:spLocks noGrp="1"/>
          </p:cNvSpPr>
          <p:nvPr>
            <p:ph sz="quarter" idx="13"/>
          </p:nvPr>
        </p:nvSpPr>
        <p:spPr>
          <a:xfrm>
            <a:off x="457200" y="1346200"/>
            <a:ext cx="2743200" cy="4826000"/>
          </a:xfrm>
          <a:noFill/>
          <a:ln>
            <a:noFill/>
          </a:ln>
        </p:spPr>
        <p:txBody>
          <a:bodyPr lIns="0" tIns="0" rIns="0" b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Content Placeholder 3">
            <a:extLst>
              <a:ext uri="{FF2B5EF4-FFF2-40B4-BE49-F238E27FC236}">
                <a16:creationId xmlns:a16="http://schemas.microsoft.com/office/drawing/2014/main" id="{8A21BA77-2C71-E0EA-BDA3-3C0D1705BCDE}"/>
              </a:ext>
            </a:extLst>
          </p:cNvPr>
          <p:cNvSpPr>
            <a:spLocks noGrp="1"/>
          </p:cNvSpPr>
          <p:nvPr>
            <p:ph sz="quarter" idx="14"/>
          </p:nvPr>
        </p:nvSpPr>
        <p:spPr>
          <a:xfrm>
            <a:off x="3302000" y="1346200"/>
            <a:ext cx="2743200" cy="4826000"/>
          </a:xfrm>
          <a:noFill/>
          <a:ln>
            <a:noFill/>
          </a:ln>
        </p:spPr>
        <p:txBody>
          <a:bodyPr lIns="0" tIns="0" rIns="0" b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3">
            <a:extLst>
              <a:ext uri="{FF2B5EF4-FFF2-40B4-BE49-F238E27FC236}">
                <a16:creationId xmlns:a16="http://schemas.microsoft.com/office/drawing/2014/main" id="{102D3A13-FDA2-EA76-8FF2-88BA1D533AC1}"/>
              </a:ext>
            </a:extLst>
          </p:cNvPr>
          <p:cNvSpPr>
            <a:spLocks noGrp="1"/>
          </p:cNvSpPr>
          <p:nvPr>
            <p:ph sz="quarter" idx="15"/>
          </p:nvPr>
        </p:nvSpPr>
        <p:spPr>
          <a:xfrm>
            <a:off x="8991600" y="1346200"/>
            <a:ext cx="2743200" cy="4826000"/>
          </a:xfrm>
          <a:noFill/>
          <a:ln>
            <a:noFill/>
          </a:ln>
        </p:spPr>
        <p:txBody>
          <a:bodyPr lIns="0" tIns="0" rIns="0" b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Content Placeholder 3">
            <a:extLst>
              <a:ext uri="{FF2B5EF4-FFF2-40B4-BE49-F238E27FC236}">
                <a16:creationId xmlns:a16="http://schemas.microsoft.com/office/drawing/2014/main" id="{2684DA84-94BA-B50C-6AB7-B3E1761EA0D8}"/>
              </a:ext>
            </a:extLst>
          </p:cNvPr>
          <p:cNvSpPr>
            <a:spLocks noGrp="1"/>
          </p:cNvSpPr>
          <p:nvPr>
            <p:ph sz="quarter" idx="16"/>
          </p:nvPr>
        </p:nvSpPr>
        <p:spPr>
          <a:xfrm>
            <a:off x="6146800" y="1346200"/>
            <a:ext cx="2743200" cy="4826000"/>
          </a:xfrm>
          <a:noFill/>
          <a:ln>
            <a:noFill/>
          </a:ln>
        </p:spPr>
        <p:txBody>
          <a:bodyPr lIns="0" tIns="0" rIns="0" b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415407770"/>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411D-25D1-2A2E-BCC2-8EB0209E33C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664003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1301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oC/Agenda">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53A4362-4015-77F7-DE9D-6F5FC8E9B417}"/>
              </a:ext>
            </a:extLst>
          </p:cNvPr>
          <p:cNvSpPr>
            <a:spLocks noGrp="1"/>
          </p:cNvSpPr>
          <p:nvPr>
            <p:ph sz="quarter" idx="10"/>
          </p:nvPr>
        </p:nvSpPr>
        <p:spPr>
          <a:xfrm>
            <a:off x="457201" y="2161608"/>
            <a:ext cx="5638800" cy="4010592"/>
          </a:xfrm>
        </p:spPr>
        <p:txBody>
          <a:bodyPr/>
          <a:lstStyle>
            <a:lvl1pPr>
              <a:defRPr>
                <a:solidFill>
                  <a:schemeClr val="accent6"/>
                </a:solidFill>
                <a:latin typeface="+mn-lt"/>
              </a:defRPr>
            </a:lvl1pPr>
            <a:lvl2pPr>
              <a:defRPr>
                <a:solidFill>
                  <a:schemeClr val="accent6"/>
                </a:solidFill>
                <a:latin typeface="+mn-lt"/>
              </a:defRPr>
            </a:lvl2pPr>
            <a:lvl3pPr>
              <a:defRPr>
                <a:solidFill>
                  <a:schemeClr val="accent6"/>
                </a:solidFill>
                <a:latin typeface="+mn-lt"/>
              </a:defRPr>
            </a:lvl3pPr>
            <a:lvl4pPr>
              <a:defRPr>
                <a:solidFill>
                  <a:schemeClr val="accent6"/>
                </a:solidFill>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itle 28">
            <a:extLst>
              <a:ext uri="{FF2B5EF4-FFF2-40B4-BE49-F238E27FC236}">
                <a16:creationId xmlns:a16="http://schemas.microsoft.com/office/drawing/2014/main" id="{0CE604D7-ACCC-ED01-CC7A-AB2419F36257}"/>
              </a:ext>
            </a:extLst>
          </p:cNvPr>
          <p:cNvSpPr>
            <a:spLocks noGrp="1"/>
          </p:cNvSpPr>
          <p:nvPr>
            <p:ph type="title"/>
          </p:nvPr>
        </p:nvSpPr>
        <p:spPr>
          <a:xfrm>
            <a:off x="0" y="886968"/>
            <a:ext cx="6096000" cy="1114301"/>
          </a:xfrm>
          <a:solidFill>
            <a:schemeClr val="accent2"/>
          </a:solidFill>
        </p:spPr>
        <p:txBody>
          <a:bodyPr lIns="338328" anchor="ctr" anchorCtr="0"/>
          <a:lstStyle>
            <a:lvl1pPr>
              <a:defRPr>
                <a:solidFill>
                  <a:schemeClr val="bg2"/>
                </a:solidFill>
                <a:latin typeface="+mn-lt"/>
              </a:defRPr>
            </a:lvl1pPr>
          </a:lstStyle>
          <a:p>
            <a:r>
              <a:rPr lang="en-US"/>
              <a:t>Click to edit Master title style</a:t>
            </a:r>
          </a:p>
        </p:txBody>
      </p:sp>
      <p:grpSp>
        <p:nvGrpSpPr>
          <p:cNvPr id="2" name="Group 1">
            <a:extLst>
              <a:ext uri="{FF2B5EF4-FFF2-40B4-BE49-F238E27FC236}">
                <a16:creationId xmlns:a16="http://schemas.microsoft.com/office/drawing/2014/main" id="{0283C2E8-54BA-D526-6D1B-8EA0EA8CB82C}"/>
              </a:ext>
            </a:extLst>
          </p:cNvPr>
          <p:cNvGrpSpPr/>
          <p:nvPr userDrawn="1"/>
        </p:nvGrpSpPr>
        <p:grpSpPr bwMode="gray">
          <a:xfrm>
            <a:off x="6340858" y="2788888"/>
            <a:ext cx="5851141" cy="3434113"/>
            <a:chOff x="4755643" y="2091665"/>
            <a:chExt cx="4388356" cy="2575585"/>
          </a:xfrm>
        </p:grpSpPr>
        <p:sp>
          <p:nvSpPr>
            <p:cNvPr id="3" name="object 9">
              <a:extLst>
                <a:ext uri="{FF2B5EF4-FFF2-40B4-BE49-F238E27FC236}">
                  <a16:creationId xmlns:a16="http://schemas.microsoft.com/office/drawing/2014/main" id="{B6275C56-67F8-54C8-4C6F-47819D64E848}"/>
                </a:ext>
              </a:extLst>
            </p:cNvPr>
            <p:cNvSpPr/>
            <p:nvPr/>
          </p:nvSpPr>
          <p:spPr bwMode="gray">
            <a:xfrm flipH="1">
              <a:off x="8773660" y="2091665"/>
              <a:ext cx="282575" cy="116839"/>
            </a:xfrm>
            <a:custGeom>
              <a:avLst/>
              <a:gdLst/>
              <a:ahLst/>
              <a:cxnLst/>
              <a:rect l="l" t="t" r="r" b="b"/>
              <a:pathLst>
                <a:path w="282575" h="116839">
                  <a:moveTo>
                    <a:pt x="0" y="0"/>
                  </a:moveTo>
                  <a:lnTo>
                    <a:pt x="282578" y="0"/>
                  </a:lnTo>
                  <a:lnTo>
                    <a:pt x="282578" y="116713"/>
                  </a:lnTo>
                  <a:lnTo>
                    <a:pt x="0" y="116713"/>
                  </a:lnTo>
                  <a:lnTo>
                    <a:pt x="0" y="0"/>
                  </a:lnTo>
                  <a:close/>
                </a:path>
              </a:pathLst>
            </a:custGeom>
            <a:solidFill>
              <a:schemeClr val="accent1"/>
            </a:solidFill>
          </p:spPr>
          <p:txBody>
            <a:bodyPr wrap="square" lIns="0" tIns="0" rIns="0" bIns="0" rtlCol="0"/>
            <a:lstStyle/>
            <a:p>
              <a:endParaRPr sz="2400"/>
            </a:p>
          </p:txBody>
        </p:sp>
        <p:sp>
          <p:nvSpPr>
            <p:cNvPr id="4" name="object 10">
              <a:extLst>
                <a:ext uri="{FF2B5EF4-FFF2-40B4-BE49-F238E27FC236}">
                  <a16:creationId xmlns:a16="http://schemas.microsoft.com/office/drawing/2014/main" id="{30E6CED4-43C0-02A9-1A56-C29D71DD01C3}"/>
                </a:ext>
              </a:extLst>
            </p:cNvPr>
            <p:cNvSpPr/>
            <p:nvPr/>
          </p:nvSpPr>
          <p:spPr bwMode="gray">
            <a:xfrm flipH="1">
              <a:off x="7224268" y="3751937"/>
              <a:ext cx="313055" cy="116839"/>
            </a:xfrm>
            <a:custGeom>
              <a:avLst/>
              <a:gdLst/>
              <a:ahLst/>
              <a:cxnLst/>
              <a:rect l="l" t="t" r="r" b="b"/>
              <a:pathLst>
                <a:path w="313055" h="116839">
                  <a:moveTo>
                    <a:pt x="0" y="0"/>
                  </a:moveTo>
                  <a:lnTo>
                    <a:pt x="312800" y="0"/>
                  </a:lnTo>
                  <a:lnTo>
                    <a:pt x="312800" y="116687"/>
                  </a:lnTo>
                  <a:lnTo>
                    <a:pt x="0" y="116687"/>
                  </a:lnTo>
                  <a:lnTo>
                    <a:pt x="0" y="0"/>
                  </a:lnTo>
                  <a:close/>
                </a:path>
              </a:pathLst>
            </a:custGeom>
            <a:solidFill>
              <a:srgbClr val="27B696"/>
            </a:solidFill>
          </p:spPr>
          <p:txBody>
            <a:bodyPr wrap="square" lIns="0" tIns="0" rIns="0" bIns="0" rtlCol="0"/>
            <a:lstStyle/>
            <a:p>
              <a:endParaRPr sz="2400"/>
            </a:p>
          </p:txBody>
        </p:sp>
        <p:sp>
          <p:nvSpPr>
            <p:cNvPr id="6" name="object 12">
              <a:extLst>
                <a:ext uri="{FF2B5EF4-FFF2-40B4-BE49-F238E27FC236}">
                  <a16:creationId xmlns:a16="http://schemas.microsoft.com/office/drawing/2014/main" id="{0BE4BB47-A864-B3E1-AE11-1D07BCE571DF}"/>
                </a:ext>
              </a:extLst>
            </p:cNvPr>
            <p:cNvSpPr/>
            <p:nvPr userDrawn="1"/>
          </p:nvSpPr>
          <p:spPr bwMode="gray">
            <a:xfrm flipH="1">
              <a:off x="7031864" y="2897226"/>
              <a:ext cx="505459" cy="116839"/>
            </a:xfrm>
            <a:custGeom>
              <a:avLst/>
              <a:gdLst/>
              <a:ahLst/>
              <a:cxnLst/>
              <a:rect l="l" t="t" r="r" b="b"/>
              <a:pathLst>
                <a:path w="505460" h="116839">
                  <a:moveTo>
                    <a:pt x="0" y="0"/>
                  </a:moveTo>
                  <a:lnTo>
                    <a:pt x="505333" y="0"/>
                  </a:lnTo>
                  <a:lnTo>
                    <a:pt x="505333" y="116712"/>
                  </a:lnTo>
                  <a:lnTo>
                    <a:pt x="0" y="116712"/>
                  </a:lnTo>
                  <a:lnTo>
                    <a:pt x="0" y="0"/>
                  </a:lnTo>
                  <a:close/>
                </a:path>
              </a:pathLst>
            </a:custGeom>
            <a:solidFill>
              <a:srgbClr val="FFFFFF"/>
            </a:solidFill>
          </p:spPr>
          <p:txBody>
            <a:bodyPr wrap="square" lIns="0" tIns="0" rIns="0" bIns="0" rtlCol="0"/>
            <a:lstStyle/>
            <a:p>
              <a:endParaRPr sz="2400"/>
            </a:p>
          </p:txBody>
        </p:sp>
        <p:sp>
          <p:nvSpPr>
            <p:cNvPr id="18" name="object 13">
              <a:extLst>
                <a:ext uri="{FF2B5EF4-FFF2-40B4-BE49-F238E27FC236}">
                  <a16:creationId xmlns:a16="http://schemas.microsoft.com/office/drawing/2014/main" id="{979FEA95-EC9A-0FE7-FE08-B7C959AACF60}"/>
                </a:ext>
              </a:extLst>
            </p:cNvPr>
            <p:cNvSpPr/>
            <p:nvPr/>
          </p:nvSpPr>
          <p:spPr bwMode="gray">
            <a:xfrm flipH="1">
              <a:off x="8733194" y="2378685"/>
              <a:ext cx="350520" cy="118872"/>
            </a:xfrm>
            <a:custGeom>
              <a:avLst/>
              <a:gdLst/>
              <a:ahLst/>
              <a:cxnLst/>
              <a:rect l="l" t="t" r="r" b="b"/>
              <a:pathLst>
                <a:path w="350520" h="114300">
                  <a:moveTo>
                    <a:pt x="0" y="0"/>
                  </a:moveTo>
                  <a:lnTo>
                    <a:pt x="349904" y="0"/>
                  </a:lnTo>
                  <a:lnTo>
                    <a:pt x="349904" y="113918"/>
                  </a:lnTo>
                  <a:lnTo>
                    <a:pt x="0" y="113918"/>
                  </a:lnTo>
                  <a:lnTo>
                    <a:pt x="0" y="0"/>
                  </a:lnTo>
                  <a:close/>
                </a:path>
              </a:pathLst>
            </a:custGeom>
            <a:solidFill>
              <a:schemeClr val="bg2"/>
            </a:solidFill>
          </p:spPr>
          <p:txBody>
            <a:bodyPr wrap="square" lIns="0" tIns="0" rIns="0" bIns="0" rtlCol="0"/>
            <a:lstStyle/>
            <a:p>
              <a:endParaRPr sz="2400"/>
            </a:p>
          </p:txBody>
        </p:sp>
        <p:sp>
          <p:nvSpPr>
            <p:cNvPr id="19" name="object 14">
              <a:extLst>
                <a:ext uri="{FF2B5EF4-FFF2-40B4-BE49-F238E27FC236}">
                  <a16:creationId xmlns:a16="http://schemas.microsoft.com/office/drawing/2014/main" id="{7B7015C4-B748-461C-4740-EFA1BE9E9F81}"/>
                </a:ext>
              </a:extLst>
            </p:cNvPr>
            <p:cNvSpPr/>
            <p:nvPr/>
          </p:nvSpPr>
          <p:spPr bwMode="gray">
            <a:xfrm flipH="1">
              <a:off x="5708739" y="3310612"/>
              <a:ext cx="2425065" cy="191135"/>
            </a:xfrm>
            <a:custGeom>
              <a:avLst/>
              <a:gdLst/>
              <a:ahLst/>
              <a:cxnLst/>
              <a:rect l="l" t="t" r="r" b="b"/>
              <a:pathLst>
                <a:path w="2425065" h="191135">
                  <a:moveTo>
                    <a:pt x="0" y="0"/>
                  </a:moveTo>
                  <a:lnTo>
                    <a:pt x="2424772" y="0"/>
                  </a:lnTo>
                  <a:lnTo>
                    <a:pt x="2424772" y="191134"/>
                  </a:lnTo>
                  <a:lnTo>
                    <a:pt x="0" y="191134"/>
                  </a:lnTo>
                  <a:lnTo>
                    <a:pt x="0" y="0"/>
                  </a:lnTo>
                  <a:close/>
                </a:path>
              </a:pathLst>
            </a:custGeom>
            <a:solidFill>
              <a:schemeClr val="accent1"/>
            </a:solidFill>
          </p:spPr>
          <p:txBody>
            <a:bodyPr wrap="square" lIns="0" tIns="0" rIns="0" bIns="0" rtlCol="0"/>
            <a:lstStyle/>
            <a:p>
              <a:endParaRPr sz="2400"/>
            </a:p>
          </p:txBody>
        </p:sp>
        <p:sp>
          <p:nvSpPr>
            <p:cNvPr id="20" name="object 15">
              <a:extLst>
                <a:ext uri="{FF2B5EF4-FFF2-40B4-BE49-F238E27FC236}">
                  <a16:creationId xmlns:a16="http://schemas.microsoft.com/office/drawing/2014/main" id="{504846F7-7E62-5AF7-223A-D3AC6F84985B}"/>
                </a:ext>
              </a:extLst>
            </p:cNvPr>
            <p:cNvSpPr/>
            <p:nvPr/>
          </p:nvSpPr>
          <p:spPr bwMode="gray">
            <a:xfrm flipH="1">
              <a:off x="4755643" y="3559913"/>
              <a:ext cx="2202180" cy="192024"/>
            </a:xfrm>
            <a:custGeom>
              <a:avLst/>
              <a:gdLst/>
              <a:ahLst/>
              <a:cxnLst/>
              <a:rect l="l" t="t" r="r" b="b"/>
              <a:pathLst>
                <a:path w="2202179" h="252095">
                  <a:moveTo>
                    <a:pt x="0" y="0"/>
                  </a:moveTo>
                  <a:lnTo>
                    <a:pt x="2201799" y="0"/>
                  </a:lnTo>
                  <a:lnTo>
                    <a:pt x="2201799" y="251485"/>
                  </a:lnTo>
                  <a:lnTo>
                    <a:pt x="0" y="251485"/>
                  </a:lnTo>
                  <a:lnTo>
                    <a:pt x="0" y="0"/>
                  </a:lnTo>
                  <a:close/>
                </a:path>
              </a:pathLst>
            </a:custGeom>
            <a:solidFill>
              <a:schemeClr val="accent3"/>
            </a:solidFill>
          </p:spPr>
          <p:txBody>
            <a:bodyPr wrap="square" lIns="0" tIns="0" rIns="0" bIns="0" rtlCol="0"/>
            <a:lstStyle/>
            <a:p>
              <a:endParaRPr sz="2400"/>
            </a:p>
          </p:txBody>
        </p:sp>
        <p:sp>
          <p:nvSpPr>
            <p:cNvPr id="21" name="object 16">
              <a:extLst>
                <a:ext uri="{FF2B5EF4-FFF2-40B4-BE49-F238E27FC236}">
                  <a16:creationId xmlns:a16="http://schemas.microsoft.com/office/drawing/2014/main" id="{DEFB3B1F-6262-B626-A050-7AAFEEE23055}"/>
                </a:ext>
              </a:extLst>
            </p:cNvPr>
            <p:cNvSpPr/>
            <p:nvPr/>
          </p:nvSpPr>
          <p:spPr bwMode="gray">
            <a:xfrm flipH="1">
              <a:off x="8036192" y="4550411"/>
              <a:ext cx="554355" cy="116839"/>
            </a:xfrm>
            <a:custGeom>
              <a:avLst/>
              <a:gdLst/>
              <a:ahLst/>
              <a:cxnLst/>
              <a:rect l="l" t="t" r="r" b="b"/>
              <a:pathLst>
                <a:path w="554355" h="116839">
                  <a:moveTo>
                    <a:pt x="0" y="0"/>
                  </a:moveTo>
                  <a:lnTo>
                    <a:pt x="554202" y="0"/>
                  </a:lnTo>
                  <a:lnTo>
                    <a:pt x="554202" y="116649"/>
                  </a:lnTo>
                  <a:lnTo>
                    <a:pt x="0" y="116649"/>
                  </a:lnTo>
                  <a:lnTo>
                    <a:pt x="0" y="0"/>
                  </a:lnTo>
                  <a:close/>
                </a:path>
              </a:pathLst>
            </a:custGeom>
            <a:solidFill>
              <a:srgbClr val="FFFFFF"/>
            </a:solidFill>
          </p:spPr>
          <p:txBody>
            <a:bodyPr wrap="square" lIns="0" tIns="0" rIns="0" bIns="0" rtlCol="0"/>
            <a:lstStyle/>
            <a:p>
              <a:endParaRPr sz="2400"/>
            </a:p>
          </p:txBody>
        </p:sp>
        <p:sp>
          <p:nvSpPr>
            <p:cNvPr id="22" name="object 17">
              <a:extLst>
                <a:ext uri="{FF2B5EF4-FFF2-40B4-BE49-F238E27FC236}">
                  <a16:creationId xmlns:a16="http://schemas.microsoft.com/office/drawing/2014/main" id="{102F0E34-A8F4-ED96-EBDD-DCF01B62CC40}"/>
                </a:ext>
              </a:extLst>
            </p:cNvPr>
            <p:cNvSpPr/>
            <p:nvPr/>
          </p:nvSpPr>
          <p:spPr bwMode="gray">
            <a:xfrm flipH="1">
              <a:off x="8775063" y="3310612"/>
              <a:ext cx="368935" cy="191134"/>
            </a:xfrm>
            <a:custGeom>
              <a:avLst/>
              <a:gdLst/>
              <a:ahLst/>
              <a:cxnLst/>
              <a:rect l="l" t="t" r="r" b="b"/>
              <a:pathLst>
                <a:path w="368935" h="191135">
                  <a:moveTo>
                    <a:pt x="0" y="0"/>
                  </a:moveTo>
                  <a:lnTo>
                    <a:pt x="368616" y="0"/>
                  </a:lnTo>
                  <a:lnTo>
                    <a:pt x="368616" y="191134"/>
                  </a:lnTo>
                  <a:lnTo>
                    <a:pt x="0" y="191134"/>
                  </a:lnTo>
                  <a:lnTo>
                    <a:pt x="0" y="0"/>
                  </a:lnTo>
                  <a:close/>
                </a:path>
              </a:pathLst>
            </a:custGeom>
            <a:solidFill>
              <a:schemeClr val="accent2"/>
            </a:solidFill>
          </p:spPr>
          <p:txBody>
            <a:bodyPr wrap="square" lIns="0" tIns="0" rIns="0" bIns="0" rtlCol="0"/>
            <a:lstStyle/>
            <a:p>
              <a:endParaRPr sz="2400"/>
            </a:p>
          </p:txBody>
        </p:sp>
        <p:sp>
          <p:nvSpPr>
            <p:cNvPr id="23" name="object 18">
              <a:extLst>
                <a:ext uri="{FF2B5EF4-FFF2-40B4-BE49-F238E27FC236}">
                  <a16:creationId xmlns:a16="http://schemas.microsoft.com/office/drawing/2014/main" id="{47C3CC0D-9785-92F9-5435-7802649F0C1C}"/>
                </a:ext>
              </a:extLst>
            </p:cNvPr>
            <p:cNvSpPr/>
            <p:nvPr/>
          </p:nvSpPr>
          <p:spPr bwMode="gray">
            <a:xfrm flipH="1">
              <a:off x="8227735" y="2378685"/>
              <a:ext cx="505459" cy="118872"/>
            </a:xfrm>
            <a:custGeom>
              <a:avLst/>
              <a:gdLst/>
              <a:ahLst/>
              <a:cxnLst/>
              <a:rect l="l" t="t" r="r" b="b"/>
              <a:pathLst>
                <a:path w="505459" h="116839">
                  <a:moveTo>
                    <a:pt x="0" y="0"/>
                  </a:moveTo>
                  <a:lnTo>
                    <a:pt x="505358" y="0"/>
                  </a:lnTo>
                  <a:lnTo>
                    <a:pt x="505358" y="116585"/>
                  </a:lnTo>
                  <a:lnTo>
                    <a:pt x="0" y="116585"/>
                  </a:lnTo>
                  <a:lnTo>
                    <a:pt x="0" y="0"/>
                  </a:lnTo>
                  <a:close/>
                </a:path>
              </a:pathLst>
            </a:custGeom>
            <a:solidFill>
              <a:schemeClr val="accent5"/>
            </a:solidFill>
          </p:spPr>
          <p:txBody>
            <a:bodyPr wrap="square" lIns="0" tIns="0" rIns="0" bIns="0" rtlCol="0"/>
            <a:lstStyle/>
            <a:p>
              <a:endParaRPr sz="2400"/>
            </a:p>
          </p:txBody>
        </p:sp>
        <p:sp>
          <p:nvSpPr>
            <p:cNvPr id="24" name="object 9">
              <a:extLst>
                <a:ext uri="{FF2B5EF4-FFF2-40B4-BE49-F238E27FC236}">
                  <a16:creationId xmlns:a16="http://schemas.microsoft.com/office/drawing/2014/main" id="{0B1078EE-9688-B581-9AC2-04BFF1940E78}"/>
                </a:ext>
              </a:extLst>
            </p:cNvPr>
            <p:cNvSpPr/>
            <p:nvPr userDrawn="1"/>
          </p:nvSpPr>
          <p:spPr bwMode="gray">
            <a:xfrm flipH="1">
              <a:off x="8551536" y="4226790"/>
              <a:ext cx="368933" cy="116839"/>
            </a:xfrm>
            <a:custGeom>
              <a:avLst/>
              <a:gdLst/>
              <a:ahLst/>
              <a:cxnLst/>
              <a:rect l="l" t="t" r="r" b="b"/>
              <a:pathLst>
                <a:path w="282575" h="116839">
                  <a:moveTo>
                    <a:pt x="0" y="0"/>
                  </a:moveTo>
                  <a:lnTo>
                    <a:pt x="282578" y="0"/>
                  </a:lnTo>
                  <a:lnTo>
                    <a:pt x="282578" y="116713"/>
                  </a:lnTo>
                  <a:lnTo>
                    <a:pt x="0" y="116713"/>
                  </a:lnTo>
                  <a:lnTo>
                    <a:pt x="0" y="0"/>
                  </a:lnTo>
                  <a:close/>
                </a:path>
              </a:pathLst>
            </a:custGeom>
            <a:solidFill>
              <a:schemeClr val="accent4"/>
            </a:solidFill>
          </p:spPr>
          <p:txBody>
            <a:bodyPr wrap="square" lIns="0" tIns="0" rIns="0" bIns="0" rtlCol="0"/>
            <a:lstStyle/>
            <a:p>
              <a:endParaRPr sz="2400"/>
            </a:p>
          </p:txBody>
        </p:sp>
        <p:sp>
          <p:nvSpPr>
            <p:cNvPr id="25" name="object 9">
              <a:extLst>
                <a:ext uri="{FF2B5EF4-FFF2-40B4-BE49-F238E27FC236}">
                  <a16:creationId xmlns:a16="http://schemas.microsoft.com/office/drawing/2014/main" id="{FCEE0529-3A05-641B-795D-6EE7EBCF327C}"/>
                </a:ext>
              </a:extLst>
            </p:cNvPr>
            <p:cNvSpPr/>
            <p:nvPr userDrawn="1"/>
          </p:nvSpPr>
          <p:spPr bwMode="gray">
            <a:xfrm flipH="1">
              <a:off x="8324468" y="2892378"/>
              <a:ext cx="819531" cy="116839"/>
            </a:xfrm>
            <a:custGeom>
              <a:avLst/>
              <a:gdLst/>
              <a:ahLst/>
              <a:cxnLst/>
              <a:rect l="l" t="t" r="r" b="b"/>
              <a:pathLst>
                <a:path w="282575" h="116839">
                  <a:moveTo>
                    <a:pt x="0" y="0"/>
                  </a:moveTo>
                  <a:lnTo>
                    <a:pt x="282578" y="0"/>
                  </a:lnTo>
                  <a:lnTo>
                    <a:pt x="282578" y="116713"/>
                  </a:lnTo>
                  <a:lnTo>
                    <a:pt x="0" y="116713"/>
                  </a:lnTo>
                  <a:lnTo>
                    <a:pt x="0" y="0"/>
                  </a:lnTo>
                  <a:close/>
                </a:path>
              </a:pathLst>
            </a:custGeom>
            <a:solidFill>
              <a:schemeClr val="accent3"/>
            </a:solidFill>
          </p:spPr>
          <p:txBody>
            <a:bodyPr wrap="square" lIns="0" tIns="0" rIns="0" bIns="0" rtlCol="0"/>
            <a:lstStyle/>
            <a:p>
              <a:endParaRPr sz="2400"/>
            </a:p>
          </p:txBody>
        </p:sp>
        <p:sp>
          <p:nvSpPr>
            <p:cNvPr id="26" name="object 10">
              <a:extLst>
                <a:ext uri="{FF2B5EF4-FFF2-40B4-BE49-F238E27FC236}">
                  <a16:creationId xmlns:a16="http://schemas.microsoft.com/office/drawing/2014/main" id="{0FB09B34-A094-ECB3-FC76-E978E161A7C8}"/>
                </a:ext>
              </a:extLst>
            </p:cNvPr>
            <p:cNvSpPr/>
            <p:nvPr userDrawn="1"/>
          </p:nvSpPr>
          <p:spPr bwMode="gray">
            <a:xfrm flipH="1">
              <a:off x="8433684" y="3751937"/>
              <a:ext cx="156863" cy="116839"/>
            </a:xfrm>
            <a:custGeom>
              <a:avLst/>
              <a:gdLst/>
              <a:ahLst/>
              <a:cxnLst/>
              <a:rect l="l" t="t" r="r" b="b"/>
              <a:pathLst>
                <a:path w="313055" h="116839">
                  <a:moveTo>
                    <a:pt x="0" y="0"/>
                  </a:moveTo>
                  <a:lnTo>
                    <a:pt x="312800" y="0"/>
                  </a:lnTo>
                  <a:lnTo>
                    <a:pt x="312800" y="116687"/>
                  </a:lnTo>
                  <a:lnTo>
                    <a:pt x="0" y="116687"/>
                  </a:lnTo>
                  <a:lnTo>
                    <a:pt x="0" y="0"/>
                  </a:lnTo>
                  <a:close/>
                </a:path>
              </a:pathLst>
            </a:custGeom>
            <a:solidFill>
              <a:schemeClr val="accent1"/>
            </a:solidFill>
          </p:spPr>
          <p:txBody>
            <a:bodyPr wrap="square" lIns="0" tIns="0" rIns="0" bIns="0" rtlCol="0"/>
            <a:lstStyle/>
            <a:p>
              <a:endParaRPr sz="2400"/>
            </a:p>
          </p:txBody>
        </p:sp>
      </p:grpSp>
    </p:spTree>
    <p:extLst>
      <p:ext uri="{BB962C8B-B14F-4D97-AF65-F5344CB8AC3E}">
        <p14:creationId xmlns:p14="http://schemas.microsoft.com/office/powerpoint/2010/main" val="15230730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FAF874-0CAD-48B5-08A2-69A557486F8A}"/>
              </a:ext>
            </a:extLst>
          </p:cNvPr>
          <p:cNvSpPr/>
          <p:nvPr userDrawn="1"/>
        </p:nvSpPr>
        <p:spPr>
          <a:xfrm>
            <a:off x="1"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bg1"/>
              </a:solidFill>
            </a:endParaRPr>
          </a:p>
        </p:txBody>
      </p:sp>
      <p:sp>
        <p:nvSpPr>
          <p:cNvPr id="11" name="Title 1"/>
          <p:cNvSpPr>
            <a:spLocks noGrp="1"/>
          </p:cNvSpPr>
          <p:nvPr userDrawn="1">
            <p:ph type="ctrTitle" hasCustomPrompt="1"/>
          </p:nvPr>
        </p:nvSpPr>
        <p:spPr bwMode="white">
          <a:xfrm>
            <a:off x="456346" y="1961023"/>
            <a:ext cx="6805937" cy="2331295"/>
          </a:xfrm>
          <a:prstGeom prst="rect">
            <a:avLst/>
          </a:prstGeom>
        </p:spPr>
        <p:txBody>
          <a:bodyPr lIns="0" tIns="0" rIns="0" bIns="0" anchor="b" anchorCtr="0">
            <a:normAutofit/>
          </a:bodyPr>
          <a:lstStyle>
            <a:lvl1pPr algn="l">
              <a:lnSpc>
                <a:spcPts val="5600"/>
              </a:lnSpc>
              <a:defRPr sz="5600" b="1" i="0" cap="all" spc="-27" baseline="0">
                <a:solidFill>
                  <a:schemeClr val="bg1"/>
                </a:solidFill>
                <a:effectLst/>
                <a:latin typeface="Gill Sans MT" panose="020B0502020104020203" pitchFamily="34" charset="77"/>
                <a:ea typeface="Gill Sans MT" panose="020B0502020104020203" pitchFamily="34" charset="77"/>
                <a:cs typeface="Gill Sans MT" panose="020B0502020104020203" pitchFamily="34" charset="77"/>
              </a:defRPr>
            </a:lvl1pPr>
          </a:lstStyle>
          <a:p>
            <a:r>
              <a:rPr lang="en-US"/>
              <a:t>Cover Option #2 </a:t>
            </a:r>
          </a:p>
        </p:txBody>
      </p:sp>
      <p:sp>
        <p:nvSpPr>
          <p:cNvPr id="30" name="Text Placeholder 7">
            <a:extLst>
              <a:ext uri="{FF2B5EF4-FFF2-40B4-BE49-F238E27FC236}">
                <a16:creationId xmlns:a16="http://schemas.microsoft.com/office/drawing/2014/main" id="{2C99FB3D-ACEA-0541-90EC-C6E0270A2919}"/>
              </a:ext>
            </a:extLst>
          </p:cNvPr>
          <p:cNvSpPr>
            <a:spLocks noGrp="1"/>
          </p:cNvSpPr>
          <p:nvPr userDrawn="1">
            <p:ph type="body" sz="quarter" idx="10"/>
          </p:nvPr>
        </p:nvSpPr>
        <p:spPr bwMode="white">
          <a:xfrm>
            <a:off x="456346" y="4358377"/>
            <a:ext cx="6131831" cy="660343"/>
          </a:xfrm>
          <a:prstGeom prst="rect">
            <a:avLst/>
          </a:prstGeom>
        </p:spPr>
        <p:txBody>
          <a:bodyPr lIns="0" tIns="0" rIns="0" bIns="0" anchor="t" anchorCtr="0">
            <a:noAutofit/>
          </a:bodyPr>
          <a:lstStyle>
            <a:lvl1pPr marL="16933" marR="0" indent="-16933" algn="l" defTabSz="1219170" rtl="0" eaLnBrk="1" fontAlgn="auto" latinLnBrk="0" hangingPunct="1">
              <a:lnSpc>
                <a:spcPct val="100000"/>
              </a:lnSpc>
              <a:spcBef>
                <a:spcPts val="0"/>
              </a:spcBef>
              <a:spcAft>
                <a:spcPts val="0"/>
              </a:spcAft>
              <a:buClr>
                <a:schemeClr val="tx2"/>
              </a:buClr>
              <a:buSzTx/>
              <a:buFont typeface="Arial"/>
              <a:buNone/>
              <a:tabLst/>
              <a:defRPr sz="1867" b="0" i="0" cap="none" baseline="0">
                <a:solidFill>
                  <a:schemeClr val="accent1"/>
                </a:solidFill>
                <a:latin typeface="Gill Sans MT" panose="020B0502020104020203" pitchFamily="34" charset="77"/>
              </a:defRPr>
            </a:lvl1pPr>
            <a:lvl2pPr marL="457189" indent="0">
              <a:buNone/>
              <a:defRPr sz="1467"/>
            </a:lvl2pPr>
            <a:lvl3pPr marL="990575" indent="0">
              <a:buNone/>
              <a:defRPr sz="1467"/>
            </a:lvl3pPr>
            <a:lvl4pPr marL="1371566" indent="0">
              <a:buNone/>
              <a:defRPr sz="1467"/>
            </a:lvl4pPr>
            <a:lvl5pPr marL="2438339" indent="0">
              <a:buNone/>
              <a:defRPr sz="1467"/>
            </a:lvl5pPr>
          </a:lstStyle>
          <a:p>
            <a:pPr marL="0" marR="0" lvl="0" indent="0" algn="l" defTabSz="1219170" rtl="0" eaLnBrk="1" fontAlgn="auto" latinLnBrk="0" hangingPunct="1">
              <a:lnSpc>
                <a:spcPct val="100000"/>
              </a:lnSpc>
              <a:spcBef>
                <a:spcPts val="0"/>
              </a:spcBef>
              <a:spcAft>
                <a:spcPts val="0"/>
              </a:spcAft>
              <a:buClr>
                <a:schemeClr val="tx2"/>
              </a:buClr>
              <a:buSzTx/>
              <a:buFont typeface="Arial"/>
              <a:buNone/>
              <a:tabLst/>
              <a:defRPr/>
            </a:pPr>
            <a:endParaRPr lang="en-US"/>
          </a:p>
        </p:txBody>
      </p:sp>
      <p:sp>
        <p:nvSpPr>
          <p:cNvPr id="34" name="Text Placeholder 33">
            <a:extLst>
              <a:ext uri="{FF2B5EF4-FFF2-40B4-BE49-F238E27FC236}">
                <a16:creationId xmlns:a16="http://schemas.microsoft.com/office/drawing/2014/main" id="{2206D583-27AB-A50D-C329-7C83C1DB1CBA}"/>
              </a:ext>
            </a:extLst>
          </p:cNvPr>
          <p:cNvSpPr>
            <a:spLocks noGrp="1"/>
          </p:cNvSpPr>
          <p:nvPr userDrawn="1">
            <p:ph type="body" sz="quarter" idx="11"/>
          </p:nvPr>
        </p:nvSpPr>
        <p:spPr bwMode="white">
          <a:xfrm>
            <a:off x="457200" y="5679053"/>
            <a:ext cx="5374216" cy="543947"/>
          </a:xfrm>
          <a:prstGeom prst="rect">
            <a:avLst/>
          </a:prstGeom>
        </p:spPr>
        <p:txBody>
          <a:bodyPr lIns="0" tIns="0" rIns="0" bIns="0" anchor="b"/>
          <a:lstStyle>
            <a:lvl1pPr>
              <a:defRPr sz="1333">
                <a:solidFill>
                  <a:schemeClr val="bg1"/>
                </a:solidFill>
              </a:defRPr>
            </a:lvl1pPr>
          </a:lstStyle>
          <a:p>
            <a:pPr lvl="0"/>
            <a:r>
              <a:rPr lang="en-US"/>
              <a:t>Click to edit Master text styles</a:t>
            </a:r>
          </a:p>
        </p:txBody>
      </p:sp>
      <p:sp>
        <p:nvSpPr>
          <p:cNvPr id="4" name="TextBox 3">
            <a:extLst>
              <a:ext uri="{FF2B5EF4-FFF2-40B4-BE49-F238E27FC236}">
                <a16:creationId xmlns:a16="http://schemas.microsoft.com/office/drawing/2014/main" id="{C394257C-4F1B-C4E7-8AB5-3C1CE42B4C7E}"/>
              </a:ext>
            </a:extLst>
          </p:cNvPr>
          <p:cNvSpPr txBox="1"/>
          <p:nvPr userDrawn="1"/>
        </p:nvSpPr>
        <p:spPr>
          <a:xfrm>
            <a:off x="8327579" y="6647044"/>
            <a:ext cx="3615295" cy="102657"/>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67" b="0" i="0" spc="0">
                <a:solidFill>
                  <a:schemeClr val="bg1"/>
                </a:solidFill>
                <a:latin typeface="Gill Sans MT" panose="020B0502020104020203" pitchFamily="34" charset="77"/>
              </a:rPr>
              <a:t>SAIC PROPRIETARY INFORMATION  I  </a:t>
            </a:r>
            <a:r>
              <a:rPr lang="en-US" sz="667" b="0" i="0" spc="0">
                <a:solidFill>
                  <a:schemeClr val="bg1"/>
                </a:solidFill>
                <a:latin typeface="Gill Sans MT" panose="020B0502020104020203" pitchFamily="34" charset="77"/>
                <a:cs typeface="Arial" pitchFamily="34" charset="0"/>
              </a:rPr>
              <a:t>© SAIC.</a:t>
            </a:r>
            <a:r>
              <a:rPr lang="en-US" sz="667" b="0" i="0" spc="0" baseline="0">
                <a:solidFill>
                  <a:schemeClr val="bg1"/>
                </a:solidFill>
                <a:latin typeface="Gill Sans MT" panose="020B0502020104020203" pitchFamily="34" charset="77"/>
                <a:cs typeface="Arial" pitchFamily="34" charset="0"/>
              </a:rPr>
              <a:t> ALL RIGHTS RESERVED</a:t>
            </a:r>
            <a:r>
              <a:rPr lang="en-US" sz="667" b="0" i="0" spc="0">
                <a:solidFill>
                  <a:schemeClr val="bg1"/>
                </a:solidFill>
                <a:latin typeface="Gill Sans MT" panose="020B0502020104020203" pitchFamily="34" charset="77"/>
              </a:rPr>
              <a:t> </a:t>
            </a:r>
            <a:endParaRPr lang="en-US" sz="667" b="0" i="0" spc="0">
              <a:solidFill>
                <a:schemeClr val="bg1"/>
              </a:solidFill>
              <a:latin typeface="Gill Sans MT" panose="020B0502020104020203" pitchFamily="34" charset="77"/>
              <a:cs typeface="Arial" pitchFamily="34" charset="0"/>
            </a:endParaRPr>
          </a:p>
        </p:txBody>
      </p:sp>
      <p:grpSp>
        <p:nvGrpSpPr>
          <p:cNvPr id="8" name="Group 7">
            <a:extLst>
              <a:ext uri="{FF2B5EF4-FFF2-40B4-BE49-F238E27FC236}">
                <a16:creationId xmlns:a16="http://schemas.microsoft.com/office/drawing/2014/main" id="{D8523345-B4F3-254A-8874-E54A268D4727}"/>
              </a:ext>
            </a:extLst>
          </p:cNvPr>
          <p:cNvGrpSpPr/>
          <p:nvPr userDrawn="1"/>
        </p:nvGrpSpPr>
        <p:grpSpPr>
          <a:xfrm flipV="1">
            <a:off x="6961077" y="3301821"/>
            <a:ext cx="5230923" cy="3014483"/>
            <a:chOff x="5220808" y="2046151"/>
            <a:chExt cx="3923192" cy="2260862"/>
          </a:xfrm>
        </p:grpSpPr>
        <p:sp>
          <p:nvSpPr>
            <p:cNvPr id="9" name="Rectangle 8">
              <a:extLst>
                <a:ext uri="{FF2B5EF4-FFF2-40B4-BE49-F238E27FC236}">
                  <a16:creationId xmlns:a16="http://schemas.microsoft.com/office/drawing/2014/main" id="{DBEA2940-9F7A-38E6-2573-C272E0083880}"/>
                </a:ext>
              </a:extLst>
            </p:cNvPr>
            <p:cNvSpPr/>
            <p:nvPr userDrawn="1"/>
          </p:nvSpPr>
          <p:spPr>
            <a:xfrm>
              <a:off x="5220808" y="3266570"/>
              <a:ext cx="2005012" cy="2000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4A790112-C92A-823A-B891-DC9D36B65716}"/>
                </a:ext>
              </a:extLst>
            </p:cNvPr>
            <p:cNvSpPr/>
            <p:nvPr userDrawn="1"/>
          </p:nvSpPr>
          <p:spPr>
            <a:xfrm>
              <a:off x="6135208" y="3016378"/>
              <a:ext cx="2209800" cy="17724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B8457322-6E35-8C5E-B078-4DACAAE34606}"/>
                </a:ext>
              </a:extLst>
            </p:cNvPr>
            <p:cNvSpPr/>
            <p:nvPr userDrawn="1"/>
          </p:nvSpPr>
          <p:spPr>
            <a:xfrm>
              <a:off x="8216420" y="4163507"/>
              <a:ext cx="695325" cy="1435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355566BC-D381-9B56-60F9-27A3FFE521BB}"/>
                </a:ext>
              </a:extLst>
            </p:cNvPr>
            <p:cNvSpPr/>
            <p:nvPr userDrawn="1"/>
          </p:nvSpPr>
          <p:spPr>
            <a:xfrm>
              <a:off x="8765695" y="3086531"/>
              <a:ext cx="378305" cy="14350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A8D51C6D-1B48-3045-2258-B0428ED6490C}"/>
                </a:ext>
              </a:extLst>
            </p:cNvPr>
            <p:cNvSpPr/>
            <p:nvPr userDrawn="1"/>
          </p:nvSpPr>
          <p:spPr>
            <a:xfrm>
              <a:off x="8578370" y="3913313"/>
              <a:ext cx="378305" cy="114263"/>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ectangle 20">
              <a:extLst>
                <a:ext uri="{FF2B5EF4-FFF2-40B4-BE49-F238E27FC236}">
                  <a16:creationId xmlns:a16="http://schemas.microsoft.com/office/drawing/2014/main" id="{DD9F0886-89A1-B590-B2EB-27AED5C7F5D4}"/>
                </a:ext>
              </a:extLst>
            </p:cNvPr>
            <p:cNvSpPr/>
            <p:nvPr userDrawn="1"/>
          </p:nvSpPr>
          <p:spPr>
            <a:xfrm>
              <a:off x="7505496" y="3409463"/>
              <a:ext cx="314050" cy="1142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2" name="Rectangle 21">
              <a:extLst>
                <a:ext uri="{FF2B5EF4-FFF2-40B4-BE49-F238E27FC236}">
                  <a16:creationId xmlns:a16="http://schemas.microsoft.com/office/drawing/2014/main" id="{1F5BCEE1-7710-D890-AC89-321D2C6CB31A}"/>
                </a:ext>
              </a:extLst>
            </p:cNvPr>
            <p:cNvSpPr/>
            <p:nvPr userDrawn="1"/>
          </p:nvSpPr>
          <p:spPr>
            <a:xfrm>
              <a:off x="8467245" y="3409463"/>
              <a:ext cx="151054" cy="11426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31">
              <a:extLst>
                <a:ext uri="{FF2B5EF4-FFF2-40B4-BE49-F238E27FC236}">
                  <a16:creationId xmlns:a16="http://schemas.microsoft.com/office/drawing/2014/main" id="{3325F597-334B-627A-C7F0-C8617A7A9255}"/>
                </a:ext>
              </a:extLst>
            </p:cNvPr>
            <p:cNvSpPr/>
            <p:nvPr userDrawn="1"/>
          </p:nvSpPr>
          <p:spPr>
            <a:xfrm>
              <a:off x="8400570" y="2737151"/>
              <a:ext cx="743430" cy="101278"/>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3" name="Rectangle 32">
              <a:extLst>
                <a:ext uri="{FF2B5EF4-FFF2-40B4-BE49-F238E27FC236}">
                  <a16:creationId xmlns:a16="http://schemas.microsoft.com/office/drawing/2014/main" id="{A3D1AC61-9799-720D-AB0A-DAC120AEF2F4}"/>
                </a:ext>
              </a:extLst>
            </p:cNvPr>
            <p:cNvSpPr/>
            <p:nvPr userDrawn="1"/>
          </p:nvSpPr>
          <p:spPr>
            <a:xfrm>
              <a:off x="8467245" y="2293607"/>
              <a:ext cx="363537" cy="1128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 name="Rectangle 34">
              <a:extLst>
                <a:ext uri="{FF2B5EF4-FFF2-40B4-BE49-F238E27FC236}">
                  <a16:creationId xmlns:a16="http://schemas.microsoft.com/office/drawing/2014/main" id="{3D1562FC-40A3-A3DB-4B42-C27CB40DA1D1}"/>
                </a:ext>
              </a:extLst>
            </p:cNvPr>
            <p:cNvSpPr/>
            <p:nvPr userDrawn="1"/>
          </p:nvSpPr>
          <p:spPr>
            <a:xfrm>
              <a:off x="7968770" y="2293607"/>
              <a:ext cx="498475" cy="112824"/>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Rectangle 35">
              <a:extLst>
                <a:ext uri="{FF2B5EF4-FFF2-40B4-BE49-F238E27FC236}">
                  <a16:creationId xmlns:a16="http://schemas.microsoft.com/office/drawing/2014/main" id="{620C5BCD-3D5D-2FC1-525A-F5776DA76316}"/>
                </a:ext>
              </a:extLst>
            </p:cNvPr>
            <p:cNvSpPr/>
            <p:nvPr userDrawn="1"/>
          </p:nvSpPr>
          <p:spPr>
            <a:xfrm>
              <a:off x="7281862" y="2724040"/>
              <a:ext cx="537683" cy="12737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 name="Rectangle 36">
              <a:extLst>
                <a:ext uri="{FF2B5EF4-FFF2-40B4-BE49-F238E27FC236}">
                  <a16:creationId xmlns:a16="http://schemas.microsoft.com/office/drawing/2014/main" id="{A8852F3F-4E21-BDF6-4D67-A58D1FDA678C}"/>
                </a:ext>
              </a:extLst>
            </p:cNvPr>
            <p:cNvSpPr/>
            <p:nvPr userDrawn="1"/>
          </p:nvSpPr>
          <p:spPr>
            <a:xfrm>
              <a:off x="8520113" y="2046151"/>
              <a:ext cx="280987" cy="11282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3" name="Group 2">
            <a:extLst>
              <a:ext uri="{FF2B5EF4-FFF2-40B4-BE49-F238E27FC236}">
                <a16:creationId xmlns:a16="http://schemas.microsoft.com/office/drawing/2014/main" id="{AA18902D-4AB4-9CC3-026A-06FD0CBBECEA}"/>
              </a:ext>
            </a:extLst>
          </p:cNvPr>
          <p:cNvGrpSpPr>
            <a:grpSpLocks noChangeAspect="1"/>
          </p:cNvGrpSpPr>
          <p:nvPr userDrawn="1"/>
        </p:nvGrpSpPr>
        <p:grpSpPr>
          <a:xfrm>
            <a:off x="457200" y="457300"/>
            <a:ext cx="1463040" cy="475153"/>
            <a:chOff x="3793624" y="2323129"/>
            <a:chExt cx="1730376" cy="561975"/>
          </a:xfrm>
          <a:solidFill>
            <a:schemeClr val="bg1"/>
          </a:solidFill>
        </p:grpSpPr>
        <p:sp>
          <p:nvSpPr>
            <p:cNvPr id="5" name="Freeform 11">
              <a:extLst>
                <a:ext uri="{FF2B5EF4-FFF2-40B4-BE49-F238E27FC236}">
                  <a16:creationId xmlns:a16="http://schemas.microsoft.com/office/drawing/2014/main" id="{3B386488-FC64-C5B9-D27A-F98111311145}"/>
                </a:ext>
              </a:extLst>
            </p:cNvPr>
            <p:cNvSpPr>
              <a:spLocks/>
            </p:cNvSpPr>
            <p:nvPr/>
          </p:nvSpPr>
          <p:spPr bwMode="auto">
            <a:xfrm>
              <a:off x="4228599" y="2334241"/>
              <a:ext cx="488950" cy="549275"/>
            </a:xfrm>
            <a:custGeom>
              <a:avLst/>
              <a:gdLst>
                <a:gd name="T0" fmla="*/ 501 w 642"/>
                <a:gd name="T1" fmla="*/ 721 h 721"/>
                <a:gd name="T2" fmla="*/ 642 w 642"/>
                <a:gd name="T3" fmla="*/ 721 h 721"/>
                <a:gd name="T4" fmla="*/ 555 w 642"/>
                <a:gd name="T5" fmla="*/ 0 h 721"/>
                <a:gd name="T6" fmla="*/ 397 w 642"/>
                <a:gd name="T7" fmla="*/ 0 h 721"/>
                <a:gd name="T8" fmla="*/ 0 w 642"/>
                <a:gd name="T9" fmla="*/ 721 h 721"/>
                <a:gd name="T10" fmla="*/ 151 w 642"/>
                <a:gd name="T11" fmla="*/ 721 h 721"/>
                <a:gd name="T12" fmla="*/ 230 w 642"/>
                <a:gd name="T13" fmla="*/ 579 h 721"/>
                <a:gd name="T14" fmla="*/ 448 w 642"/>
                <a:gd name="T15" fmla="*/ 579 h 721"/>
                <a:gd name="T16" fmla="*/ 472 w 642"/>
                <a:gd name="T17" fmla="*/ 471 h 721"/>
                <a:gd name="T18" fmla="*/ 286 w 642"/>
                <a:gd name="T19" fmla="*/ 471 h 721"/>
                <a:gd name="T20" fmla="*/ 286 w 642"/>
                <a:gd name="T21" fmla="*/ 471 h 721"/>
                <a:gd name="T22" fmla="*/ 445 w 642"/>
                <a:gd name="T23" fmla="*/ 197 h 721"/>
                <a:gd name="T24" fmla="*/ 501 w 642"/>
                <a:gd name="T25" fmla="*/ 721 h 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2" h="721">
                  <a:moveTo>
                    <a:pt x="501" y="721"/>
                  </a:moveTo>
                  <a:lnTo>
                    <a:pt x="642" y="721"/>
                  </a:lnTo>
                  <a:lnTo>
                    <a:pt x="555" y="0"/>
                  </a:lnTo>
                  <a:lnTo>
                    <a:pt x="397" y="0"/>
                  </a:lnTo>
                  <a:lnTo>
                    <a:pt x="0" y="721"/>
                  </a:lnTo>
                  <a:lnTo>
                    <a:pt x="151" y="721"/>
                  </a:lnTo>
                  <a:cubicBezTo>
                    <a:pt x="151" y="721"/>
                    <a:pt x="227" y="585"/>
                    <a:pt x="230" y="579"/>
                  </a:cubicBezTo>
                  <a:lnTo>
                    <a:pt x="448" y="579"/>
                  </a:lnTo>
                  <a:lnTo>
                    <a:pt x="472" y="471"/>
                  </a:lnTo>
                  <a:lnTo>
                    <a:pt x="286" y="471"/>
                  </a:lnTo>
                  <a:cubicBezTo>
                    <a:pt x="286" y="471"/>
                    <a:pt x="286" y="471"/>
                    <a:pt x="286" y="471"/>
                  </a:cubicBezTo>
                  <a:cubicBezTo>
                    <a:pt x="298" y="449"/>
                    <a:pt x="441" y="203"/>
                    <a:pt x="445" y="197"/>
                  </a:cubicBezTo>
                  <a:cubicBezTo>
                    <a:pt x="445" y="202"/>
                    <a:pt x="501" y="721"/>
                    <a:pt x="501" y="721"/>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6" name="Freeform 12">
              <a:extLst>
                <a:ext uri="{FF2B5EF4-FFF2-40B4-BE49-F238E27FC236}">
                  <a16:creationId xmlns:a16="http://schemas.microsoft.com/office/drawing/2014/main" id="{32DEE972-DB10-C5E5-6538-074FF87E1ACC}"/>
                </a:ext>
              </a:extLst>
            </p:cNvPr>
            <p:cNvSpPr>
              <a:spLocks/>
            </p:cNvSpPr>
            <p:nvPr/>
          </p:nvSpPr>
          <p:spPr bwMode="auto">
            <a:xfrm>
              <a:off x="4766762" y="2334241"/>
              <a:ext cx="234950" cy="549275"/>
            </a:xfrm>
            <a:custGeom>
              <a:avLst/>
              <a:gdLst>
                <a:gd name="T0" fmla="*/ 148 w 148"/>
                <a:gd name="T1" fmla="*/ 0 h 346"/>
                <a:gd name="T2" fmla="*/ 73 w 148"/>
                <a:gd name="T3" fmla="*/ 0 h 346"/>
                <a:gd name="T4" fmla="*/ 0 w 148"/>
                <a:gd name="T5" fmla="*/ 346 h 346"/>
                <a:gd name="T6" fmla="*/ 76 w 148"/>
                <a:gd name="T7" fmla="*/ 346 h 346"/>
                <a:gd name="T8" fmla="*/ 148 w 148"/>
                <a:gd name="T9" fmla="*/ 0 h 346"/>
              </a:gdLst>
              <a:ahLst/>
              <a:cxnLst>
                <a:cxn ang="0">
                  <a:pos x="T0" y="T1"/>
                </a:cxn>
                <a:cxn ang="0">
                  <a:pos x="T2" y="T3"/>
                </a:cxn>
                <a:cxn ang="0">
                  <a:pos x="T4" y="T5"/>
                </a:cxn>
                <a:cxn ang="0">
                  <a:pos x="T6" y="T7"/>
                </a:cxn>
                <a:cxn ang="0">
                  <a:pos x="T8" y="T9"/>
                </a:cxn>
              </a:cxnLst>
              <a:rect l="0" t="0" r="r" b="b"/>
              <a:pathLst>
                <a:path w="148" h="346">
                  <a:moveTo>
                    <a:pt x="148" y="0"/>
                  </a:moveTo>
                  <a:lnTo>
                    <a:pt x="73" y="0"/>
                  </a:lnTo>
                  <a:lnTo>
                    <a:pt x="0" y="346"/>
                  </a:lnTo>
                  <a:lnTo>
                    <a:pt x="76" y="346"/>
                  </a:lnTo>
                  <a:lnTo>
                    <a:pt x="148"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7" name="Freeform 13">
              <a:extLst>
                <a:ext uri="{FF2B5EF4-FFF2-40B4-BE49-F238E27FC236}">
                  <a16:creationId xmlns:a16="http://schemas.microsoft.com/office/drawing/2014/main" id="{2C692EA1-9526-5702-66AC-C423F5293B68}"/>
                </a:ext>
              </a:extLst>
            </p:cNvPr>
            <p:cNvSpPr>
              <a:spLocks/>
            </p:cNvSpPr>
            <p:nvPr/>
          </p:nvSpPr>
          <p:spPr bwMode="auto">
            <a:xfrm>
              <a:off x="5006474" y="2334241"/>
              <a:ext cx="476250" cy="550863"/>
            </a:xfrm>
            <a:custGeom>
              <a:avLst/>
              <a:gdLst>
                <a:gd name="T0" fmla="*/ 228 w 624"/>
                <a:gd name="T1" fmla="*/ 180 h 723"/>
                <a:gd name="T2" fmla="*/ 291 w 624"/>
                <a:gd name="T3" fmla="*/ 116 h 723"/>
                <a:gd name="T4" fmla="*/ 596 w 624"/>
                <a:gd name="T5" fmla="*/ 116 h 723"/>
                <a:gd name="T6" fmla="*/ 624 w 624"/>
                <a:gd name="T7" fmla="*/ 0 h 723"/>
                <a:gd name="T8" fmla="*/ 252 w 624"/>
                <a:gd name="T9" fmla="*/ 0 h 723"/>
                <a:gd name="T10" fmla="*/ 92 w 624"/>
                <a:gd name="T11" fmla="*/ 191 h 723"/>
                <a:gd name="T12" fmla="*/ 17 w 624"/>
                <a:gd name="T13" fmla="*/ 549 h 723"/>
                <a:gd name="T14" fmla="*/ 166 w 624"/>
                <a:gd name="T15" fmla="*/ 723 h 723"/>
                <a:gd name="T16" fmla="*/ 505 w 624"/>
                <a:gd name="T17" fmla="*/ 723 h 723"/>
                <a:gd name="T18" fmla="*/ 531 w 624"/>
                <a:gd name="T19" fmla="*/ 606 h 723"/>
                <a:gd name="T20" fmla="*/ 219 w 624"/>
                <a:gd name="T21" fmla="*/ 606 h 723"/>
                <a:gd name="T22" fmla="*/ 166 w 624"/>
                <a:gd name="T23" fmla="*/ 522 h 723"/>
                <a:gd name="T24" fmla="*/ 197 w 624"/>
                <a:gd name="T25" fmla="*/ 351 h 723"/>
                <a:gd name="T26" fmla="*/ 197 w 624"/>
                <a:gd name="T27" fmla="*/ 351 h 723"/>
                <a:gd name="T28" fmla="*/ 228 w 624"/>
                <a:gd name="T29" fmla="*/ 180 h 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723">
                  <a:moveTo>
                    <a:pt x="228" y="180"/>
                  </a:moveTo>
                  <a:cubicBezTo>
                    <a:pt x="233" y="157"/>
                    <a:pt x="238" y="116"/>
                    <a:pt x="291" y="116"/>
                  </a:cubicBezTo>
                  <a:cubicBezTo>
                    <a:pt x="319" y="116"/>
                    <a:pt x="596" y="116"/>
                    <a:pt x="596" y="116"/>
                  </a:cubicBezTo>
                  <a:lnTo>
                    <a:pt x="624" y="0"/>
                  </a:lnTo>
                  <a:cubicBezTo>
                    <a:pt x="624" y="0"/>
                    <a:pt x="353" y="0"/>
                    <a:pt x="252" y="0"/>
                  </a:cubicBezTo>
                  <a:cubicBezTo>
                    <a:pt x="110" y="0"/>
                    <a:pt x="101" y="144"/>
                    <a:pt x="92" y="191"/>
                  </a:cubicBezTo>
                  <a:cubicBezTo>
                    <a:pt x="83" y="239"/>
                    <a:pt x="20" y="536"/>
                    <a:pt x="17" y="549"/>
                  </a:cubicBezTo>
                  <a:cubicBezTo>
                    <a:pt x="0" y="634"/>
                    <a:pt x="43" y="723"/>
                    <a:pt x="166" y="723"/>
                  </a:cubicBezTo>
                  <a:lnTo>
                    <a:pt x="505" y="723"/>
                  </a:lnTo>
                  <a:lnTo>
                    <a:pt x="531" y="606"/>
                  </a:lnTo>
                  <a:lnTo>
                    <a:pt x="219" y="606"/>
                  </a:lnTo>
                  <a:cubicBezTo>
                    <a:pt x="159" y="606"/>
                    <a:pt x="157" y="569"/>
                    <a:pt x="166" y="522"/>
                  </a:cubicBezTo>
                  <a:lnTo>
                    <a:pt x="197" y="351"/>
                  </a:lnTo>
                  <a:lnTo>
                    <a:pt x="197" y="351"/>
                  </a:lnTo>
                  <a:cubicBezTo>
                    <a:pt x="197" y="351"/>
                    <a:pt x="214" y="247"/>
                    <a:pt x="228" y="180"/>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0" name="Freeform 14">
              <a:extLst>
                <a:ext uri="{FF2B5EF4-FFF2-40B4-BE49-F238E27FC236}">
                  <a16:creationId xmlns:a16="http://schemas.microsoft.com/office/drawing/2014/main" id="{50BBF26A-7452-7C6F-B26E-F802E2E41069}"/>
                </a:ext>
              </a:extLst>
            </p:cNvPr>
            <p:cNvSpPr>
              <a:spLocks/>
            </p:cNvSpPr>
            <p:nvPr/>
          </p:nvSpPr>
          <p:spPr bwMode="auto">
            <a:xfrm>
              <a:off x="3793624" y="2323129"/>
              <a:ext cx="493713" cy="560388"/>
            </a:xfrm>
            <a:custGeom>
              <a:avLst/>
              <a:gdLst>
                <a:gd name="T0" fmla="*/ 256 w 648"/>
                <a:gd name="T1" fmla="*/ 196 h 736"/>
                <a:gd name="T2" fmla="*/ 329 w 648"/>
                <a:gd name="T3" fmla="*/ 130 h 736"/>
                <a:gd name="T4" fmla="*/ 620 w 648"/>
                <a:gd name="T5" fmla="*/ 130 h 736"/>
                <a:gd name="T6" fmla="*/ 648 w 648"/>
                <a:gd name="T7" fmla="*/ 14 h 736"/>
                <a:gd name="T8" fmla="*/ 295 w 648"/>
                <a:gd name="T9" fmla="*/ 14 h 736"/>
                <a:gd name="T10" fmla="*/ 121 w 648"/>
                <a:gd name="T11" fmla="*/ 185 h 736"/>
                <a:gd name="T12" fmla="*/ 101 w 648"/>
                <a:gd name="T13" fmla="*/ 330 h 736"/>
                <a:gd name="T14" fmla="*/ 202 w 648"/>
                <a:gd name="T15" fmla="*/ 415 h 736"/>
                <a:gd name="T16" fmla="*/ 411 w 648"/>
                <a:gd name="T17" fmla="*/ 415 h 736"/>
                <a:gd name="T18" fmla="*/ 451 w 648"/>
                <a:gd name="T19" fmla="*/ 438 h 736"/>
                <a:gd name="T20" fmla="*/ 422 w 648"/>
                <a:gd name="T21" fmla="*/ 587 h 736"/>
                <a:gd name="T22" fmla="*/ 329 w 648"/>
                <a:gd name="T23" fmla="*/ 620 h 736"/>
                <a:gd name="T24" fmla="*/ 26 w 648"/>
                <a:gd name="T25" fmla="*/ 620 h 736"/>
                <a:gd name="T26" fmla="*/ 0 w 648"/>
                <a:gd name="T27" fmla="*/ 736 h 736"/>
                <a:gd name="T28" fmla="*/ 379 w 648"/>
                <a:gd name="T29" fmla="*/ 736 h 736"/>
                <a:gd name="T30" fmla="*/ 553 w 648"/>
                <a:gd name="T31" fmla="*/ 627 h 736"/>
                <a:gd name="T32" fmla="*/ 596 w 648"/>
                <a:gd name="T33" fmla="*/ 424 h 736"/>
                <a:gd name="T34" fmla="*/ 476 w 648"/>
                <a:gd name="T35" fmla="*/ 289 h 736"/>
                <a:gd name="T36" fmla="*/ 291 w 648"/>
                <a:gd name="T37" fmla="*/ 289 h 736"/>
                <a:gd name="T38" fmla="*/ 245 w 648"/>
                <a:gd name="T39" fmla="*/ 260 h 736"/>
                <a:gd name="T40" fmla="*/ 256 w 648"/>
                <a:gd name="T41" fmla="*/ 196 h 7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8" h="736">
                  <a:moveTo>
                    <a:pt x="256" y="196"/>
                  </a:moveTo>
                  <a:cubicBezTo>
                    <a:pt x="266" y="146"/>
                    <a:pt x="260" y="130"/>
                    <a:pt x="329" y="130"/>
                  </a:cubicBezTo>
                  <a:cubicBezTo>
                    <a:pt x="421" y="130"/>
                    <a:pt x="620" y="130"/>
                    <a:pt x="620" y="130"/>
                  </a:cubicBezTo>
                  <a:lnTo>
                    <a:pt x="648" y="14"/>
                  </a:lnTo>
                  <a:cubicBezTo>
                    <a:pt x="648" y="14"/>
                    <a:pt x="430" y="14"/>
                    <a:pt x="295" y="14"/>
                  </a:cubicBezTo>
                  <a:cubicBezTo>
                    <a:pt x="249" y="14"/>
                    <a:pt x="149" y="0"/>
                    <a:pt x="121" y="185"/>
                  </a:cubicBezTo>
                  <a:cubicBezTo>
                    <a:pt x="109" y="265"/>
                    <a:pt x="103" y="304"/>
                    <a:pt x="101" y="330"/>
                  </a:cubicBezTo>
                  <a:cubicBezTo>
                    <a:pt x="97" y="395"/>
                    <a:pt x="154" y="415"/>
                    <a:pt x="202" y="415"/>
                  </a:cubicBezTo>
                  <a:cubicBezTo>
                    <a:pt x="267" y="415"/>
                    <a:pt x="411" y="415"/>
                    <a:pt x="411" y="415"/>
                  </a:cubicBezTo>
                  <a:cubicBezTo>
                    <a:pt x="443" y="415"/>
                    <a:pt x="456" y="415"/>
                    <a:pt x="451" y="438"/>
                  </a:cubicBezTo>
                  <a:cubicBezTo>
                    <a:pt x="444" y="481"/>
                    <a:pt x="427" y="562"/>
                    <a:pt x="422" y="587"/>
                  </a:cubicBezTo>
                  <a:cubicBezTo>
                    <a:pt x="414" y="626"/>
                    <a:pt x="369" y="620"/>
                    <a:pt x="329" y="620"/>
                  </a:cubicBezTo>
                  <a:lnTo>
                    <a:pt x="26" y="620"/>
                  </a:lnTo>
                  <a:lnTo>
                    <a:pt x="0" y="736"/>
                  </a:lnTo>
                  <a:lnTo>
                    <a:pt x="379" y="736"/>
                  </a:lnTo>
                  <a:cubicBezTo>
                    <a:pt x="460" y="736"/>
                    <a:pt x="533" y="707"/>
                    <a:pt x="553" y="627"/>
                  </a:cubicBezTo>
                  <a:cubicBezTo>
                    <a:pt x="574" y="545"/>
                    <a:pt x="584" y="490"/>
                    <a:pt x="596" y="424"/>
                  </a:cubicBezTo>
                  <a:cubicBezTo>
                    <a:pt x="610" y="346"/>
                    <a:pt x="563" y="289"/>
                    <a:pt x="476" y="289"/>
                  </a:cubicBezTo>
                  <a:lnTo>
                    <a:pt x="291" y="289"/>
                  </a:lnTo>
                  <a:cubicBezTo>
                    <a:pt x="272" y="289"/>
                    <a:pt x="239" y="294"/>
                    <a:pt x="245" y="260"/>
                  </a:cubicBezTo>
                  <a:cubicBezTo>
                    <a:pt x="248" y="245"/>
                    <a:pt x="250" y="228"/>
                    <a:pt x="256" y="196"/>
                  </a:cubicBezTo>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2" name="Freeform 15">
              <a:extLst>
                <a:ext uri="{FF2B5EF4-FFF2-40B4-BE49-F238E27FC236}">
                  <a16:creationId xmlns:a16="http://schemas.microsoft.com/office/drawing/2014/main" id="{7FD3DCC9-0DF5-89C6-48DE-5D9DB630F4F7}"/>
                </a:ext>
              </a:extLst>
            </p:cNvPr>
            <p:cNvSpPr>
              <a:spLocks noEditPoints="1"/>
            </p:cNvSpPr>
            <p:nvPr/>
          </p:nvSpPr>
          <p:spPr bwMode="auto">
            <a:xfrm>
              <a:off x="5463674" y="2816841"/>
              <a:ext cx="38100" cy="49213"/>
            </a:xfrm>
            <a:custGeom>
              <a:avLst/>
              <a:gdLst>
                <a:gd name="T0" fmla="*/ 10 w 50"/>
                <a:gd name="T1" fmla="*/ 9 h 65"/>
                <a:gd name="T2" fmla="*/ 24 w 50"/>
                <a:gd name="T3" fmla="*/ 9 h 65"/>
                <a:gd name="T4" fmla="*/ 38 w 50"/>
                <a:gd name="T5" fmla="*/ 18 h 65"/>
                <a:gd name="T6" fmla="*/ 22 w 50"/>
                <a:gd name="T7" fmla="*/ 29 h 65"/>
                <a:gd name="T8" fmla="*/ 10 w 50"/>
                <a:gd name="T9" fmla="*/ 29 h 65"/>
                <a:gd name="T10" fmla="*/ 10 w 50"/>
                <a:gd name="T11" fmla="*/ 9 h 65"/>
                <a:gd name="T12" fmla="*/ 0 w 50"/>
                <a:gd name="T13" fmla="*/ 65 h 65"/>
                <a:gd name="T14" fmla="*/ 10 w 50"/>
                <a:gd name="T15" fmla="*/ 65 h 65"/>
                <a:gd name="T16" fmla="*/ 10 w 50"/>
                <a:gd name="T17" fmla="*/ 37 h 65"/>
                <a:gd name="T18" fmla="*/ 21 w 50"/>
                <a:gd name="T19" fmla="*/ 37 h 65"/>
                <a:gd name="T20" fmla="*/ 39 w 50"/>
                <a:gd name="T21" fmla="*/ 65 h 65"/>
                <a:gd name="T22" fmla="*/ 50 w 50"/>
                <a:gd name="T23" fmla="*/ 65 h 65"/>
                <a:gd name="T24" fmla="*/ 31 w 50"/>
                <a:gd name="T25" fmla="*/ 37 h 65"/>
                <a:gd name="T26" fmla="*/ 48 w 50"/>
                <a:gd name="T27" fmla="*/ 19 h 65"/>
                <a:gd name="T28" fmla="*/ 25 w 50"/>
                <a:gd name="T29" fmla="*/ 0 h 65"/>
                <a:gd name="T30" fmla="*/ 0 w 50"/>
                <a:gd name="T31" fmla="*/ 0 h 65"/>
                <a:gd name="T32" fmla="*/ 0 w 50"/>
                <a:gd name="T33"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65">
                  <a:moveTo>
                    <a:pt x="10" y="9"/>
                  </a:moveTo>
                  <a:lnTo>
                    <a:pt x="24" y="9"/>
                  </a:lnTo>
                  <a:cubicBezTo>
                    <a:pt x="30" y="9"/>
                    <a:pt x="38" y="10"/>
                    <a:pt x="38" y="18"/>
                  </a:cubicBezTo>
                  <a:cubicBezTo>
                    <a:pt x="38" y="28"/>
                    <a:pt x="30" y="29"/>
                    <a:pt x="22" y="29"/>
                  </a:cubicBezTo>
                  <a:lnTo>
                    <a:pt x="10" y="29"/>
                  </a:lnTo>
                  <a:lnTo>
                    <a:pt x="10" y="9"/>
                  </a:lnTo>
                  <a:close/>
                  <a:moveTo>
                    <a:pt x="0" y="65"/>
                  </a:moveTo>
                  <a:lnTo>
                    <a:pt x="10" y="65"/>
                  </a:lnTo>
                  <a:lnTo>
                    <a:pt x="10" y="37"/>
                  </a:lnTo>
                  <a:lnTo>
                    <a:pt x="21" y="37"/>
                  </a:lnTo>
                  <a:lnTo>
                    <a:pt x="39" y="65"/>
                  </a:lnTo>
                  <a:lnTo>
                    <a:pt x="50" y="65"/>
                  </a:lnTo>
                  <a:lnTo>
                    <a:pt x="31" y="37"/>
                  </a:lnTo>
                  <a:cubicBezTo>
                    <a:pt x="41" y="36"/>
                    <a:pt x="48" y="30"/>
                    <a:pt x="48" y="19"/>
                  </a:cubicBezTo>
                  <a:cubicBezTo>
                    <a:pt x="48" y="6"/>
                    <a:pt x="40" y="0"/>
                    <a:pt x="25" y="0"/>
                  </a:cubicBezTo>
                  <a:lnTo>
                    <a:pt x="0" y="0"/>
                  </a:lnTo>
                  <a:lnTo>
                    <a:pt x="0" y="65"/>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sp>
          <p:nvSpPr>
            <p:cNvPr id="13" name="Freeform 16">
              <a:extLst>
                <a:ext uri="{FF2B5EF4-FFF2-40B4-BE49-F238E27FC236}">
                  <a16:creationId xmlns:a16="http://schemas.microsoft.com/office/drawing/2014/main" id="{2D49138A-085B-D2B2-E933-14560A62E7DA}"/>
                </a:ext>
              </a:extLst>
            </p:cNvPr>
            <p:cNvSpPr>
              <a:spLocks noEditPoints="1"/>
            </p:cNvSpPr>
            <p:nvPr/>
          </p:nvSpPr>
          <p:spPr bwMode="auto">
            <a:xfrm>
              <a:off x="5436687" y="2797791"/>
              <a:ext cx="87313" cy="87313"/>
            </a:xfrm>
            <a:custGeom>
              <a:avLst/>
              <a:gdLst>
                <a:gd name="T0" fmla="*/ 103 w 114"/>
                <a:gd name="T1" fmla="*/ 57 h 113"/>
                <a:gd name="T2" fmla="*/ 57 w 114"/>
                <a:gd name="T3" fmla="*/ 104 h 113"/>
                <a:gd name="T4" fmla="*/ 11 w 114"/>
                <a:gd name="T5" fmla="*/ 57 h 113"/>
                <a:gd name="T6" fmla="*/ 57 w 114"/>
                <a:gd name="T7" fmla="*/ 10 h 113"/>
                <a:gd name="T8" fmla="*/ 103 w 114"/>
                <a:gd name="T9" fmla="*/ 57 h 113"/>
                <a:gd name="T10" fmla="*/ 0 w 114"/>
                <a:gd name="T11" fmla="*/ 57 h 113"/>
                <a:gd name="T12" fmla="*/ 57 w 114"/>
                <a:gd name="T13" fmla="*/ 113 h 113"/>
                <a:gd name="T14" fmla="*/ 114 w 114"/>
                <a:gd name="T15" fmla="*/ 57 h 113"/>
                <a:gd name="T16" fmla="*/ 57 w 114"/>
                <a:gd name="T17" fmla="*/ 0 h 113"/>
                <a:gd name="T18" fmla="*/ 0 w 114"/>
                <a:gd name="T19" fmla="*/ 57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3" y="57"/>
                  </a:moveTo>
                  <a:cubicBezTo>
                    <a:pt x="103" y="84"/>
                    <a:pt x="83" y="104"/>
                    <a:pt x="57" y="104"/>
                  </a:cubicBezTo>
                  <a:cubicBezTo>
                    <a:pt x="31" y="104"/>
                    <a:pt x="11" y="84"/>
                    <a:pt x="11" y="57"/>
                  </a:cubicBezTo>
                  <a:cubicBezTo>
                    <a:pt x="11" y="30"/>
                    <a:pt x="31" y="10"/>
                    <a:pt x="57" y="10"/>
                  </a:cubicBezTo>
                  <a:cubicBezTo>
                    <a:pt x="83" y="10"/>
                    <a:pt x="103" y="30"/>
                    <a:pt x="103" y="57"/>
                  </a:cubicBezTo>
                  <a:close/>
                  <a:moveTo>
                    <a:pt x="0" y="57"/>
                  </a:moveTo>
                  <a:cubicBezTo>
                    <a:pt x="0" y="89"/>
                    <a:pt x="26" y="113"/>
                    <a:pt x="57" y="113"/>
                  </a:cubicBezTo>
                  <a:cubicBezTo>
                    <a:pt x="88" y="113"/>
                    <a:pt x="114" y="89"/>
                    <a:pt x="114" y="57"/>
                  </a:cubicBezTo>
                  <a:cubicBezTo>
                    <a:pt x="114" y="24"/>
                    <a:pt x="88" y="0"/>
                    <a:pt x="57" y="0"/>
                  </a:cubicBezTo>
                  <a:cubicBezTo>
                    <a:pt x="26" y="0"/>
                    <a:pt x="0" y="24"/>
                    <a:pt x="0"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2400"/>
            </a:p>
          </p:txBody>
        </p:sp>
      </p:grpSp>
    </p:spTree>
    <p:extLst>
      <p:ext uri="{BB962C8B-B14F-4D97-AF65-F5344CB8AC3E}">
        <p14:creationId xmlns:p14="http://schemas.microsoft.com/office/powerpoint/2010/main" val="40970780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ngle Column Bullet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8E4BBA8-88E9-8557-BFA1-01CAD1531AAC}"/>
              </a:ext>
            </a:extLst>
          </p:cNvPr>
          <p:cNvSpPr>
            <a:spLocks noGrp="1"/>
          </p:cNvSpPr>
          <p:nvPr>
            <p:ph sz="quarter" idx="10"/>
          </p:nvPr>
        </p:nvSpPr>
        <p:spPr/>
        <p:txBody>
          <a:bodyPr lIns="0" tIns="0" rIns="0"/>
          <a:lstStyle>
            <a:lvl1pPr>
              <a:defRPr>
                <a:latin typeface="+mn-lt"/>
              </a:defRPr>
            </a:lvl1pPr>
            <a:lvl2pPr>
              <a:defRPr>
                <a:latin typeface="+mn-lt"/>
              </a:defRPr>
            </a:lvl2pPr>
            <a:lvl3pPr>
              <a:defRPr>
                <a:latin typeface="+mn-lt"/>
              </a:defRPr>
            </a:lvl3pPr>
            <a:lvl4pPr>
              <a:defRPr>
                <a:latin typeface="+mn-lt"/>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itle 4">
            <a:extLst>
              <a:ext uri="{FF2B5EF4-FFF2-40B4-BE49-F238E27FC236}">
                <a16:creationId xmlns:a16="http://schemas.microsoft.com/office/drawing/2014/main" id="{38FE46BC-3AF6-5BC0-F280-0A209DFC72D0}"/>
              </a:ext>
            </a:extLst>
          </p:cNvPr>
          <p:cNvSpPr>
            <a:spLocks noGrp="1"/>
          </p:cNvSpPr>
          <p:nvPr>
            <p:ph type="title"/>
          </p:nvPr>
        </p:nvSpPr>
        <p:spPr/>
        <p:txBody>
          <a:bodyPr/>
          <a:lstStyle>
            <a:lvl1pPr>
              <a:defRPr>
                <a:latin typeface="+mn-lt"/>
              </a:defRPr>
            </a:lvl1pPr>
          </a:lstStyle>
          <a:p>
            <a:r>
              <a:rPr lang="en-US"/>
              <a:t>Click to edit Master title style</a:t>
            </a:r>
          </a:p>
        </p:txBody>
      </p:sp>
    </p:spTree>
    <p:extLst>
      <p:ext uri="{BB962C8B-B14F-4D97-AF65-F5344CB8AC3E}">
        <p14:creationId xmlns:p14="http://schemas.microsoft.com/office/powerpoint/2010/main" val="9612208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theme" Target="../theme/theme10.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theme" Target="../theme/theme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theme" Target="../theme/theme12.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image" Target="../media/image10.png"/><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theme" Target="../theme/theme5.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6.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8.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2.xml"/><Relationship Id="rId7" Type="http://schemas.openxmlformats.org/officeDocument/2006/relationships/image" Target="../media/image21.jpg"/><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theme" Target="../theme/theme9.xml"/><Relationship Id="rId5" Type="http://schemas.openxmlformats.org/officeDocument/2006/relationships/slideLayout" Target="../slideLayouts/slideLayout84.xml"/><Relationship Id="rId4" Type="http://schemas.openxmlformats.org/officeDocument/2006/relationships/slideLayout" Target="../slideLayouts/slideLayout8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C0666E-5378-4528-8736-3AB9836DFA05}"/>
              </a:ext>
            </a:extLst>
          </p:cNvPr>
          <p:cNvSpPr>
            <a:spLocks noGrp="1"/>
          </p:cNvSpPr>
          <p:nvPr>
            <p:ph type="body" idx="1"/>
          </p:nvPr>
        </p:nvSpPr>
        <p:spPr>
          <a:xfrm>
            <a:off x="538479" y="1246853"/>
            <a:ext cx="11115043" cy="4694091"/>
          </a:xfrm>
          <a:prstGeom prst="rect">
            <a:avLst/>
          </a:prstGeom>
        </p:spPr>
        <p:txBody>
          <a:bodyPr vert="horz" lIns="0" tIns="45720" rIns="91440" bIns="45720" numCol="1"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 level</a:t>
            </a:r>
          </a:p>
          <a:p>
            <a:pPr lvl="8"/>
            <a:r>
              <a:rPr lang="en-US"/>
              <a:t>Nine level</a:t>
            </a:r>
          </a:p>
        </p:txBody>
      </p:sp>
      <p:sp>
        <p:nvSpPr>
          <p:cNvPr id="6" name="Slide Number Placeholder 5">
            <a:extLst>
              <a:ext uri="{FF2B5EF4-FFF2-40B4-BE49-F238E27FC236}">
                <a16:creationId xmlns:a16="http://schemas.microsoft.com/office/drawing/2014/main" id="{D1D7EA15-E893-489D-AF56-91E2C2B3AE63}"/>
              </a:ext>
            </a:extLst>
          </p:cNvPr>
          <p:cNvSpPr>
            <a:spLocks noGrp="1"/>
          </p:cNvSpPr>
          <p:nvPr>
            <p:ph type="sldNum" sz="quarter" idx="4"/>
          </p:nvPr>
        </p:nvSpPr>
        <p:spPr>
          <a:xfrm>
            <a:off x="121998" y="6355415"/>
            <a:ext cx="622469" cy="331932"/>
          </a:xfrm>
          <a:prstGeom prst="rect">
            <a:avLst/>
          </a:prstGeom>
        </p:spPr>
        <p:txBody>
          <a:bodyPr vert="horz" lIns="91440" tIns="45720" rIns="91440" bIns="45720" numCol="1" rtlCol="0" anchor="ctr"/>
          <a:lstStyle>
            <a:lvl1pPr algn="l">
              <a:defRPr sz="1200">
                <a:solidFill>
                  <a:schemeClr val="tx1"/>
                </a:solidFill>
                <a:latin typeface="Calibri" charset="0"/>
                <a:ea typeface="Calibri" charset="0"/>
                <a:cs typeface="Calibri" charset="0"/>
              </a:defRPr>
            </a:lvl1pPr>
          </a:lstStyle>
          <a:p>
            <a:fld id="{1A6EDD1C-0EF8-4B1A-B820-5E6CBEB03D26}" type="slidenum">
              <a:rPr lang="en-US" smtClean="0"/>
              <a:pPr/>
              <a:t>‹#›</a:t>
            </a:fld>
            <a:endParaRPr lang="en-US"/>
          </a:p>
        </p:txBody>
      </p:sp>
      <p:sp>
        <p:nvSpPr>
          <p:cNvPr id="49" name="Freeform 16">
            <a:extLst>
              <a:ext uri="{FF2B5EF4-FFF2-40B4-BE49-F238E27FC236}">
                <a16:creationId xmlns:a16="http://schemas.microsoft.com/office/drawing/2014/main" id="{C7834AEE-9269-4C49-A0B9-5CFCC2A53C0B}"/>
              </a:ext>
            </a:extLst>
          </p:cNvPr>
          <p:cNvSpPr>
            <a:spLocks/>
          </p:cNvSpPr>
          <p:nvPr userDrawn="1"/>
        </p:nvSpPr>
        <p:spPr>
          <a:xfrm>
            <a:off x="9994564" y="5905315"/>
            <a:ext cx="352425" cy="311151"/>
          </a:xfrm>
          <a:custGeom>
            <a:avLst/>
            <a:gdLst>
              <a:gd name="T0" fmla="*/ 53 w 222"/>
              <a:gd name="T1" fmla="*/ 196 h 196"/>
              <a:gd name="T2" fmla="*/ 0 w 222"/>
              <a:gd name="T3" fmla="*/ 101 h 196"/>
              <a:gd name="T4" fmla="*/ 53 w 222"/>
              <a:gd name="T5" fmla="*/ 0 h 196"/>
              <a:gd name="T6" fmla="*/ 169 w 222"/>
              <a:gd name="T7" fmla="*/ 0 h 196"/>
              <a:gd name="T8" fmla="*/ 222 w 222"/>
              <a:gd name="T9" fmla="*/ 101 h 196"/>
              <a:gd name="T10" fmla="*/ 169 w 222"/>
              <a:gd name="T11" fmla="*/ 196 h 196"/>
              <a:gd name="T12" fmla="*/ 53 w 222"/>
              <a:gd name="T13" fmla="*/ 196 h 196"/>
            </a:gdLst>
            <a:ahLst/>
            <a:cxnLst>
              <a:cxn ang="0">
                <a:pos x="T0" y="T1"/>
              </a:cxn>
              <a:cxn ang="0">
                <a:pos x="T2" y="T3"/>
              </a:cxn>
              <a:cxn ang="0">
                <a:pos x="T4" y="T5"/>
              </a:cxn>
              <a:cxn ang="0">
                <a:pos x="T6" y="T7"/>
              </a:cxn>
              <a:cxn ang="0">
                <a:pos x="T8" y="T9"/>
              </a:cxn>
              <a:cxn ang="0">
                <a:pos x="T10" y="T11"/>
              </a:cxn>
              <a:cxn ang="0">
                <a:pos x="T12" y="T13"/>
              </a:cxn>
            </a:cxnLst>
            <a:rect l="0" t="0" r="r" b="b"/>
            <a:pathLst>
              <a:path w="222" h="196">
                <a:moveTo>
                  <a:pt x="53" y="196"/>
                </a:moveTo>
                <a:lnTo>
                  <a:pt x="0" y="101"/>
                </a:lnTo>
                <a:lnTo>
                  <a:pt x="53" y="0"/>
                </a:lnTo>
                <a:lnTo>
                  <a:pt x="169" y="0"/>
                </a:lnTo>
                <a:lnTo>
                  <a:pt x="222" y="101"/>
                </a:lnTo>
                <a:lnTo>
                  <a:pt x="169" y="196"/>
                </a:lnTo>
                <a:lnTo>
                  <a:pt x="53"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50" name="Freeform 17">
            <a:extLst>
              <a:ext uri="{FF2B5EF4-FFF2-40B4-BE49-F238E27FC236}">
                <a16:creationId xmlns:a16="http://schemas.microsoft.com/office/drawing/2014/main" id="{4131C01E-8716-402E-84FA-11040A7BF5F8}"/>
              </a:ext>
            </a:extLst>
          </p:cNvPr>
          <p:cNvSpPr>
            <a:spLocks/>
          </p:cNvSpPr>
          <p:nvPr userDrawn="1"/>
        </p:nvSpPr>
        <p:spPr>
          <a:xfrm>
            <a:off x="9951699" y="5871978"/>
            <a:ext cx="438151" cy="377825"/>
          </a:xfrm>
          <a:custGeom>
            <a:avLst/>
            <a:gdLst>
              <a:gd name="T0" fmla="*/ 207 w 276"/>
              <a:gd name="T1" fmla="*/ 0 h 238"/>
              <a:gd name="T2" fmla="*/ 69 w 276"/>
              <a:gd name="T3" fmla="*/ 0 h 238"/>
              <a:gd name="T4" fmla="*/ 0 w 276"/>
              <a:gd name="T5" fmla="*/ 122 h 238"/>
              <a:gd name="T6" fmla="*/ 69 w 276"/>
              <a:gd name="T7" fmla="*/ 238 h 238"/>
              <a:gd name="T8" fmla="*/ 207 w 276"/>
              <a:gd name="T9" fmla="*/ 238 h 238"/>
              <a:gd name="T10" fmla="*/ 276 w 276"/>
              <a:gd name="T11" fmla="*/ 122 h 238"/>
              <a:gd name="T12" fmla="*/ 207 w 276"/>
              <a:gd name="T13" fmla="*/ 0 h 238"/>
            </a:gdLst>
            <a:ahLst/>
            <a:cxnLst>
              <a:cxn ang="0">
                <a:pos x="T0" y="T1"/>
              </a:cxn>
              <a:cxn ang="0">
                <a:pos x="T2" y="T3"/>
              </a:cxn>
              <a:cxn ang="0">
                <a:pos x="T4" y="T5"/>
              </a:cxn>
              <a:cxn ang="0">
                <a:pos x="T6" y="T7"/>
              </a:cxn>
              <a:cxn ang="0">
                <a:pos x="T8" y="T9"/>
              </a:cxn>
              <a:cxn ang="0">
                <a:pos x="T10" y="T11"/>
              </a:cxn>
              <a:cxn ang="0">
                <a:pos x="T12" y="T13"/>
              </a:cxn>
            </a:cxnLst>
            <a:rect l="0" t="0" r="r" b="b"/>
            <a:pathLst>
              <a:path w="276" h="238">
                <a:moveTo>
                  <a:pt x="207" y="0"/>
                </a:moveTo>
                <a:lnTo>
                  <a:pt x="69" y="0"/>
                </a:lnTo>
                <a:lnTo>
                  <a:pt x="0" y="122"/>
                </a:lnTo>
                <a:lnTo>
                  <a:pt x="69" y="238"/>
                </a:lnTo>
                <a:lnTo>
                  <a:pt x="207" y="238"/>
                </a:lnTo>
                <a:lnTo>
                  <a:pt x="276" y="122"/>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351">
              <a:latin typeface="Calibri" charset="0"/>
              <a:ea typeface="Calibri" charset="0"/>
              <a:cs typeface="Calibri" charset="0"/>
            </a:endParaRPr>
          </a:p>
        </p:txBody>
      </p:sp>
      <p:sp>
        <p:nvSpPr>
          <p:cNvPr id="7" name="Title Placeholder 6"/>
          <p:cNvSpPr>
            <a:spLocks noGrp="1"/>
          </p:cNvSpPr>
          <p:nvPr>
            <p:ph type="title"/>
          </p:nvPr>
        </p:nvSpPr>
        <p:spPr>
          <a:xfrm>
            <a:off x="538479" y="308513"/>
            <a:ext cx="11115043" cy="763599"/>
          </a:xfrm>
          <a:prstGeom prst="rect">
            <a:avLst/>
          </a:prstGeom>
        </p:spPr>
        <p:txBody>
          <a:bodyPr vert="horz" lIns="91440" tIns="45720" rIns="91440" bIns="45720" numCol="1" rtlCol="0" anchor="ctr">
            <a:noAutofit/>
          </a:bodyPr>
          <a:lstStyle/>
          <a:p>
            <a:r>
              <a:rPr lang="en-US"/>
              <a:t>Click To Edit Master Title Style</a:t>
            </a:r>
          </a:p>
        </p:txBody>
      </p:sp>
      <p:pic>
        <p:nvPicPr>
          <p:cNvPr id="8" name="Google Shape;6;p28" descr="Picture 32">
            <a:extLst>
              <a:ext uri="{FF2B5EF4-FFF2-40B4-BE49-F238E27FC236}">
                <a16:creationId xmlns:a16="http://schemas.microsoft.com/office/drawing/2014/main" id="{DC5CAB9F-D542-BF4A-BFB7-88DCDBC5D4D9}"/>
              </a:ext>
            </a:extLst>
          </p:cNvPr>
          <p:cNvPicPr preferRelativeResize="0"/>
          <p:nvPr userDrawn="1"/>
        </p:nvPicPr>
        <p:blipFill rotWithShape="1">
          <a:blip r:embed="rId3" cstate="email">
            <a:alphaModFix/>
            <a:extLst>
              <a:ext uri="{28A0092B-C50C-407E-A947-70E740481C1C}">
                <a14:useLocalDpi xmlns:a14="http://schemas.microsoft.com/office/drawing/2010/main"/>
              </a:ext>
            </a:extLst>
          </a:blip>
          <a:srcRect/>
          <a:stretch/>
        </p:blipFill>
        <p:spPr>
          <a:xfrm>
            <a:off x="10573943" y="6318888"/>
            <a:ext cx="1304067" cy="288016"/>
          </a:xfrm>
          <a:prstGeom prst="rect">
            <a:avLst/>
          </a:prstGeom>
          <a:noFill/>
          <a:ln>
            <a:noFill/>
          </a:ln>
        </p:spPr>
      </p:pic>
    </p:spTree>
    <p:extLst>
      <p:ext uri="{BB962C8B-B14F-4D97-AF65-F5344CB8AC3E}">
        <p14:creationId xmlns:p14="http://schemas.microsoft.com/office/powerpoint/2010/main" val="974362059"/>
      </p:ext>
    </p:extLst>
  </p:cSld>
  <p:clrMap bg1="lt1" tx1="dk1" bg2="lt2" tx2="dk2" accent1="accent1" accent2="accent2" accent3="accent3" accent4="accent4" accent5="accent5" accent6="accent6" hlink="hlink" folHlink="folHlink"/>
  <p:sldLayoutIdLst>
    <p:sldLayoutId id="2147483774" r:id="rId1"/>
  </p:sldLayoutIdLst>
  <p:transition spd="med">
    <p:fade/>
  </p:transition>
  <p:hf hdr="0" ftr="0" dt="0"/>
  <p:txStyles>
    <p:titleStyle>
      <a:lvl1pPr algn="ctr" defTabSz="914354" rtl="0" eaLnBrk="1" latinLnBrk="0" hangingPunct="1">
        <a:lnSpc>
          <a:spcPct val="90000"/>
        </a:lnSpc>
        <a:spcBef>
          <a:spcPct val="0"/>
        </a:spcBef>
        <a:buNone/>
        <a:defRPr sz="3200" kern="1200" cap="none" baseline="0">
          <a:solidFill>
            <a:schemeClr val="tx1"/>
          </a:solidFill>
          <a:latin typeface="Calibri" charset="0"/>
          <a:ea typeface="Calibri" charset="0"/>
          <a:cs typeface="Calibri" charset="0"/>
        </a:defRPr>
      </a:lvl1pPr>
    </p:titleStyle>
    <p:bodyStyle>
      <a:lvl1pPr marL="228589" indent="-228589" algn="l" defTabSz="914354" rtl="0" eaLnBrk="1" latinLnBrk="0" hangingPunct="1">
        <a:lnSpc>
          <a:spcPct val="120000"/>
        </a:lnSpc>
        <a:spcBef>
          <a:spcPts val="1000"/>
        </a:spcBef>
        <a:buClr>
          <a:schemeClr val="accent1"/>
        </a:buClr>
        <a:buSzPct val="150000"/>
        <a:buFont typeface="Arial" panose="020B0604020202020204" pitchFamily="34" charset="0"/>
        <a:buChar char="›"/>
        <a:defRPr sz="2133" kern="1200">
          <a:solidFill>
            <a:schemeClr val="tx1"/>
          </a:solidFill>
          <a:latin typeface="Calibri" charset="0"/>
          <a:ea typeface="Calibri" charset="0"/>
          <a:cs typeface="Calibri" charset="0"/>
        </a:defRPr>
      </a:lvl1pPr>
      <a:lvl2pPr marL="457178" indent="-228589" algn="l" defTabSz="914354" rtl="0" eaLnBrk="1" latinLnBrk="0" hangingPunct="1">
        <a:lnSpc>
          <a:spcPct val="120000"/>
        </a:lnSpc>
        <a:spcBef>
          <a:spcPts val="500"/>
        </a:spcBef>
        <a:buClr>
          <a:schemeClr val="tx1"/>
        </a:buClr>
        <a:buFont typeface="Arial" panose="020B0604020202020204" pitchFamily="34" charset="0"/>
        <a:buChar char="•"/>
        <a:defRPr sz="1800" kern="1200">
          <a:solidFill>
            <a:schemeClr val="tx1"/>
          </a:solidFill>
          <a:latin typeface="Calibri" charset="0"/>
          <a:ea typeface="Calibri" charset="0"/>
          <a:cs typeface="Calibri" charset="0"/>
        </a:defRPr>
      </a:lvl2pPr>
      <a:lvl3pPr marL="685766" indent="-228589" algn="l" defTabSz="914354" rtl="0" eaLnBrk="1" latinLnBrk="0" hangingPunct="1">
        <a:lnSpc>
          <a:spcPct val="120000"/>
        </a:lnSpc>
        <a:spcBef>
          <a:spcPts val="500"/>
        </a:spcBef>
        <a:buClr>
          <a:schemeClr val="tx1"/>
        </a:buClr>
        <a:buFont typeface="Arial" panose="020B0604020202020204" pitchFamily="34" charset="0"/>
        <a:buChar char="•"/>
        <a:defRPr sz="1600" kern="1200">
          <a:solidFill>
            <a:schemeClr val="tx1"/>
          </a:solidFill>
          <a:latin typeface="Calibri" charset="0"/>
          <a:ea typeface="Calibri" charset="0"/>
          <a:cs typeface="Calibri" charset="0"/>
        </a:defRPr>
      </a:lvl3pPr>
      <a:lvl4pPr marL="914354"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4pPr>
      <a:lvl5pPr marL="114294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5pPr>
      <a:lvl6pPr marL="1371532"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6pPr>
      <a:lvl7pPr marL="1600120"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7pPr>
      <a:lvl8pPr marL="1828709"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8pPr>
      <a:lvl9pPr marL="2057298" indent="-228589" algn="l" defTabSz="914354" rtl="0" eaLnBrk="1" latinLnBrk="0" hangingPunct="1">
        <a:lnSpc>
          <a:spcPct val="120000"/>
        </a:lnSpc>
        <a:spcBef>
          <a:spcPts val="500"/>
        </a:spcBef>
        <a:buClr>
          <a:schemeClr val="tx1"/>
        </a:buClr>
        <a:buFont typeface="Arial" panose="020B0604020202020204" pitchFamily="34" charset="0"/>
        <a:buChar char="•"/>
        <a:defRPr sz="1400" kern="1200">
          <a:solidFill>
            <a:schemeClr val="tx1"/>
          </a:solidFill>
          <a:latin typeface="Calibri" charset="0"/>
          <a:ea typeface="Calibri" charset="0"/>
          <a:cs typeface="Calibri"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4" orient="horz" pos="600">
          <p15:clr>
            <a:srgbClr val="F26B43"/>
          </p15:clr>
        </p15:guide>
        <p15:guide id="5" orient="horz" pos="3108">
          <p15:clr>
            <a:srgbClr val="F26B43"/>
          </p15:clr>
        </p15:guide>
        <p15:guide id="6" pos="5472">
          <p15:clr>
            <a:srgbClr val="F26B43"/>
          </p15:clr>
        </p15:guide>
        <p15:guide id="7" pos="288">
          <p15:clr>
            <a:srgbClr val="F26B43"/>
          </p15:clr>
        </p15:guide>
        <p15:guide id="8" pos="756">
          <p15:clr>
            <a:srgbClr val="F26B43"/>
          </p15:clr>
        </p15:guide>
        <p15:guide id="9" orient="horz" pos="86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3" name="Title Placeholder 1">
            <a:extLst>
              <a:ext uri="{FF2B5EF4-FFF2-40B4-BE49-F238E27FC236}">
                <a16:creationId xmlns:a16="http://schemas.microsoft.com/office/drawing/2014/main" id="{72C63A40-9D35-9140-8E05-B9EEB0226D21}"/>
              </a:ext>
            </a:extLst>
          </p:cNvPr>
          <p:cNvSpPr>
            <a:spLocks noGrp="1"/>
          </p:cNvSpPr>
          <p:nvPr>
            <p:ph type="title"/>
          </p:nvPr>
        </p:nvSpPr>
        <p:spPr>
          <a:xfrm>
            <a:off x="457200" y="381002"/>
            <a:ext cx="11277600" cy="812799"/>
          </a:xfrm>
          <a:prstGeom prst="rect">
            <a:avLst/>
          </a:prstGeom>
        </p:spPr>
        <p:txBody>
          <a:bodyPr vert="horz" lIns="0" tIns="0" rIns="0" bIns="0" rtlCol="0" anchor="t" anchorCtr="0">
            <a:noAutofit/>
          </a:bodyPr>
          <a:lstStyle/>
          <a:p>
            <a:r>
              <a:rPr lang="en-US"/>
              <a:t>Click to edit Master title style</a:t>
            </a:r>
          </a:p>
        </p:txBody>
      </p:sp>
      <p:grpSp>
        <p:nvGrpSpPr>
          <p:cNvPr id="58" name="Group 57">
            <a:extLst>
              <a:ext uri="{FF2B5EF4-FFF2-40B4-BE49-F238E27FC236}">
                <a16:creationId xmlns:a16="http://schemas.microsoft.com/office/drawing/2014/main" id="{102589C8-9D4E-814A-B36A-FA7F45C4A589}"/>
              </a:ext>
            </a:extLst>
          </p:cNvPr>
          <p:cNvGrpSpPr/>
          <p:nvPr/>
        </p:nvGrpSpPr>
        <p:grpSpPr>
          <a:xfrm>
            <a:off x="457201" y="6519981"/>
            <a:ext cx="643353" cy="211020"/>
            <a:chOff x="6710369" y="2087303"/>
            <a:chExt cx="413131" cy="135507"/>
          </a:xfrm>
          <a:solidFill>
            <a:schemeClr val="tx2"/>
          </a:solidFill>
        </p:grpSpPr>
        <p:sp>
          <p:nvSpPr>
            <p:cNvPr id="66" name="Freeform 629">
              <a:extLst>
                <a:ext uri="{FF2B5EF4-FFF2-40B4-BE49-F238E27FC236}">
                  <a16:creationId xmlns:a16="http://schemas.microsoft.com/office/drawing/2014/main" id="{209794B7-A5AB-DA46-B12D-89BBFA08C000}"/>
                </a:ext>
              </a:extLst>
            </p:cNvPr>
            <p:cNvSpPr>
              <a:spLocks noEditPoints="1"/>
            </p:cNvSpPr>
            <p:nvPr/>
          </p:nvSpPr>
          <p:spPr bwMode="auto">
            <a:xfrm>
              <a:off x="7108077" y="2206285"/>
              <a:ext cx="9916" cy="12119"/>
            </a:xfrm>
            <a:custGeom>
              <a:avLst/>
              <a:gdLst>
                <a:gd name="T0" fmla="*/ 4 w 17"/>
                <a:gd name="T1" fmla="*/ 3 h 23"/>
                <a:gd name="T2" fmla="*/ 8 w 17"/>
                <a:gd name="T3" fmla="*/ 3 h 23"/>
                <a:gd name="T4" fmla="*/ 13 w 17"/>
                <a:gd name="T5" fmla="*/ 6 h 23"/>
                <a:gd name="T6" fmla="*/ 8 w 17"/>
                <a:gd name="T7" fmla="*/ 10 h 23"/>
                <a:gd name="T8" fmla="*/ 4 w 17"/>
                <a:gd name="T9" fmla="*/ 10 h 23"/>
                <a:gd name="T10" fmla="*/ 4 w 17"/>
                <a:gd name="T11" fmla="*/ 3 h 23"/>
                <a:gd name="T12" fmla="*/ 0 w 17"/>
                <a:gd name="T13" fmla="*/ 23 h 23"/>
                <a:gd name="T14" fmla="*/ 4 w 17"/>
                <a:gd name="T15" fmla="*/ 23 h 23"/>
                <a:gd name="T16" fmla="*/ 4 w 17"/>
                <a:gd name="T17" fmla="*/ 13 h 23"/>
                <a:gd name="T18" fmla="*/ 8 w 17"/>
                <a:gd name="T19" fmla="*/ 13 h 23"/>
                <a:gd name="T20" fmla="*/ 14 w 17"/>
                <a:gd name="T21" fmla="*/ 23 h 23"/>
                <a:gd name="T22" fmla="*/ 17 w 17"/>
                <a:gd name="T23" fmla="*/ 23 h 23"/>
                <a:gd name="T24" fmla="*/ 11 w 17"/>
                <a:gd name="T25" fmla="*/ 13 h 23"/>
                <a:gd name="T26" fmla="*/ 17 w 17"/>
                <a:gd name="T27" fmla="*/ 7 h 23"/>
                <a:gd name="T28" fmla="*/ 9 w 17"/>
                <a:gd name="T29" fmla="*/ 0 h 23"/>
                <a:gd name="T30" fmla="*/ 0 w 17"/>
                <a:gd name="T31" fmla="*/ 0 h 23"/>
                <a:gd name="T32" fmla="*/ 0 w 17"/>
                <a:gd name="T33" fmla="*/ 23 h 23"/>
                <a:gd name="T34" fmla="*/ 0 w 1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3">
                  <a:moveTo>
                    <a:pt x="4" y="3"/>
                  </a:moveTo>
                  <a:lnTo>
                    <a:pt x="8" y="3"/>
                  </a:lnTo>
                  <a:cubicBezTo>
                    <a:pt x="11" y="3"/>
                    <a:pt x="13" y="4"/>
                    <a:pt x="13" y="6"/>
                  </a:cubicBezTo>
                  <a:cubicBezTo>
                    <a:pt x="13" y="10"/>
                    <a:pt x="11" y="10"/>
                    <a:pt x="8" y="10"/>
                  </a:cubicBezTo>
                  <a:lnTo>
                    <a:pt x="4" y="10"/>
                  </a:lnTo>
                  <a:lnTo>
                    <a:pt x="4" y="3"/>
                  </a:lnTo>
                  <a:close/>
                  <a:moveTo>
                    <a:pt x="0" y="23"/>
                  </a:moveTo>
                  <a:lnTo>
                    <a:pt x="4" y="23"/>
                  </a:lnTo>
                  <a:lnTo>
                    <a:pt x="4" y="13"/>
                  </a:lnTo>
                  <a:lnTo>
                    <a:pt x="8" y="13"/>
                  </a:lnTo>
                  <a:lnTo>
                    <a:pt x="14" y="23"/>
                  </a:lnTo>
                  <a:lnTo>
                    <a:pt x="17" y="23"/>
                  </a:lnTo>
                  <a:lnTo>
                    <a:pt x="11" y="13"/>
                  </a:lnTo>
                  <a:cubicBezTo>
                    <a:pt x="14" y="12"/>
                    <a:pt x="17" y="11"/>
                    <a:pt x="17" y="7"/>
                  </a:cubicBezTo>
                  <a:cubicBezTo>
                    <a:pt x="17" y="2"/>
                    <a:pt x="14" y="0"/>
                    <a:pt x="9" y="0"/>
                  </a:cubicBezTo>
                  <a:lnTo>
                    <a:pt x="0" y="0"/>
                  </a:lnTo>
                  <a:lnTo>
                    <a:pt x="0" y="23"/>
                  </a:lnTo>
                  <a:lnTo>
                    <a:pt x="0" y="2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67" name="Freeform 630">
              <a:extLst>
                <a:ext uri="{FF2B5EF4-FFF2-40B4-BE49-F238E27FC236}">
                  <a16:creationId xmlns:a16="http://schemas.microsoft.com/office/drawing/2014/main" id="{7C82BC25-3E89-6841-9886-C40C5FF8EBDD}"/>
                </a:ext>
              </a:extLst>
            </p:cNvPr>
            <p:cNvSpPr>
              <a:spLocks noEditPoints="1"/>
            </p:cNvSpPr>
            <p:nvPr/>
          </p:nvSpPr>
          <p:spPr bwMode="auto">
            <a:xfrm>
              <a:off x="7102568" y="2201878"/>
              <a:ext cx="20932" cy="20932"/>
            </a:xfrm>
            <a:custGeom>
              <a:avLst/>
              <a:gdLst>
                <a:gd name="T0" fmla="*/ 36 w 40"/>
                <a:gd name="T1" fmla="*/ 19 h 39"/>
                <a:gd name="T2" fmla="*/ 20 w 40"/>
                <a:gd name="T3" fmla="*/ 36 h 39"/>
                <a:gd name="T4" fmla="*/ 4 w 40"/>
                <a:gd name="T5" fmla="*/ 19 h 39"/>
                <a:gd name="T6" fmla="*/ 20 w 40"/>
                <a:gd name="T7" fmla="*/ 3 h 39"/>
                <a:gd name="T8" fmla="*/ 36 w 40"/>
                <a:gd name="T9" fmla="*/ 19 h 39"/>
                <a:gd name="T10" fmla="*/ 0 w 40"/>
                <a:gd name="T11" fmla="*/ 19 h 39"/>
                <a:gd name="T12" fmla="*/ 20 w 40"/>
                <a:gd name="T13" fmla="*/ 39 h 39"/>
                <a:gd name="T14" fmla="*/ 40 w 40"/>
                <a:gd name="T15" fmla="*/ 19 h 39"/>
                <a:gd name="T16" fmla="*/ 20 w 40"/>
                <a:gd name="T17" fmla="*/ 0 h 39"/>
                <a:gd name="T18" fmla="*/ 0 w 40"/>
                <a:gd name="T19" fmla="*/ 19 h 39"/>
                <a:gd name="T20" fmla="*/ 0 w 40"/>
                <a:gd name="T2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36" y="19"/>
                  </a:moveTo>
                  <a:cubicBezTo>
                    <a:pt x="36" y="29"/>
                    <a:pt x="29" y="36"/>
                    <a:pt x="20" y="36"/>
                  </a:cubicBezTo>
                  <a:cubicBezTo>
                    <a:pt x="11" y="36"/>
                    <a:pt x="4" y="29"/>
                    <a:pt x="4" y="19"/>
                  </a:cubicBezTo>
                  <a:cubicBezTo>
                    <a:pt x="4" y="10"/>
                    <a:pt x="11" y="3"/>
                    <a:pt x="20" y="3"/>
                  </a:cubicBezTo>
                  <a:cubicBezTo>
                    <a:pt x="29" y="3"/>
                    <a:pt x="36" y="10"/>
                    <a:pt x="36" y="19"/>
                  </a:cubicBezTo>
                  <a:close/>
                  <a:moveTo>
                    <a:pt x="0" y="19"/>
                  </a:moveTo>
                  <a:cubicBezTo>
                    <a:pt x="0" y="31"/>
                    <a:pt x="9" y="39"/>
                    <a:pt x="20" y="39"/>
                  </a:cubicBezTo>
                  <a:cubicBezTo>
                    <a:pt x="31" y="39"/>
                    <a:pt x="40" y="31"/>
                    <a:pt x="40" y="19"/>
                  </a:cubicBezTo>
                  <a:cubicBezTo>
                    <a:pt x="40" y="8"/>
                    <a:pt x="31" y="0"/>
                    <a:pt x="20" y="0"/>
                  </a:cubicBezTo>
                  <a:cubicBezTo>
                    <a:pt x="9" y="0"/>
                    <a:pt x="0" y="8"/>
                    <a:pt x="0" y="19"/>
                  </a:cubicBezTo>
                  <a:lnTo>
                    <a:pt x="0" y="19"/>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68" name="Freeform 631">
              <a:extLst>
                <a:ext uri="{FF2B5EF4-FFF2-40B4-BE49-F238E27FC236}">
                  <a16:creationId xmlns:a16="http://schemas.microsoft.com/office/drawing/2014/main" id="{78CB54C8-B337-7F4D-A037-F7D34014BE47}"/>
                </a:ext>
              </a:extLst>
            </p:cNvPr>
            <p:cNvSpPr>
              <a:spLocks/>
            </p:cNvSpPr>
            <p:nvPr/>
          </p:nvSpPr>
          <p:spPr bwMode="auto">
            <a:xfrm>
              <a:off x="6813927" y="2090607"/>
              <a:ext cx="116779" cy="132202"/>
            </a:xfrm>
            <a:custGeom>
              <a:avLst/>
              <a:gdLst>
                <a:gd name="T0" fmla="*/ 173 w 221"/>
                <a:gd name="T1" fmla="*/ 250 h 250"/>
                <a:gd name="T2" fmla="*/ 221 w 221"/>
                <a:gd name="T3" fmla="*/ 250 h 250"/>
                <a:gd name="T4" fmla="*/ 192 w 221"/>
                <a:gd name="T5" fmla="*/ 0 h 250"/>
                <a:gd name="T6" fmla="*/ 137 w 221"/>
                <a:gd name="T7" fmla="*/ 0 h 250"/>
                <a:gd name="T8" fmla="*/ 0 w 221"/>
                <a:gd name="T9" fmla="*/ 250 h 250"/>
                <a:gd name="T10" fmla="*/ 52 w 221"/>
                <a:gd name="T11" fmla="*/ 250 h 250"/>
                <a:gd name="T12" fmla="*/ 80 w 221"/>
                <a:gd name="T13" fmla="*/ 200 h 250"/>
                <a:gd name="T14" fmla="*/ 155 w 221"/>
                <a:gd name="T15" fmla="*/ 200 h 250"/>
                <a:gd name="T16" fmla="*/ 163 w 221"/>
                <a:gd name="T17" fmla="*/ 163 h 250"/>
                <a:gd name="T18" fmla="*/ 99 w 221"/>
                <a:gd name="T19" fmla="*/ 163 h 250"/>
                <a:gd name="T20" fmla="*/ 99 w 221"/>
                <a:gd name="T21" fmla="*/ 163 h 250"/>
                <a:gd name="T22" fmla="*/ 154 w 221"/>
                <a:gd name="T23" fmla="*/ 68 h 250"/>
                <a:gd name="T24" fmla="*/ 173 w 221"/>
                <a:gd name="T25" fmla="*/ 250 h 250"/>
                <a:gd name="T26" fmla="*/ 173 w 221"/>
                <a:gd name="T2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250">
                  <a:moveTo>
                    <a:pt x="173" y="250"/>
                  </a:moveTo>
                  <a:lnTo>
                    <a:pt x="221" y="250"/>
                  </a:lnTo>
                  <a:lnTo>
                    <a:pt x="192" y="0"/>
                  </a:lnTo>
                  <a:lnTo>
                    <a:pt x="137" y="0"/>
                  </a:lnTo>
                  <a:lnTo>
                    <a:pt x="0" y="250"/>
                  </a:lnTo>
                  <a:lnTo>
                    <a:pt x="52" y="250"/>
                  </a:lnTo>
                  <a:cubicBezTo>
                    <a:pt x="52" y="250"/>
                    <a:pt x="79" y="202"/>
                    <a:pt x="80" y="200"/>
                  </a:cubicBezTo>
                  <a:lnTo>
                    <a:pt x="155" y="200"/>
                  </a:lnTo>
                  <a:lnTo>
                    <a:pt x="163" y="163"/>
                  </a:lnTo>
                  <a:lnTo>
                    <a:pt x="99" y="163"/>
                  </a:lnTo>
                  <a:cubicBezTo>
                    <a:pt x="99" y="163"/>
                    <a:pt x="99" y="163"/>
                    <a:pt x="99" y="163"/>
                  </a:cubicBezTo>
                  <a:cubicBezTo>
                    <a:pt x="103" y="155"/>
                    <a:pt x="152" y="70"/>
                    <a:pt x="154" y="68"/>
                  </a:cubicBezTo>
                  <a:cubicBezTo>
                    <a:pt x="154" y="70"/>
                    <a:pt x="173" y="250"/>
                    <a:pt x="173" y="250"/>
                  </a:cubicBezTo>
                  <a:lnTo>
                    <a:pt x="173" y="250"/>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69" name="Freeform 632">
              <a:extLst>
                <a:ext uri="{FF2B5EF4-FFF2-40B4-BE49-F238E27FC236}">
                  <a16:creationId xmlns:a16="http://schemas.microsoft.com/office/drawing/2014/main" id="{3B48E95D-214B-5C4A-949B-F84BEB4FB2F0}"/>
                </a:ext>
              </a:extLst>
            </p:cNvPr>
            <p:cNvSpPr>
              <a:spLocks/>
            </p:cNvSpPr>
            <p:nvPr/>
          </p:nvSpPr>
          <p:spPr bwMode="auto">
            <a:xfrm>
              <a:off x="6942824" y="2090607"/>
              <a:ext cx="56186" cy="132202"/>
            </a:xfrm>
            <a:custGeom>
              <a:avLst/>
              <a:gdLst>
                <a:gd name="T0" fmla="*/ 51 w 51"/>
                <a:gd name="T1" fmla="*/ 0 h 120"/>
                <a:gd name="T2" fmla="*/ 25 w 51"/>
                <a:gd name="T3" fmla="*/ 0 h 120"/>
                <a:gd name="T4" fmla="*/ 0 w 51"/>
                <a:gd name="T5" fmla="*/ 120 h 120"/>
                <a:gd name="T6" fmla="*/ 27 w 51"/>
                <a:gd name="T7" fmla="*/ 120 h 120"/>
                <a:gd name="T8" fmla="*/ 51 w 51"/>
                <a:gd name="T9" fmla="*/ 0 h 120"/>
                <a:gd name="T10" fmla="*/ 51 w 51"/>
                <a:gd name="T11" fmla="*/ 0 h 120"/>
              </a:gdLst>
              <a:ahLst/>
              <a:cxnLst>
                <a:cxn ang="0">
                  <a:pos x="T0" y="T1"/>
                </a:cxn>
                <a:cxn ang="0">
                  <a:pos x="T2" y="T3"/>
                </a:cxn>
                <a:cxn ang="0">
                  <a:pos x="T4" y="T5"/>
                </a:cxn>
                <a:cxn ang="0">
                  <a:pos x="T6" y="T7"/>
                </a:cxn>
                <a:cxn ang="0">
                  <a:pos x="T8" y="T9"/>
                </a:cxn>
                <a:cxn ang="0">
                  <a:pos x="T10" y="T11"/>
                </a:cxn>
              </a:cxnLst>
              <a:rect l="0" t="0" r="r" b="b"/>
              <a:pathLst>
                <a:path w="51" h="120">
                  <a:moveTo>
                    <a:pt x="51" y="0"/>
                  </a:moveTo>
                  <a:lnTo>
                    <a:pt x="25" y="0"/>
                  </a:lnTo>
                  <a:lnTo>
                    <a:pt x="0" y="120"/>
                  </a:lnTo>
                  <a:lnTo>
                    <a:pt x="27" y="120"/>
                  </a:lnTo>
                  <a:lnTo>
                    <a:pt x="51" y="0"/>
                  </a:lnTo>
                  <a:lnTo>
                    <a:pt x="5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70" name="Freeform 633">
              <a:extLst>
                <a:ext uri="{FF2B5EF4-FFF2-40B4-BE49-F238E27FC236}">
                  <a16:creationId xmlns:a16="http://schemas.microsoft.com/office/drawing/2014/main" id="{B281215A-A711-EE4E-B8E3-6EBE503306CB}"/>
                </a:ext>
              </a:extLst>
            </p:cNvPr>
            <p:cNvSpPr>
              <a:spLocks/>
            </p:cNvSpPr>
            <p:nvPr/>
          </p:nvSpPr>
          <p:spPr bwMode="auto">
            <a:xfrm>
              <a:off x="7000112" y="2090607"/>
              <a:ext cx="113474" cy="132202"/>
            </a:xfrm>
            <a:custGeom>
              <a:avLst/>
              <a:gdLst>
                <a:gd name="T0" fmla="*/ 78 w 215"/>
                <a:gd name="T1" fmla="*/ 62 h 250"/>
                <a:gd name="T2" fmla="*/ 100 w 215"/>
                <a:gd name="T3" fmla="*/ 40 h 250"/>
                <a:gd name="T4" fmla="*/ 205 w 215"/>
                <a:gd name="T5" fmla="*/ 40 h 250"/>
                <a:gd name="T6" fmla="*/ 215 w 215"/>
                <a:gd name="T7" fmla="*/ 0 h 250"/>
                <a:gd name="T8" fmla="*/ 87 w 215"/>
                <a:gd name="T9" fmla="*/ 0 h 250"/>
                <a:gd name="T10" fmla="*/ 32 w 215"/>
                <a:gd name="T11" fmla="*/ 66 h 250"/>
                <a:gd name="T12" fmla="*/ 6 w 215"/>
                <a:gd name="T13" fmla="*/ 190 h 250"/>
                <a:gd name="T14" fmla="*/ 57 w 215"/>
                <a:gd name="T15" fmla="*/ 250 h 250"/>
                <a:gd name="T16" fmla="*/ 174 w 215"/>
                <a:gd name="T17" fmla="*/ 250 h 250"/>
                <a:gd name="T18" fmla="*/ 183 w 215"/>
                <a:gd name="T19" fmla="*/ 209 h 250"/>
                <a:gd name="T20" fmla="*/ 75 w 215"/>
                <a:gd name="T21" fmla="*/ 209 h 250"/>
                <a:gd name="T22" fmla="*/ 57 w 215"/>
                <a:gd name="T23" fmla="*/ 180 h 250"/>
                <a:gd name="T24" fmla="*/ 68 w 215"/>
                <a:gd name="T25" fmla="*/ 121 h 250"/>
                <a:gd name="T26" fmla="*/ 68 w 215"/>
                <a:gd name="T27" fmla="*/ 121 h 250"/>
                <a:gd name="T28" fmla="*/ 78 w 215"/>
                <a:gd name="T29" fmla="*/ 62 h 250"/>
                <a:gd name="T30" fmla="*/ 78 w 215"/>
                <a:gd name="T31" fmla="*/ 62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50">
                  <a:moveTo>
                    <a:pt x="78" y="62"/>
                  </a:moveTo>
                  <a:cubicBezTo>
                    <a:pt x="80" y="54"/>
                    <a:pt x="82" y="40"/>
                    <a:pt x="100" y="40"/>
                  </a:cubicBezTo>
                  <a:cubicBezTo>
                    <a:pt x="110" y="40"/>
                    <a:pt x="205" y="40"/>
                    <a:pt x="205" y="40"/>
                  </a:cubicBezTo>
                  <a:lnTo>
                    <a:pt x="215" y="0"/>
                  </a:lnTo>
                  <a:cubicBezTo>
                    <a:pt x="215" y="0"/>
                    <a:pt x="122" y="0"/>
                    <a:pt x="87" y="0"/>
                  </a:cubicBezTo>
                  <a:cubicBezTo>
                    <a:pt x="38" y="0"/>
                    <a:pt x="35" y="50"/>
                    <a:pt x="32" y="66"/>
                  </a:cubicBezTo>
                  <a:cubicBezTo>
                    <a:pt x="28" y="83"/>
                    <a:pt x="7" y="185"/>
                    <a:pt x="6" y="190"/>
                  </a:cubicBezTo>
                  <a:cubicBezTo>
                    <a:pt x="0" y="219"/>
                    <a:pt x="15" y="250"/>
                    <a:pt x="57" y="250"/>
                  </a:cubicBezTo>
                  <a:lnTo>
                    <a:pt x="174" y="250"/>
                  </a:lnTo>
                  <a:lnTo>
                    <a:pt x="183" y="209"/>
                  </a:lnTo>
                  <a:lnTo>
                    <a:pt x="75" y="209"/>
                  </a:lnTo>
                  <a:cubicBezTo>
                    <a:pt x="55" y="209"/>
                    <a:pt x="54" y="197"/>
                    <a:pt x="57" y="180"/>
                  </a:cubicBezTo>
                  <a:lnTo>
                    <a:pt x="68" y="121"/>
                  </a:lnTo>
                  <a:lnTo>
                    <a:pt x="68" y="121"/>
                  </a:lnTo>
                  <a:cubicBezTo>
                    <a:pt x="68" y="121"/>
                    <a:pt x="74" y="85"/>
                    <a:pt x="78" y="62"/>
                  </a:cubicBezTo>
                  <a:lnTo>
                    <a:pt x="78" y="62"/>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71" name="Freeform 634">
              <a:extLst>
                <a:ext uri="{FF2B5EF4-FFF2-40B4-BE49-F238E27FC236}">
                  <a16:creationId xmlns:a16="http://schemas.microsoft.com/office/drawing/2014/main" id="{EDDDDD5B-76BC-4D46-BB94-DF09EB8AE1C3}"/>
                </a:ext>
              </a:extLst>
            </p:cNvPr>
            <p:cNvSpPr>
              <a:spLocks/>
            </p:cNvSpPr>
            <p:nvPr/>
          </p:nvSpPr>
          <p:spPr bwMode="auto">
            <a:xfrm>
              <a:off x="6710369" y="2087303"/>
              <a:ext cx="117881" cy="135507"/>
            </a:xfrm>
            <a:custGeom>
              <a:avLst/>
              <a:gdLst>
                <a:gd name="T0" fmla="*/ 88 w 223"/>
                <a:gd name="T1" fmla="*/ 68 h 255"/>
                <a:gd name="T2" fmla="*/ 113 w 223"/>
                <a:gd name="T3" fmla="*/ 45 h 255"/>
                <a:gd name="T4" fmla="*/ 214 w 223"/>
                <a:gd name="T5" fmla="*/ 45 h 255"/>
                <a:gd name="T6" fmla="*/ 223 w 223"/>
                <a:gd name="T7" fmla="*/ 5 h 255"/>
                <a:gd name="T8" fmla="*/ 102 w 223"/>
                <a:gd name="T9" fmla="*/ 5 h 255"/>
                <a:gd name="T10" fmla="*/ 42 w 223"/>
                <a:gd name="T11" fmla="*/ 64 h 255"/>
                <a:gd name="T12" fmla="*/ 35 w 223"/>
                <a:gd name="T13" fmla="*/ 114 h 255"/>
                <a:gd name="T14" fmla="*/ 69 w 223"/>
                <a:gd name="T15" fmla="*/ 143 h 255"/>
                <a:gd name="T16" fmla="*/ 142 w 223"/>
                <a:gd name="T17" fmla="*/ 143 h 255"/>
                <a:gd name="T18" fmla="*/ 155 w 223"/>
                <a:gd name="T19" fmla="*/ 152 h 255"/>
                <a:gd name="T20" fmla="*/ 145 w 223"/>
                <a:gd name="T21" fmla="*/ 203 h 255"/>
                <a:gd name="T22" fmla="*/ 113 w 223"/>
                <a:gd name="T23" fmla="*/ 214 h 255"/>
                <a:gd name="T24" fmla="*/ 9 w 223"/>
                <a:gd name="T25" fmla="*/ 214 h 255"/>
                <a:gd name="T26" fmla="*/ 0 w 223"/>
                <a:gd name="T27" fmla="*/ 255 h 255"/>
                <a:gd name="T28" fmla="*/ 131 w 223"/>
                <a:gd name="T29" fmla="*/ 255 h 255"/>
                <a:gd name="T30" fmla="*/ 191 w 223"/>
                <a:gd name="T31" fmla="*/ 217 h 255"/>
                <a:gd name="T32" fmla="*/ 205 w 223"/>
                <a:gd name="T33" fmla="*/ 147 h 255"/>
                <a:gd name="T34" fmla="*/ 164 w 223"/>
                <a:gd name="T35" fmla="*/ 100 h 255"/>
                <a:gd name="T36" fmla="*/ 100 w 223"/>
                <a:gd name="T37" fmla="*/ 100 h 255"/>
                <a:gd name="T38" fmla="*/ 85 w 223"/>
                <a:gd name="T39" fmla="*/ 90 h 255"/>
                <a:gd name="T40" fmla="*/ 88 w 223"/>
                <a:gd name="T41" fmla="*/ 68 h 255"/>
                <a:gd name="T42" fmla="*/ 88 w 223"/>
                <a:gd name="T43" fmla="*/ 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55">
                  <a:moveTo>
                    <a:pt x="88" y="68"/>
                  </a:moveTo>
                  <a:cubicBezTo>
                    <a:pt x="92" y="51"/>
                    <a:pt x="90" y="45"/>
                    <a:pt x="113" y="45"/>
                  </a:cubicBezTo>
                  <a:cubicBezTo>
                    <a:pt x="145" y="45"/>
                    <a:pt x="214" y="45"/>
                    <a:pt x="214" y="45"/>
                  </a:cubicBezTo>
                  <a:lnTo>
                    <a:pt x="223" y="5"/>
                  </a:lnTo>
                  <a:cubicBezTo>
                    <a:pt x="223" y="5"/>
                    <a:pt x="148" y="5"/>
                    <a:pt x="102" y="5"/>
                  </a:cubicBezTo>
                  <a:cubicBezTo>
                    <a:pt x="86" y="5"/>
                    <a:pt x="51" y="0"/>
                    <a:pt x="42" y="64"/>
                  </a:cubicBezTo>
                  <a:cubicBezTo>
                    <a:pt x="38" y="92"/>
                    <a:pt x="35" y="105"/>
                    <a:pt x="35" y="114"/>
                  </a:cubicBezTo>
                  <a:cubicBezTo>
                    <a:pt x="33" y="137"/>
                    <a:pt x="53" y="143"/>
                    <a:pt x="69" y="143"/>
                  </a:cubicBezTo>
                  <a:cubicBezTo>
                    <a:pt x="92" y="143"/>
                    <a:pt x="142" y="143"/>
                    <a:pt x="142" y="143"/>
                  </a:cubicBezTo>
                  <a:cubicBezTo>
                    <a:pt x="153" y="143"/>
                    <a:pt x="157" y="143"/>
                    <a:pt x="155" y="152"/>
                  </a:cubicBezTo>
                  <a:cubicBezTo>
                    <a:pt x="153" y="166"/>
                    <a:pt x="147" y="194"/>
                    <a:pt x="145" y="203"/>
                  </a:cubicBezTo>
                  <a:cubicBezTo>
                    <a:pt x="143" y="216"/>
                    <a:pt x="127" y="214"/>
                    <a:pt x="113" y="214"/>
                  </a:cubicBezTo>
                  <a:lnTo>
                    <a:pt x="9" y="214"/>
                  </a:lnTo>
                  <a:lnTo>
                    <a:pt x="0" y="255"/>
                  </a:lnTo>
                  <a:lnTo>
                    <a:pt x="131" y="255"/>
                  </a:lnTo>
                  <a:cubicBezTo>
                    <a:pt x="158" y="255"/>
                    <a:pt x="184" y="245"/>
                    <a:pt x="191" y="217"/>
                  </a:cubicBezTo>
                  <a:cubicBezTo>
                    <a:pt x="198" y="189"/>
                    <a:pt x="201" y="169"/>
                    <a:pt x="205" y="147"/>
                  </a:cubicBezTo>
                  <a:cubicBezTo>
                    <a:pt x="210" y="120"/>
                    <a:pt x="194" y="100"/>
                    <a:pt x="164" y="100"/>
                  </a:cubicBezTo>
                  <a:lnTo>
                    <a:pt x="100" y="100"/>
                  </a:lnTo>
                  <a:cubicBezTo>
                    <a:pt x="94" y="100"/>
                    <a:pt x="82" y="102"/>
                    <a:pt x="85" y="90"/>
                  </a:cubicBezTo>
                  <a:cubicBezTo>
                    <a:pt x="85" y="85"/>
                    <a:pt x="86" y="79"/>
                    <a:pt x="88" y="68"/>
                  </a:cubicBezTo>
                  <a:lnTo>
                    <a:pt x="88" y="68"/>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grpSp>
      <p:sp>
        <p:nvSpPr>
          <p:cNvPr id="4" name="Slide Number Placeholder 5">
            <a:extLst>
              <a:ext uri="{FF2B5EF4-FFF2-40B4-BE49-F238E27FC236}">
                <a16:creationId xmlns:a16="http://schemas.microsoft.com/office/drawing/2014/main" id="{73DC6720-DDA4-DB3C-1D6E-BA8AE221FE93}"/>
              </a:ext>
            </a:extLst>
          </p:cNvPr>
          <p:cNvSpPr txBox="1">
            <a:spLocks/>
          </p:cNvSpPr>
          <p:nvPr userDrawn="1"/>
        </p:nvSpPr>
        <p:spPr>
          <a:xfrm>
            <a:off x="11737333" y="6513084"/>
            <a:ext cx="236232" cy="205872"/>
          </a:xfrm>
          <a:prstGeom prst="rect">
            <a:avLst/>
          </a:prstGeom>
        </p:spPr>
        <p:txBody>
          <a:bodyPr vert="horz" wrap="square" lIns="0" tIns="0" rIns="0" bIns="0" rtlCol="0" anchor="b" anchorCtr="0"/>
          <a:lstStyle>
            <a:defPPr>
              <a:defRPr lang="en-US"/>
            </a:defPPr>
            <a:lvl1pPr marL="0" algn="r" defTabSz="914400" rtl="0" eaLnBrk="1" latinLnBrk="0" hangingPunct="1">
              <a:defRPr sz="800" b="0" i="0" kern="1200">
                <a:solidFill>
                  <a:schemeClr val="tx2"/>
                </a:solidFill>
                <a:latin typeface="Gill Sans MT" panose="020B0502020104020203" pitchFamily="34" charset="77"/>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5B7371F-B25E-42BE-91F9-DCD17E1CF49D}" type="slidenum">
              <a:rPr lang="en-US" sz="933" b="0" smtClean="0"/>
              <a:pPr algn="l"/>
              <a:t>‹#›</a:t>
            </a:fld>
            <a:endParaRPr lang="en-US" sz="933" b="0"/>
          </a:p>
        </p:txBody>
      </p:sp>
      <p:sp>
        <p:nvSpPr>
          <p:cNvPr id="5" name="TextBox 4">
            <a:extLst>
              <a:ext uri="{FF2B5EF4-FFF2-40B4-BE49-F238E27FC236}">
                <a16:creationId xmlns:a16="http://schemas.microsoft.com/office/drawing/2014/main" id="{193D96FC-472A-108C-22DC-042A31F7B959}"/>
              </a:ext>
            </a:extLst>
          </p:cNvPr>
          <p:cNvSpPr txBox="1"/>
          <p:nvPr userDrawn="1"/>
        </p:nvSpPr>
        <p:spPr>
          <a:xfrm>
            <a:off x="8028089" y="6657368"/>
            <a:ext cx="3615295" cy="92333"/>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00" b="0" i="0" spc="0">
                <a:solidFill>
                  <a:schemeClr val="tx2"/>
                </a:solidFill>
                <a:latin typeface="Gill Sans MT" panose="020B0502020104020203" pitchFamily="34" charset="77"/>
              </a:rPr>
              <a:t>SAIC PROPRIETARY INFORMATION  I  </a:t>
            </a:r>
            <a:r>
              <a:rPr lang="en-US" sz="600" b="0" i="0" spc="0">
                <a:solidFill>
                  <a:schemeClr val="tx2"/>
                </a:solidFill>
                <a:latin typeface="Gill Sans MT" panose="020B0502020104020203" pitchFamily="34" charset="77"/>
                <a:cs typeface="Arial" pitchFamily="34" charset="0"/>
              </a:rPr>
              <a:t>© SAIC.</a:t>
            </a:r>
            <a:r>
              <a:rPr lang="en-US" sz="600" b="0" i="0" spc="0" baseline="0">
                <a:solidFill>
                  <a:schemeClr val="tx2"/>
                </a:solidFill>
                <a:latin typeface="Gill Sans MT" panose="020B0502020104020203" pitchFamily="34" charset="77"/>
                <a:cs typeface="Arial" pitchFamily="34" charset="0"/>
              </a:rPr>
              <a:t> ALL RIGHTS RESERVED</a:t>
            </a:r>
            <a:r>
              <a:rPr lang="en-US" sz="600" b="0" i="0" spc="0">
                <a:solidFill>
                  <a:schemeClr val="tx2"/>
                </a:solidFill>
                <a:latin typeface="Gill Sans MT" panose="020B0502020104020203" pitchFamily="34" charset="77"/>
              </a:rPr>
              <a:t> </a:t>
            </a:r>
            <a:endParaRPr lang="en-US" sz="600" b="0" i="0" spc="0">
              <a:solidFill>
                <a:schemeClr val="tx2"/>
              </a:solidFill>
              <a:latin typeface="Gill Sans MT" panose="020B0502020104020203" pitchFamily="34" charset="77"/>
              <a:cs typeface="Arial" pitchFamily="34" charset="0"/>
            </a:endParaRPr>
          </a:p>
        </p:txBody>
      </p:sp>
      <p:cxnSp>
        <p:nvCxnSpPr>
          <p:cNvPr id="6" name="Straight Connector 5">
            <a:extLst>
              <a:ext uri="{FF2B5EF4-FFF2-40B4-BE49-F238E27FC236}">
                <a16:creationId xmlns:a16="http://schemas.microsoft.com/office/drawing/2014/main" id="{777298C3-1E88-6F98-5D26-745AAD47C698}"/>
              </a:ext>
            </a:extLst>
          </p:cNvPr>
          <p:cNvCxnSpPr>
            <a:cxnSpLocks/>
          </p:cNvCxnSpPr>
          <p:nvPr userDrawn="1"/>
        </p:nvCxnSpPr>
        <p:spPr>
          <a:xfrm flipH="1">
            <a:off x="11737333" y="6731000"/>
            <a:ext cx="454667" cy="0"/>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7FF9ABE9-0E2D-EDC0-A198-C62D08EBB2F8}"/>
              </a:ext>
            </a:extLst>
          </p:cNvPr>
          <p:cNvSpPr>
            <a:spLocks noGrp="1"/>
          </p:cNvSpPr>
          <p:nvPr>
            <p:ph type="body" idx="1"/>
          </p:nvPr>
        </p:nvSpPr>
        <p:spPr>
          <a:xfrm>
            <a:off x="457200" y="1346201"/>
            <a:ext cx="11277600" cy="4826000"/>
          </a:xfrm>
          <a:prstGeom prst="rect">
            <a:avLst/>
          </a:prstGeom>
        </p:spPr>
        <p:txBody>
          <a:bodyPr vert="horz" lIns="0" tIns="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932006607"/>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Lst>
  <p:hf hdr="0" ftr="0" dt="0"/>
  <p:txStyles>
    <p:titleStyle>
      <a:lvl1pPr algn="l" defTabSz="1219170" rtl="0" eaLnBrk="1" latinLnBrk="0" hangingPunct="1">
        <a:lnSpc>
          <a:spcPts val="3200"/>
        </a:lnSpc>
        <a:spcBef>
          <a:spcPct val="0"/>
        </a:spcBef>
        <a:buNone/>
        <a:defRPr sz="3200" b="1" i="0" kern="1200" cap="all" baseline="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p:titleStyle>
    <p:bodyStyle>
      <a:lvl1pPr marL="228594" indent="-228594" algn="l" defTabSz="1219170" rtl="0" eaLnBrk="1" latinLnBrk="0" hangingPunct="1">
        <a:spcBef>
          <a:spcPts val="0"/>
        </a:spcBef>
        <a:spcAft>
          <a:spcPts val="400"/>
        </a:spcAft>
        <a:buClr>
          <a:schemeClr val="accent1"/>
        </a:buClr>
        <a:buFont typeface="Arial" panose="020B0604020202020204" pitchFamily="34" charset="0"/>
        <a:buChar char="•"/>
        <a:defRPr lang="en-US" sz="2133" kern="1200" dirty="0" smtClean="0">
          <a:solidFill>
            <a:schemeClr val="accent6"/>
          </a:solidFill>
          <a:latin typeface="+mn-lt"/>
          <a:ea typeface="+mn-ea"/>
          <a:cs typeface="Arial" pitchFamily="34" charset="0"/>
        </a:defRPr>
      </a:lvl1pPr>
      <a:lvl2pPr marL="457189" indent="-230712" algn="l" defTabSz="1219170" rtl="0" eaLnBrk="1" latinLnBrk="0" hangingPunct="1">
        <a:spcBef>
          <a:spcPts val="0"/>
        </a:spcBef>
        <a:spcAft>
          <a:spcPts val="400"/>
        </a:spcAft>
        <a:buClr>
          <a:schemeClr val="accent1"/>
        </a:buClr>
        <a:buFont typeface="Arial" panose="020B0604020202020204" pitchFamily="34" charset="0"/>
        <a:buChar char="–"/>
        <a:defRPr sz="1867" kern="1200">
          <a:solidFill>
            <a:schemeClr val="accent6"/>
          </a:solidFill>
          <a:latin typeface="+mn-lt"/>
          <a:ea typeface="+mn-ea"/>
          <a:cs typeface="Arial" pitchFamily="34" charset="0"/>
        </a:defRPr>
      </a:lvl2pPr>
      <a:lvl3pPr marL="683667" indent="-228594" algn="l" defTabSz="1219170" rtl="0" eaLnBrk="1" latinLnBrk="0" hangingPunct="1">
        <a:spcBef>
          <a:spcPts val="0"/>
        </a:spcBef>
        <a:spcAft>
          <a:spcPts val="400"/>
        </a:spcAft>
        <a:buClr>
          <a:schemeClr val="accent1"/>
        </a:buClr>
        <a:buSzPct val="80000"/>
        <a:buFont typeface="Arial" panose="020B0604020202020204" pitchFamily="34" charset="0"/>
        <a:buChar char="•"/>
        <a:tabLst/>
        <a:defRPr sz="1867" kern="1200">
          <a:solidFill>
            <a:schemeClr val="accent6"/>
          </a:solidFill>
          <a:latin typeface="+mn-lt"/>
          <a:ea typeface="+mn-ea"/>
          <a:cs typeface="Arial" pitchFamily="34" charset="0"/>
        </a:defRPr>
      </a:lvl3pPr>
      <a:lvl4pPr marL="916494" indent="-228594" algn="l" defTabSz="1219170" rtl="0" eaLnBrk="1" latinLnBrk="0" hangingPunct="1">
        <a:spcBef>
          <a:spcPts val="0"/>
        </a:spcBef>
        <a:spcAft>
          <a:spcPts val="400"/>
        </a:spcAft>
        <a:buClr>
          <a:schemeClr val="accent1"/>
        </a:buClr>
        <a:buFont typeface="Arial" panose="020B0604020202020204" pitchFamily="34" charset="0"/>
        <a:buChar char="–"/>
        <a:defRPr sz="1600" kern="1200">
          <a:solidFill>
            <a:schemeClr val="accent6"/>
          </a:solidFill>
          <a:latin typeface="+mn-lt"/>
          <a:ea typeface="+mn-ea"/>
          <a:cs typeface="Arial" pitchFamily="34" charset="0"/>
        </a:defRPr>
      </a:lvl4pPr>
      <a:lvl5pPr marL="2438339" indent="0" algn="l" defTabSz="1219170" rtl="0" eaLnBrk="1" latinLnBrk="0" hangingPunct="1">
        <a:spcBef>
          <a:spcPct val="20000"/>
        </a:spcBef>
        <a:buClr>
          <a:schemeClr val="accent1"/>
        </a:buClr>
        <a:buFont typeface="Arial" panose="020B0604020202020204" pitchFamily="34" charset="0"/>
        <a:buNone/>
        <a:defRPr sz="2133"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16">
          <p15:clr>
            <a:srgbClr val="F26B43"/>
          </p15:clr>
        </p15:guide>
        <p15:guide id="2" pos="216">
          <p15:clr>
            <a:srgbClr val="F26B43"/>
          </p15:clr>
        </p15:guide>
        <p15:guide id="3" pos="5544">
          <p15:clr>
            <a:srgbClr val="F26B43"/>
          </p15:clr>
        </p15:guide>
        <p15:guide id="5" orient="horz" pos="180">
          <p15:clr>
            <a:srgbClr val="F26B43"/>
          </p15:clr>
        </p15:guide>
        <p15:guide id="6" orient="horz" pos="3180">
          <p15:clr>
            <a:srgbClr val="F26B43"/>
          </p15:clr>
        </p15:guide>
        <p15:guide id="8" orient="horz" pos="636">
          <p15:clr>
            <a:srgbClr val="F26B43"/>
          </p15:clr>
        </p15:guide>
        <p15:guide id="9" pos="2880">
          <p15:clr>
            <a:srgbClr val="F26B43"/>
          </p15:clr>
        </p15:guide>
        <p15:guide id="10" orient="horz" pos="564">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3" name="Title Placeholder 1">
            <a:extLst>
              <a:ext uri="{FF2B5EF4-FFF2-40B4-BE49-F238E27FC236}">
                <a16:creationId xmlns:a16="http://schemas.microsoft.com/office/drawing/2014/main" id="{72C63A40-9D35-9140-8E05-B9EEB0226D21}"/>
              </a:ext>
            </a:extLst>
          </p:cNvPr>
          <p:cNvSpPr>
            <a:spLocks noGrp="1"/>
          </p:cNvSpPr>
          <p:nvPr>
            <p:ph type="title"/>
          </p:nvPr>
        </p:nvSpPr>
        <p:spPr>
          <a:xfrm>
            <a:off x="457200" y="381001"/>
            <a:ext cx="11277600" cy="812799"/>
          </a:xfrm>
          <a:prstGeom prst="rect">
            <a:avLst/>
          </a:prstGeom>
        </p:spPr>
        <p:txBody>
          <a:bodyPr vert="horz" lIns="0" tIns="0" rIns="0" bIns="0" rtlCol="0" anchor="t" anchorCtr="0">
            <a:noAutofit/>
          </a:bodyPr>
          <a:lstStyle/>
          <a:p>
            <a:r>
              <a:rPr lang="en-US"/>
              <a:t>Click to edit Master title style</a:t>
            </a:r>
          </a:p>
        </p:txBody>
      </p:sp>
      <p:grpSp>
        <p:nvGrpSpPr>
          <p:cNvPr id="58" name="Group 57">
            <a:extLst>
              <a:ext uri="{FF2B5EF4-FFF2-40B4-BE49-F238E27FC236}">
                <a16:creationId xmlns:a16="http://schemas.microsoft.com/office/drawing/2014/main" id="{102589C8-9D4E-814A-B36A-FA7F45C4A589}"/>
              </a:ext>
            </a:extLst>
          </p:cNvPr>
          <p:cNvGrpSpPr/>
          <p:nvPr/>
        </p:nvGrpSpPr>
        <p:grpSpPr bwMode="black">
          <a:xfrm>
            <a:off x="457201" y="6519981"/>
            <a:ext cx="643353" cy="211020"/>
            <a:chOff x="6710369" y="2087303"/>
            <a:chExt cx="413131" cy="135507"/>
          </a:xfrm>
          <a:solidFill>
            <a:schemeClr val="bg2"/>
          </a:solidFill>
        </p:grpSpPr>
        <p:sp>
          <p:nvSpPr>
            <p:cNvPr id="66" name="Freeform 629">
              <a:extLst>
                <a:ext uri="{FF2B5EF4-FFF2-40B4-BE49-F238E27FC236}">
                  <a16:creationId xmlns:a16="http://schemas.microsoft.com/office/drawing/2014/main" id="{209794B7-A5AB-DA46-B12D-89BBFA08C000}"/>
                </a:ext>
              </a:extLst>
            </p:cNvPr>
            <p:cNvSpPr>
              <a:spLocks noEditPoints="1"/>
            </p:cNvSpPr>
            <p:nvPr/>
          </p:nvSpPr>
          <p:spPr bwMode="black">
            <a:xfrm>
              <a:off x="7108077" y="2206285"/>
              <a:ext cx="9916" cy="12119"/>
            </a:xfrm>
            <a:custGeom>
              <a:avLst/>
              <a:gdLst>
                <a:gd name="T0" fmla="*/ 4 w 17"/>
                <a:gd name="T1" fmla="*/ 3 h 23"/>
                <a:gd name="T2" fmla="*/ 8 w 17"/>
                <a:gd name="T3" fmla="*/ 3 h 23"/>
                <a:gd name="T4" fmla="*/ 13 w 17"/>
                <a:gd name="T5" fmla="*/ 6 h 23"/>
                <a:gd name="T6" fmla="*/ 8 w 17"/>
                <a:gd name="T7" fmla="*/ 10 h 23"/>
                <a:gd name="T8" fmla="*/ 4 w 17"/>
                <a:gd name="T9" fmla="*/ 10 h 23"/>
                <a:gd name="T10" fmla="*/ 4 w 17"/>
                <a:gd name="T11" fmla="*/ 3 h 23"/>
                <a:gd name="T12" fmla="*/ 0 w 17"/>
                <a:gd name="T13" fmla="*/ 23 h 23"/>
                <a:gd name="T14" fmla="*/ 4 w 17"/>
                <a:gd name="T15" fmla="*/ 23 h 23"/>
                <a:gd name="T16" fmla="*/ 4 w 17"/>
                <a:gd name="T17" fmla="*/ 13 h 23"/>
                <a:gd name="T18" fmla="*/ 8 w 17"/>
                <a:gd name="T19" fmla="*/ 13 h 23"/>
                <a:gd name="T20" fmla="*/ 14 w 17"/>
                <a:gd name="T21" fmla="*/ 23 h 23"/>
                <a:gd name="T22" fmla="*/ 17 w 17"/>
                <a:gd name="T23" fmla="*/ 23 h 23"/>
                <a:gd name="T24" fmla="*/ 11 w 17"/>
                <a:gd name="T25" fmla="*/ 13 h 23"/>
                <a:gd name="T26" fmla="*/ 17 w 17"/>
                <a:gd name="T27" fmla="*/ 7 h 23"/>
                <a:gd name="T28" fmla="*/ 9 w 17"/>
                <a:gd name="T29" fmla="*/ 0 h 23"/>
                <a:gd name="T30" fmla="*/ 0 w 17"/>
                <a:gd name="T31" fmla="*/ 0 h 23"/>
                <a:gd name="T32" fmla="*/ 0 w 17"/>
                <a:gd name="T33" fmla="*/ 23 h 23"/>
                <a:gd name="T34" fmla="*/ 0 w 17"/>
                <a:gd name="T35"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23">
                  <a:moveTo>
                    <a:pt x="4" y="3"/>
                  </a:moveTo>
                  <a:lnTo>
                    <a:pt x="8" y="3"/>
                  </a:lnTo>
                  <a:cubicBezTo>
                    <a:pt x="11" y="3"/>
                    <a:pt x="13" y="4"/>
                    <a:pt x="13" y="6"/>
                  </a:cubicBezTo>
                  <a:cubicBezTo>
                    <a:pt x="13" y="10"/>
                    <a:pt x="11" y="10"/>
                    <a:pt x="8" y="10"/>
                  </a:cubicBezTo>
                  <a:lnTo>
                    <a:pt x="4" y="10"/>
                  </a:lnTo>
                  <a:lnTo>
                    <a:pt x="4" y="3"/>
                  </a:lnTo>
                  <a:close/>
                  <a:moveTo>
                    <a:pt x="0" y="23"/>
                  </a:moveTo>
                  <a:lnTo>
                    <a:pt x="4" y="23"/>
                  </a:lnTo>
                  <a:lnTo>
                    <a:pt x="4" y="13"/>
                  </a:lnTo>
                  <a:lnTo>
                    <a:pt x="8" y="13"/>
                  </a:lnTo>
                  <a:lnTo>
                    <a:pt x="14" y="23"/>
                  </a:lnTo>
                  <a:lnTo>
                    <a:pt x="17" y="23"/>
                  </a:lnTo>
                  <a:lnTo>
                    <a:pt x="11" y="13"/>
                  </a:lnTo>
                  <a:cubicBezTo>
                    <a:pt x="14" y="12"/>
                    <a:pt x="17" y="11"/>
                    <a:pt x="17" y="7"/>
                  </a:cubicBezTo>
                  <a:cubicBezTo>
                    <a:pt x="17" y="2"/>
                    <a:pt x="14" y="0"/>
                    <a:pt x="9" y="0"/>
                  </a:cubicBezTo>
                  <a:lnTo>
                    <a:pt x="0" y="0"/>
                  </a:lnTo>
                  <a:lnTo>
                    <a:pt x="0" y="23"/>
                  </a:lnTo>
                  <a:lnTo>
                    <a:pt x="0" y="23"/>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67" name="Freeform 630">
              <a:extLst>
                <a:ext uri="{FF2B5EF4-FFF2-40B4-BE49-F238E27FC236}">
                  <a16:creationId xmlns:a16="http://schemas.microsoft.com/office/drawing/2014/main" id="{7C82BC25-3E89-6841-9886-C40C5FF8EBDD}"/>
                </a:ext>
              </a:extLst>
            </p:cNvPr>
            <p:cNvSpPr>
              <a:spLocks noEditPoints="1"/>
            </p:cNvSpPr>
            <p:nvPr/>
          </p:nvSpPr>
          <p:spPr bwMode="black">
            <a:xfrm>
              <a:off x="7102568" y="2201878"/>
              <a:ext cx="20932" cy="20932"/>
            </a:xfrm>
            <a:custGeom>
              <a:avLst/>
              <a:gdLst>
                <a:gd name="T0" fmla="*/ 36 w 40"/>
                <a:gd name="T1" fmla="*/ 19 h 39"/>
                <a:gd name="T2" fmla="*/ 20 w 40"/>
                <a:gd name="T3" fmla="*/ 36 h 39"/>
                <a:gd name="T4" fmla="*/ 4 w 40"/>
                <a:gd name="T5" fmla="*/ 19 h 39"/>
                <a:gd name="T6" fmla="*/ 20 w 40"/>
                <a:gd name="T7" fmla="*/ 3 h 39"/>
                <a:gd name="T8" fmla="*/ 36 w 40"/>
                <a:gd name="T9" fmla="*/ 19 h 39"/>
                <a:gd name="T10" fmla="*/ 0 w 40"/>
                <a:gd name="T11" fmla="*/ 19 h 39"/>
                <a:gd name="T12" fmla="*/ 20 w 40"/>
                <a:gd name="T13" fmla="*/ 39 h 39"/>
                <a:gd name="T14" fmla="*/ 40 w 40"/>
                <a:gd name="T15" fmla="*/ 19 h 39"/>
                <a:gd name="T16" fmla="*/ 20 w 40"/>
                <a:gd name="T17" fmla="*/ 0 h 39"/>
                <a:gd name="T18" fmla="*/ 0 w 40"/>
                <a:gd name="T19" fmla="*/ 19 h 39"/>
                <a:gd name="T20" fmla="*/ 0 w 40"/>
                <a:gd name="T21"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 h="39">
                  <a:moveTo>
                    <a:pt x="36" y="19"/>
                  </a:moveTo>
                  <a:cubicBezTo>
                    <a:pt x="36" y="29"/>
                    <a:pt x="29" y="36"/>
                    <a:pt x="20" y="36"/>
                  </a:cubicBezTo>
                  <a:cubicBezTo>
                    <a:pt x="11" y="36"/>
                    <a:pt x="4" y="29"/>
                    <a:pt x="4" y="19"/>
                  </a:cubicBezTo>
                  <a:cubicBezTo>
                    <a:pt x="4" y="10"/>
                    <a:pt x="11" y="3"/>
                    <a:pt x="20" y="3"/>
                  </a:cubicBezTo>
                  <a:cubicBezTo>
                    <a:pt x="29" y="3"/>
                    <a:pt x="36" y="10"/>
                    <a:pt x="36" y="19"/>
                  </a:cubicBezTo>
                  <a:close/>
                  <a:moveTo>
                    <a:pt x="0" y="19"/>
                  </a:moveTo>
                  <a:cubicBezTo>
                    <a:pt x="0" y="31"/>
                    <a:pt x="9" y="39"/>
                    <a:pt x="20" y="39"/>
                  </a:cubicBezTo>
                  <a:cubicBezTo>
                    <a:pt x="31" y="39"/>
                    <a:pt x="40" y="31"/>
                    <a:pt x="40" y="19"/>
                  </a:cubicBezTo>
                  <a:cubicBezTo>
                    <a:pt x="40" y="8"/>
                    <a:pt x="31" y="0"/>
                    <a:pt x="20" y="0"/>
                  </a:cubicBezTo>
                  <a:cubicBezTo>
                    <a:pt x="9" y="0"/>
                    <a:pt x="0" y="8"/>
                    <a:pt x="0" y="19"/>
                  </a:cubicBezTo>
                  <a:lnTo>
                    <a:pt x="0" y="19"/>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68" name="Freeform 631">
              <a:extLst>
                <a:ext uri="{FF2B5EF4-FFF2-40B4-BE49-F238E27FC236}">
                  <a16:creationId xmlns:a16="http://schemas.microsoft.com/office/drawing/2014/main" id="{78CB54C8-B337-7F4D-A037-F7D34014BE47}"/>
                </a:ext>
              </a:extLst>
            </p:cNvPr>
            <p:cNvSpPr>
              <a:spLocks/>
            </p:cNvSpPr>
            <p:nvPr/>
          </p:nvSpPr>
          <p:spPr bwMode="black">
            <a:xfrm>
              <a:off x="6813927" y="2090607"/>
              <a:ext cx="116779" cy="132202"/>
            </a:xfrm>
            <a:custGeom>
              <a:avLst/>
              <a:gdLst>
                <a:gd name="T0" fmla="*/ 173 w 221"/>
                <a:gd name="T1" fmla="*/ 250 h 250"/>
                <a:gd name="T2" fmla="*/ 221 w 221"/>
                <a:gd name="T3" fmla="*/ 250 h 250"/>
                <a:gd name="T4" fmla="*/ 192 w 221"/>
                <a:gd name="T5" fmla="*/ 0 h 250"/>
                <a:gd name="T6" fmla="*/ 137 w 221"/>
                <a:gd name="T7" fmla="*/ 0 h 250"/>
                <a:gd name="T8" fmla="*/ 0 w 221"/>
                <a:gd name="T9" fmla="*/ 250 h 250"/>
                <a:gd name="T10" fmla="*/ 52 w 221"/>
                <a:gd name="T11" fmla="*/ 250 h 250"/>
                <a:gd name="T12" fmla="*/ 80 w 221"/>
                <a:gd name="T13" fmla="*/ 200 h 250"/>
                <a:gd name="T14" fmla="*/ 155 w 221"/>
                <a:gd name="T15" fmla="*/ 200 h 250"/>
                <a:gd name="T16" fmla="*/ 163 w 221"/>
                <a:gd name="T17" fmla="*/ 163 h 250"/>
                <a:gd name="T18" fmla="*/ 99 w 221"/>
                <a:gd name="T19" fmla="*/ 163 h 250"/>
                <a:gd name="T20" fmla="*/ 99 w 221"/>
                <a:gd name="T21" fmla="*/ 163 h 250"/>
                <a:gd name="T22" fmla="*/ 154 w 221"/>
                <a:gd name="T23" fmla="*/ 68 h 250"/>
                <a:gd name="T24" fmla="*/ 173 w 221"/>
                <a:gd name="T25" fmla="*/ 250 h 250"/>
                <a:gd name="T26" fmla="*/ 173 w 221"/>
                <a:gd name="T27"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1" h="250">
                  <a:moveTo>
                    <a:pt x="173" y="250"/>
                  </a:moveTo>
                  <a:lnTo>
                    <a:pt x="221" y="250"/>
                  </a:lnTo>
                  <a:lnTo>
                    <a:pt x="192" y="0"/>
                  </a:lnTo>
                  <a:lnTo>
                    <a:pt x="137" y="0"/>
                  </a:lnTo>
                  <a:lnTo>
                    <a:pt x="0" y="250"/>
                  </a:lnTo>
                  <a:lnTo>
                    <a:pt x="52" y="250"/>
                  </a:lnTo>
                  <a:cubicBezTo>
                    <a:pt x="52" y="250"/>
                    <a:pt x="79" y="202"/>
                    <a:pt x="80" y="200"/>
                  </a:cubicBezTo>
                  <a:lnTo>
                    <a:pt x="155" y="200"/>
                  </a:lnTo>
                  <a:lnTo>
                    <a:pt x="163" y="163"/>
                  </a:lnTo>
                  <a:lnTo>
                    <a:pt x="99" y="163"/>
                  </a:lnTo>
                  <a:cubicBezTo>
                    <a:pt x="99" y="163"/>
                    <a:pt x="99" y="163"/>
                    <a:pt x="99" y="163"/>
                  </a:cubicBezTo>
                  <a:cubicBezTo>
                    <a:pt x="103" y="155"/>
                    <a:pt x="152" y="70"/>
                    <a:pt x="154" y="68"/>
                  </a:cubicBezTo>
                  <a:cubicBezTo>
                    <a:pt x="154" y="70"/>
                    <a:pt x="173" y="250"/>
                    <a:pt x="173" y="250"/>
                  </a:cubicBezTo>
                  <a:lnTo>
                    <a:pt x="173" y="250"/>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69" name="Freeform 632">
              <a:extLst>
                <a:ext uri="{FF2B5EF4-FFF2-40B4-BE49-F238E27FC236}">
                  <a16:creationId xmlns:a16="http://schemas.microsoft.com/office/drawing/2014/main" id="{3B48E95D-214B-5C4A-949B-F84BEB4FB2F0}"/>
                </a:ext>
              </a:extLst>
            </p:cNvPr>
            <p:cNvSpPr>
              <a:spLocks/>
            </p:cNvSpPr>
            <p:nvPr/>
          </p:nvSpPr>
          <p:spPr bwMode="black">
            <a:xfrm>
              <a:off x="6942824" y="2090607"/>
              <a:ext cx="56186" cy="132202"/>
            </a:xfrm>
            <a:custGeom>
              <a:avLst/>
              <a:gdLst>
                <a:gd name="T0" fmla="*/ 51 w 51"/>
                <a:gd name="T1" fmla="*/ 0 h 120"/>
                <a:gd name="T2" fmla="*/ 25 w 51"/>
                <a:gd name="T3" fmla="*/ 0 h 120"/>
                <a:gd name="T4" fmla="*/ 0 w 51"/>
                <a:gd name="T5" fmla="*/ 120 h 120"/>
                <a:gd name="T6" fmla="*/ 27 w 51"/>
                <a:gd name="T7" fmla="*/ 120 h 120"/>
                <a:gd name="T8" fmla="*/ 51 w 51"/>
                <a:gd name="T9" fmla="*/ 0 h 120"/>
                <a:gd name="T10" fmla="*/ 51 w 51"/>
                <a:gd name="T11" fmla="*/ 0 h 120"/>
              </a:gdLst>
              <a:ahLst/>
              <a:cxnLst>
                <a:cxn ang="0">
                  <a:pos x="T0" y="T1"/>
                </a:cxn>
                <a:cxn ang="0">
                  <a:pos x="T2" y="T3"/>
                </a:cxn>
                <a:cxn ang="0">
                  <a:pos x="T4" y="T5"/>
                </a:cxn>
                <a:cxn ang="0">
                  <a:pos x="T6" y="T7"/>
                </a:cxn>
                <a:cxn ang="0">
                  <a:pos x="T8" y="T9"/>
                </a:cxn>
                <a:cxn ang="0">
                  <a:pos x="T10" y="T11"/>
                </a:cxn>
              </a:cxnLst>
              <a:rect l="0" t="0" r="r" b="b"/>
              <a:pathLst>
                <a:path w="51" h="120">
                  <a:moveTo>
                    <a:pt x="51" y="0"/>
                  </a:moveTo>
                  <a:lnTo>
                    <a:pt x="25" y="0"/>
                  </a:lnTo>
                  <a:lnTo>
                    <a:pt x="0" y="120"/>
                  </a:lnTo>
                  <a:lnTo>
                    <a:pt x="27" y="120"/>
                  </a:lnTo>
                  <a:lnTo>
                    <a:pt x="51" y="0"/>
                  </a:lnTo>
                  <a:lnTo>
                    <a:pt x="51" y="0"/>
                  </a:lnTo>
                  <a:close/>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70" name="Freeform 633">
              <a:extLst>
                <a:ext uri="{FF2B5EF4-FFF2-40B4-BE49-F238E27FC236}">
                  <a16:creationId xmlns:a16="http://schemas.microsoft.com/office/drawing/2014/main" id="{B281215A-A711-EE4E-B8E3-6EBE503306CB}"/>
                </a:ext>
              </a:extLst>
            </p:cNvPr>
            <p:cNvSpPr>
              <a:spLocks/>
            </p:cNvSpPr>
            <p:nvPr/>
          </p:nvSpPr>
          <p:spPr bwMode="black">
            <a:xfrm>
              <a:off x="7000112" y="2090607"/>
              <a:ext cx="113474" cy="132202"/>
            </a:xfrm>
            <a:custGeom>
              <a:avLst/>
              <a:gdLst>
                <a:gd name="T0" fmla="*/ 78 w 215"/>
                <a:gd name="T1" fmla="*/ 62 h 250"/>
                <a:gd name="T2" fmla="*/ 100 w 215"/>
                <a:gd name="T3" fmla="*/ 40 h 250"/>
                <a:gd name="T4" fmla="*/ 205 w 215"/>
                <a:gd name="T5" fmla="*/ 40 h 250"/>
                <a:gd name="T6" fmla="*/ 215 w 215"/>
                <a:gd name="T7" fmla="*/ 0 h 250"/>
                <a:gd name="T8" fmla="*/ 87 w 215"/>
                <a:gd name="T9" fmla="*/ 0 h 250"/>
                <a:gd name="T10" fmla="*/ 32 w 215"/>
                <a:gd name="T11" fmla="*/ 66 h 250"/>
                <a:gd name="T12" fmla="*/ 6 w 215"/>
                <a:gd name="T13" fmla="*/ 190 h 250"/>
                <a:gd name="T14" fmla="*/ 57 w 215"/>
                <a:gd name="T15" fmla="*/ 250 h 250"/>
                <a:gd name="T16" fmla="*/ 174 w 215"/>
                <a:gd name="T17" fmla="*/ 250 h 250"/>
                <a:gd name="T18" fmla="*/ 183 w 215"/>
                <a:gd name="T19" fmla="*/ 209 h 250"/>
                <a:gd name="T20" fmla="*/ 75 w 215"/>
                <a:gd name="T21" fmla="*/ 209 h 250"/>
                <a:gd name="T22" fmla="*/ 57 w 215"/>
                <a:gd name="T23" fmla="*/ 180 h 250"/>
                <a:gd name="T24" fmla="*/ 68 w 215"/>
                <a:gd name="T25" fmla="*/ 121 h 250"/>
                <a:gd name="T26" fmla="*/ 68 w 215"/>
                <a:gd name="T27" fmla="*/ 121 h 250"/>
                <a:gd name="T28" fmla="*/ 78 w 215"/>
                <a:gd name="T29" fmla="*/ 62 h 250"/>
                <a:gd name="T30" fmla="*/ 78 w 215"/>
                <a:gd name="T31" fmla="*/ 62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5" h="250">
                  <a:moveTo>
                    <a:pt x="78" y="62"/>
                  </a:moveTo>
                  <a:cubicBezTo>
                    <a:pt x="80" y="54"/>
                    <a:pt x="82" y="40"/>
                    <a:pt x="100" y="40"/>
                  </a:cubicBezTo>
                  <a:cubicBezTo>
                    <a:pt x="110" y="40"/>
                    <a:pt x="205" y="40"/>
                    <a:pt x="205" y="40"/>
                  </a:cubicBezTo>
                  <a:lnTo>
                    <a:pt x="215" y="0"/>
                  </a:lnTo>
                  <a:cubicBezTo>
                    <a:pt x="215" y="0"/>
                    <a:pt x="122" y="0"/>
                    <a:pt x="87" y="0"/>
                  </a:cubicBezTo>
                  <a:cubicBezTo>
                    <a:pt x="38" y="0"/>
                    <a:pt x="35" y="50"/>
                    <a:pt x="32" y="66"/>
                  </a:cubicBezTo>
                  <a:cubicBezTo>
                    <a:pt x="28" y="83"/>
                    <a:pt x="7" y="185"/>
                    <a:pt x="6" y="190"/>
                  </a:cubicBezTo>
                  <a:cubicBezTo>
                    <a:pt x="0" y="219"/>
                    <a:pt x="15" y="250"/>
                    <a:pt x="57" y="250"/>
                  </a:cubicBezTo>
                  <a:lnTo>
                    <a:pt x="174" y="250"/>
                  </a:lnTo>
                  <a:lnTo>
                    <a:pt x="183" y="209"/>
                  </a:lnTo>
                  <a:lnTo>
                    <a:pt x="75" y="209"/>
                  </a:lnTo>
                  <a:cubicBezTo>
                    <a:pt x="55" y="209"/>
                    <a:pt x="54" y="197"/>
                    <a:pt x="57" y="180"/>
                  </a:cubicBezTo>
                  <a:lnTo>
                    <a:pt x="68" y="121"/>
                  </a:lnTo>
                  <a:lnTo>
                    <a:pt x="68" y="121"/>
                  </a:lnTo>
                  <a:cubicBezTo>
                    <a:pt x="68" y="121"/>
                    <a:pt x="74" y="85"/>
                    <a:pt x="78" y="62"/>
                  </a:cubicBezTo>
                  <a:lnTo>
                    <a:pt x="78" y="62"/>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sp>
          <p:nvSpPr>
            <p:cNvPr id="71" name="Freeform 634">
              <a:extLst>
                <a:ext uri="{FF2B5EF4-FFF2-40B4-BE49-F238E27FC236}">
                  <a16:creationId xmlns:a16="http://schemas.microsoft.com/office/drawing/2014/main" id="{EDDDDD5B-76BC-4D46-BB94-DF09EB8AE1C3}"/>
                </a:ext>
              </a:extLst>
            </p:cNvPr>
            <p:cNvSpPr>
              <a:spLocks/>
            </p:cNvSpPr>
            <p:nvPr/>
          </p:nvSpPr>
          <p:spPr bwMode="black">
            <a:xfrm>
              <a:off x="6710369" y="2087303"/>
              <a:ext cx="117881" cy="135507"/>
            </a:xfrm>
            <a:custGeom>
              <a:avLst/>
              <a:gdLst>
                <a:gd name="T0" fmla="*/ 88 w 223"/>
                <a:gd name="T1" fmla="*/ 68 h 255"/>
                <a:gd name="T2" fmla="*/ 113 w 223"/>
                <a:gd name="T3" fmla="*/ 45 h 255"/>
                <a:gd name="T4" fmla="*/ 214 w 223"/>
                <a:gd name="T5" fmla="*/ 45 h 255"/>
                <a:gd name="T6" fmla="*/ 223 w 223"/>
                <a:gd name="T7" fmla="*/ 5 h 255"/>
                <a:gd name="T8" fmla="*/ 102 w 223"/>
                <a:gd name="T9" fmla="*/ 5 h 255"/>
                <a:gd name="T10" fmla="*/ 42 w 223"/>
                <a:gd name="T11" fmla="*/ 64 h 255"/>
                <a:gd name="T12" fmla="*/ 35 w 223"/>
                <a:gd name="T13" fmla="*/ 114 h 255"/>
                <a:gd name="T14" fmla="*/ 69 w 223"/>
                <a:gd name="T15" fmla="*/ 143 h 255"/>
                <a:gd name="T16" fmla="*/ 142 w 223"/>
                <a:gd name="T17" fmla="*/ 143 h 255"/>
                <a:gd name="T18" fmla="*/ 155 w 223"/>
                <a:gd name="T19" fmla="*/ 152 h 255"/>
                <a:gd name="T20" fmla="*/ 145 w 223"/>
                <a:gd name="T21" fmla="*/ 203 h 255"/>
                <a:gd name="T22" fmla="*/ 113 w 223"/>
                <a:gd name="T23" fmla="*/ 214 h 255"/>
                <a:gd name="T24" fmla="*/ 9 w 223"/>
                <a:gd name="T25" fmla="*/ 214 h 255"/>
                <a:gd name="T26" fmla="*/ 0 w 223"/>
                <a:gd name="T27" fmla="*/ 255 h 255"/>
                <a:gd name="T28" fmla="*/ 131 w 223"/>
                <a:gd name="T29" fmla="*/ 255 h 255"/>
                <a:gd name="T30" fmla="*/ 191 w 223"/>
                <a:gd name="T31" fmla="*/ 217 h 255"/>
                <a:gd name="T32" fmla="*/ 205 w 223"/>
                <a:gd name="T33" fmla="*/ 147 h 255"/>
                <a:gd name="T34" fmla="*/ 164 w 223"/>
                <a:gd name="T35" fmla="*/ 100 h 255"/>
                <a:gd name="T36" fmla="*/ 100 w 223"/>
                <a:gd name="T37" fmla="*/ 100 h 255"/>
                <a:gd name="T38" fmla="*/ 85 w 223"/>
                <a:gd name="T39" fmla="*/ 90 h 255"/>
                <a:gd name="T40" fmla="*/ 88 w 223"/>
                <a:gd name="T41" fmla="*/ 68 h 255"/>
                <a:gd name="T42" fmla="*/ 88 w 223"/>
                <a:gd name="T43" fmla="*/ 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3" h="255">
                  <a:moveTo>
                    <a:pt x="88" y="68"/>
                  </a:moveTo>
                  <a:cubicBezTo>
                    <a:pt x="92" y="51"/>
                    <a:pt x="90" y="45"/>
                    <a:pt x="113" y="45"/>
                  </a:cubicBezTo>
                  <a:cubicBezTo>
                    <a:pt x="145" y="45"/>
                    <a:pt x="214" y="45"/>
                    <a:pt x="214" y="45"/>
                  </a:cubicBezTo>
                  <a:lnTo>
                    <a:pt x="223" y="5"/>
                  </a:lnTo>
                  <a:cubicBezTo>
                    <a:pt x="223" y="5"/>
                    <a:pt x="148" y="5"/>
                    <a:pt x="102" y="5"/>
                  </a:cubicBezTo>
                  <a:cubicBezTo>
                    <a:pt x="86" y="5"/>
                    <a:pt x="51" y="0"/>
                    <a:pt x="42" y="64"/>
                  </a:cubicBezTo>
                  <a:cubicBezTo>
                    <a:pt x="38" y="92"/>
                    <a:pt x="35" y="105"/>
                    <a:pt x="35" y="114"/>
                  </a:cubicBezTo>
                  <a:cubicBezTo>
                    <a:pt x="33" y="137"/>
                    <a:pt x="53" y="143"/>
                    <a:pt x="69" y="143"/>
                  </a:cubicBezTo>
                  <a:cubicBezTo>
                    <a:pt x="92" y="143"/>
                    <a:pt x="142" y="143"/>
                    <a:pt x="142" y="143"/>
                  </a:cubicBezTo>
                  <a:cubicBezTo>
                    <a:pt x="153" y="143"/>
                    <a:pt x="157" y="143"/>
                    <a:pt x="155" y="152"/>
                  </a:cubicBezTo>
                  <a:cubicBezTo>
                    <a:pt x="153" y="166"/>
                    <a:pt x="147" y="194"/>
                    <a:pt x="145" y="203"/>
                  </a:cubicBezTo>
                  <a:cubicBezTo>
                    <a:pt x="143" y="216"/>
                    <a:pt x="127" y="214"/>
                    <a:pt x="113" y="214"/>
                  </a:cubicBezTo>
                  <a:lnTo>
                    <a:pt x="9" y="214"/>
                  </a:lnTo>
                  <a:lnTo>
                    <a:pt x="0" y="255"/>
                  </a:lnTo>
                  <a:lnTo>
                    <a:pt x="131" y="255"/>
                  </a:lnTo>
                  <a:cubicBezTo>
                    <a:pt x="158" y="255"/>
                    <a:pt x="184" y="245"/>
                    <a:pt x="191" y="217"/>
                  </a:cubicBezTo>
                  <a:cubicBezTo>
                    <a:pt x="198" y="189"/>
                    <a:pt x="201" y="169"/>
                    <a:pt x="205" y="147"/>
                  </a:cubicBezTo>
                  <a:cubicBezTo>
                    <a:pt x="210" y="120"/>
                    <a:pt x="194" y="100"/>
                    <a:pt x="164" y="100"/>
                  </a:cubicBezTo>
                  <a:lnTo>
                    <a:pt x="100" y="100"/>
                  </a:lnTo>
                  <a:cubicBezTo>
                    <a:pt x="94" y="100"/>
                    <a:pt x="82" y="102"/>
                    <a:pt x="85" y="90"/>
                  </a:cubicBezTo>
                  <a:cubicBezTo>
                    <a:pt x="85" y="85"/>
                    <a:pt x="86" y="79"/>
                    <a:pt x="88" y="68"/>
                  </a:cubicBezTo>
                  <a:lnTo>
                    <a:pt x="88" y="68"/>
                  </a:lnTo>
                </a:path>
              </a:pathLst>
            </a:custGeom>
            <a:grpFill/>
            <a:ln>
              <a:noFill/>
            </a:ln>
          </p:spPr>
          <p:txBody>
            <a:bodyPr vert="horz" wrap="square" lIns="91440" tIns="45720" rIns="91440" bIns="45720" numCol="1" anchor="t" anchorCtr="0" compatLnSpc="1">
              <a:prstTxWarp prst="textNoShape">
                <a:avLst/>
              </a:prstTxWarp>
            </a:bodyPr>
            <a:lstStyle/>
            <a:p>
              <a:endParaRPr lang="en-US" sz="2400">
                <a:solidFill>
                  <a:schemeClr val="tx2"/>
                </a:solidFill>
              </a:endParaRPr>
            </a:p>
          </p:txBody>
        </p:sp>
      </p:grpSp>
      <p:sp>
        <p:nvSpPr>
          <p:cNvPr id="7" name="Text Placeholder 6">
            <a:extLst>
              <a:ext uri="{FF2B5EF4-FFF2-40B4-BE49-F238E27FC236}">
                <a16:creationId xmlns:a16="http://schemas.microsoft.com/office/drawing/2014/main" id="{7FF9ABE9-0E2D-EDC0-A198-C62D08EBB2F8}"/>
              </a:ext>
            </a:extLst>
          </p:cNvPr>
          <p:cNvSpPr>
            <a:spLocks noGrp="1"/>
          </p:cNvSpPr>
          <p:nvPr>
            <p:ph type="body" idx="1"/>
          </p:nvPr>
        </p:nvSpPr>
        <p:spPr>
          <a:xfrm>
            <a:off x="457200" y="1346200"/>
            <a:ext cx="11277600" cy="4826000"/>
          </a:xfrm>
          <a:prstGeom prst="rect">
            <a:avLst/>
          </a:prstGeom>
        </p:spPr>
        <p:txBody>
          <a:bodyPr vert="horz" lIns="0" tIns="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Slide Number Placeholder 5">
            <a:extLst>
              <a:ext uri="{FF2B5EF4-FFF2-40B4-BE49-F238E27FC236}">
                <a16:creationId xmlns:a16="http://schemas.microsoft.com/office/drawing/2014/main" id="{9B24D01B-A59D-3898-C664-3729BAFD41FF}"/>
              </a:ext>
            </a:extLst>
          </p:cNvPr>
          <p:cNvSpPr txBox="1">
            <a:spLocks/>
          </p:cNvSpPr>
          <p:nvPr userDrawn="1"/>
        </p:nvSpPr>
        <p:spPr>
          <a:xfrm>
            <a:off x="11737333" y="6513084"/>
            <a:ext cx="236232" cy="205872"/>
          </a:xfrm>
          <a:prstGeom prst="rect">
            <a:avLst/>
          </a:prstGeom>
        </p:spPr>
        <p:txBody>
          <a:bodyPr vert="horz" wrap="square" lIns="0" tIns="0" rIns="0" bIns="0" rtlCol="0" anchor="b" anchorCtr="0"/>
          <a:lstStyle>
            <a:defPPr>
              <a:defRPr lang="en-US"/>
            </a:defPPr>
            <a:lvl1pPr marL="0" algn="r" defTabSz="914400" rtl="0" eaLnBrk="1" latinLnBrk="0" hangingPunct="1">
              <a:defRPr sz="800" b="0" i="0" kern="1200">
                <a:solidFill>
                  <a:schemeClr val="tx2"/>
                </a:solidFill>
                <a:latin typeface="Gill Sans MT" panose="020B0502020104020203" pitchFamily="34" charset="77"/>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F5B7371F-B25E-42BE-91F9-DCD17E1CF49D}" type="slidenum">
              <a:rPr lang="en-US" sz="933" b="0" smtClean="0">
                <a:solidFill>
                  <a:schemeClr val="bg1"/>
                </a:solidFill>
              </a:rPr>
              <a:pPr algn="l"/>
              <a:t>‹#›</a:t>
            </a:fld>
            <a:endParaRPr lang="en-US" sz="933" b="0">
              <a:solidFill>
                <a:schemeClr val="bg1"/>
              </a:solidFill>
            </a:endParaRPr>
          </a:p>
        </p:txBody>
      </p:sp>
      <p:sp>
        <p:nvSpPr>
          <p:cNvPr id="3" name="TextBox 2">
            <a:extLst>
              <a:ext uri="{FF2B5EF4-FFF2-40B4-BE49-F238E27FC236}">
                <a16:creationId xmlns:a16="http://schemas.microsoft.com/office/drawing/2014/main" id="{39765831-4FFB-2A42-9DD3-EFEFF8411B58}"/>
              </a:ext>
            </a:extLst>
          </p:cNvPr>
          <p:cNvSpPr txBox="1"/>
          <p:nvPr userDrawn="1"/>
        </p:nvSpPr>
        <p:spPr>
          <a:xfrm>
            <a:off x="8028089" y="6657368"/>
            <a:ext cx="3615295" cy="92333"/>
          </a:xfrm>
          <a:prstGeom prst="rect">
            <a:avLst/>
          </a:prstGeom>
          <a:noFill/>
        </p:spPr>
        <p:txBody>
          <a:bodyPr wrap="square" lIns="0" tIns="0" rIns="0" bIns="0" rtlCol="0" anchor="b" anchorCtr="0">
            <a:sp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lang="en-US" sz="600" b="0" i="0" spc="0">
                <a:solidFill>
                  <a:schemeClr val="bg1"/>
                </a:solidFill>
                <a:latin typeface="Gill Sans MT" panose="020B0502020104020203" pitchFamily="34" charset="77"/>
              </a:rPr>
              <a:t>SAIC PROPRIETARY INFORMATION  I  </a:t>
            </a:r>
            <a:r>
              <a:rPr lang="en-US" sz="600" b="0" i="0" spc="0">
                <a:solidFill>
                  <a:schemeClr val="bg1"/>
                </a:solidFill>
                <a:latin typeface="Gill Sans MT" panose="020B0502020104020203" pitchFamily="34" charset="77"/>
                <a:cs typeface="Arial" pitchFamily="34" charset="0"/>
              </a:rPr>
              <a:t>© SAIC.</a:t>
            </a:r>
            <a:r>
              <a:rPr lang="en-US" sz="600" b="0" i="0" spc="0" baseline="0">
                <a:solidFill>
                  <a:schemeClr val="bg1"/>
                </a:solidFill>
                <a:latin typeface="Gill Sans MT" panose="020B0502020104020203" pitchFamily="34" charset="77"/>
                <a:cs typeface="Arial" pitchFamily="34" charset="0"/>
              </a:rPr>
              <a:t> ALL RIGHTS RESERVED</a:t>
            </a:r>
            <a:r>
              <a:rPr lang="en-US" sz="600" b="0" i="0" spc="0">
                <a:solidFill>
                  <a:schemeClr val="bg1"/>
                </a:solidFill>
                <a:latin typeface="Gill Sans MT" panose="020B0502020104020203" pitchFamily="34" charset="77"/>
              </a:rPr>
              <a:t> </a:t>
            </a:r>
            <a:endParaRPr lang="en-US" sz="600" b="0" i="0" spc="0">
              <a:solidFill>
                <a:schemeClr val="bg1"/>
              </a:solidFill>
              <a:latin typeface="Gill Sans MT" panose="020B0502020104020203" pitchFamily="34" charset="77"/>
              <a:cs typeface="Arial" pitchFamily="34" charset="0"/>
            </a:endParaRPr>
          </a:p>
        </p:txBody>
      </p:sp>
      <p:cxnSp>
        <p:nvCxnSpPr>
          <p:cNvPr id="8" name="Straight Connector 7">
            <a:extLst>
              <a:ext uri="{FF2B5EF4-FFF2-40B4-BE49-F238E27FC236}">
                <a16:creationId xmlns:a16="http://schemas.microsoft.com/office/drawing/2014/main" id="{CD8B38F1-2038-CC86-1F2E-BE45A58BBBD9}"/>
              </a:ext>
            </a:extLst>
          </p:cNvPr>
          <p:cNvCxnSpPr>
            <a:cxnSpLocks/>
          </p:cNvCxnSpPr>
          <p:nvPr userDrawn="1"/>
        </p:nvCxnSpPr>
        <p:spPr>
          <a:xfrm flipH="1">
            <a:off x="11737333" y="6731000"/>
            <a:ext cx="454667" cy="0"/>
          </a:xfrm>
          <a:prstGeom prst="line">
            <a:avLst/>
          </a:prstGeom>
          <a:ln w="63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8360152"/>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Lst>
  <p:hf hdr="0" ftr="0" dt="0"/>
  <p:txStyles>
    <p:titleStyle>
      <a:lvl1pPr algn="l" defTabSz="1219170" rtl="0" eaLnBrk="1" latinLnBrk="0" hangingPunct="1">
        <a:lnSpc>
          <a:spcPts val="3200"/>
        </a:lnSpc>
        <a:spcBef>
          <a:spcPct val="0"/>
        </a:spcBef>
        <a:buNone/>
        <a:defRPr sz="3200" b="1" i="0" kern="1200" cap="all" baseline="0">
          <a:solidFill>
            <a:schemeClr val="bg1"/>
          </a:solidFill>
          <a:effectLst/>
          <a:latin typeface="+mn-lt"/>
          <a:ea typeface="Gill Sans MT" panose="020B0502020104020203" pitchFamily="34" charset="77"/>
          <a:cs typeface="Gill Sans MT" panose="020B0502020104020203" pitchFamily="34" charset="77"/>
        </a:defRPr>
      </a:lvl1pPr>
    </p:titleStyle>
    <p:bodyStyle>
      <a:lvl1pPr marL="228594" indent="-228594" algn="l" defTabSz="1219170" rtl="0" eaLnBrk="1" latinLnBrk="0" hangingPunct="1">
        <a:spcBef>
          <a:spcPts val="0"/>
        </a:spcBef>
        <a:spcAft>
          <a:spcPts val="400"/>
        </a:spcAft>
        <a:buClr>
          <a:schemeClr val="accent1"/>
        </a:buClr>
        <a:buFont typeface="Arial" panose="020B0604020202020204" pitchFamily="34" charset="0"/>
        <a:buChar char="•"/>
        <a:defRPr lang="en-US" sz="2133" kern="1200" dirty="0" smtClean="0">
          <a:solidFill>
            <a:schemeClr val="bg1"/>
          </a:solidFill>
          <a:latin typeface="+mn-lt"/>
          <a:ea typeface="+mn-ea"/>
          <a:cs typeface="Arial" pitchFamily="34" charset="0"/>
        </a:defRPr>
      </a:lvl1pPr>
      <a:lvl2pPr marL="457189" indent="-230712" algn="l" defTabSz="1219170" rtl="0" eaLnBrk="1" latinLnBrk="0" hangingPunct="1">
        <a:spcBef>
          <a:spcPts val="0"/>
        </a:spcBef>
        <a:spcAft>
          <a:spcPts val="400"/>
        </a:spcAft>
        <a:buClr>
          <a:schemeClr val="accent1"/>
        </a:buClr>
        <a:buFont typeface="Arial" panose="020B0604020202020204" pitchFamily="34" charset="0"/>
        <a:buChar char="–"/>
        <a:defRPr sz="1867" kern="1200">
          <a:solidFill>
            <a:schemeClr val="bg1"/>
          </a:solidFill>
          <a:latin typeface="+mn-lt"/>
          <a:ea typeface="+mn-ea"/>
          <a:cs typeface="Arial" pitchFamily="34" charset="0"/>
        </a:defRPr>
      </a:lvl2pPr>
      <a:lvl3pPr marL="683667" indent="-228594" algn="l" defTabSz="1219170" rtl="0" eaLnBrk="1" latinLnBrk="0" hangingPunct="1">
        <a:spcBef>
          <a:spcPts val="0"/>
        </a:spcBef>
        <a:spcAft>
          <a:spcPts val="400"/>
        </a:spcAft>
        <a:buClr>
          <a:schemeClr val="accent1"/>
        </a:buClr>
        <a:buSzPct val="80000"/>
        <a:buFont typeface="Arial" panose="020B0604020202020204" pitchFamily="34" charset="0"/>
        <a:buChar char="•"/>
        <a:tabLst/>
        <a:defRPr sz="1867" kern="1200">
          <a:solidFill>
            <a:schemeClr val="bg1"/>
          </a:solidFill>
          <a:latin typeface="+mn-lt"/>
          <a:ea typeface="+mn-ea"/>
          <a:cs typeface="Arial" pitchFamily="34" charset="0"/>
        </a:defRPr>
      </a:lvl3pPr>
      <a:lvl4pPr marL="916494" indent="-228594" algn="l" defTabSz="1219170" rtl="0" eaLnBrk="1" latinLnBrk="0" hangingPunct="1">
        <a:spcBef>
          <a:spcPts val="0"/>
        </a:spcBef>
        <a:spcAft>
          <a:spcPts val="400"/>
        </a:spcAft>
        <a:buClr>
          <a:schemeClr val="accent1"/>
        </a:buClr>
        <a:buFont typeface="Arial" panose="020B0604020202020204" pitchFamily="34" charset="0"/>
        <a:buChar char="–"/>
        <a:defRPr sz="1600" kern="1200">
          <a:solidFill>
            <a:schemeClr val="bg1"/>
          </a:solidFill>
          <a:latin typeface="+mn-lt"/>
          <a:ea typeface="+mn-ea"/>
          <a:cs typeface="Arial" pitchFamily="34" charset="0"/>
        </a:defRPr>
      </a:lvl4pPr>
      <a:lvl5pPr marL="2438339" indent="0" algn="l" defTabSz="1219170" rtl="0" eaLnBrk="1" latinLnBrk="0" hangingPunct="1">
        <a:spcBef>
          <a:spcPct val="20000"/>
        </a:spcBef>
        <a:buClr>
          <a:schemeClr val="accent1"/>
        </a:buClr>
        <a:buFont typeface="Arial" panose="020B0604020202020204" pitchFamily="34" charset="0"/>
        <a:buNone/>
        <a:defRPr sz="2133"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916">
          <p15:clr>
            <a:srgbClr val="F26B43"/>
          </p15:clr>
        </p15:guide>
        <p15:guide id="2" pos="216">
          <p15:clr>
            <a:srgbClr val="F26B43"/>
          </p15:clr>
        </p15:guide>
        <p15:guide id="3" pos="5544">
          <p15:clr>
            <a:srgbClr val="F26B43"/>
          </p15:clr>
        </p15:guide>
        <p15:guide id="5" orient="horz" pos="180">
          <p15:clr>
            <a:srgbClr val="F26B43"/>
          </p15:clr>
        </p15:guide>
        <p15:guide id="6" orient="horz" pos="3180">
          <p15:clr>
            <a:srgbClr val="F26B43"/>
          </p15:clr>
        </p15:guide>
        <p15:guide id="8" orient="horz" pos="636">
          <p15:clr>
            <a:srgbClr val="F26B43"/>
          </p15:clr>
        </p15:guide>
        <p15:guide id="9" pos="2880">
          <p15:clr>
            <a:srgbClr val="F26B43"/>
          </p15:clr>
        </p15:guide>
        <p15:guide id="10" orient="horz" pos="56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0975781"/>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Lst>
  <p:hf hdr="0" ftr="0" dt="0"/>
  <p:txStyles>
    <p:titleStyle>
      <a:lvl1pPr algn="l" defTabSz="1219170" rtl="0" eaLnBrk="1" latinLnBrk="0" hangingPunct="1">
        <a:lnSpc>
          <a:spcPts val="3787"/>
        </a:lnSpc>
        <a:spcBef>
          <a:spcPct val="0"/>
        </a:spcBef>
        <a:buNone/>
        <a:defRPr sz="3733" b="0" i="0" kern="1200">
          <a:solidFill>
            <a:schemeClr val="tx2"/>
          </a:solidFill>
          <a:effectLst/>
          <a:latin typeface="Gill Sans MT" panose="020B0502020104020203" pitchFamily="34" charset="77"/>
          <a:ea typeface="Gill Sans MT" panose="020B0502020104020203" pitchFamily="34" charset="77"/>
          <a:cs typeface="Gill Sans MT" panose="020B0502020104020203" pitchFamily="34" charset="77"/>
        </a:defRPr>
      </a:lvl1pPr>
    </p:titleStyle>
    <p:bodyStyle>
      <a:lvl1pPr marL="0" indent="0" algn="l" defTabSz="1219170" rtl="0" eaLnBrk="1" latinLnBrk="0" hangingPunct="1">
        <a:spcBef>
          <a:spcPts val="267"/>
        </a:spcBef>
        <a:buClr>
          <a:schemeClr val="tx2"/>
        </a:buClr>
        <a:buFontTx/>
        <a:buNone/>
        <a:defRPr lang="en-US" sz="2133" kern="1200" dirty="0" smtClean="0">
          <a:solidFill>
            <a:schemeClr val="accent2"/>
          </a:solidFill>
          <a:latin typeface="+mn-lt"/>
          <a:ea typeface="+mn-ea"/>
          <a:cs typeface="Arial" pitchFamily="34" charset="0"/>
        </a:defRPr>
      </a:lvl1pPr>
      <a:lvl2pPr marL="533387" indent="-230712" algn="l" defTabSz="1219170" rtl="0" eaLnBrk="1" latinLnBrk="0" hangingPunct="1">
        <a:spcBef>
          <a:spcPct val="20000"/>
        </a:spcBef>
        <a:buClr>
          <a:schemeClr val="bg1">
            <a:lumMod val="65000"/>
          </a:schemeClr>
        </a:buClr>
        <a:buFont typeface="Arial" pitchFamily="34" charset="0"/>
        <a:buChar char="–"/>
        <a:defRPr sz="1867" kern="1200">
          <a:solidFill>
            <a:schemeClr val="tx1"/>
          </a:solidFill>
          <a:latin typeface="Arial" pitchFamily="34" charset="0"/>
          <a:ea typeface="+mn-ea"/>
          <a:cs typeface="Arial" pitchFamily="34" charset="0"/>
        </a:defRPr>
      </a:lvl2pPr>
      <a:lvl3pPr marL="764098" indent="-230712" algn="l" defTabSz="1219170" rtl="0" eaLnBrk="1" latinLnBrk="0" hangingPunct="1">
        <a:spcBef>
          <a:spcPct val="20000"/>
        </a:spcBef>
        <a:buClr>
          <a:schemeClr val="bg1">
            <a:lumMod val="65000"/>
          </a:schemeClr>
        </a:buClr>
        <a:buSzPct val="80000"/>
        <a:buFont typeface="Arial"/>
        <a:buChar char="•"/>
        <a:tabLst/>
        <a:defRPr sz="1867" kern="1200">
          <a:solidFill>
            <a:schemeClr val="tx1"/>
          </a:solidFill>
          <a:latin typeface="Arial" pitchFamily="34" charset="0"/>
          <a:ea typeface="+mn-ea"/>
          <a:cs typeface="Arial" pitchFamily="34" charset="0"/>
        </a:defRPr>
      </a:lvl3pPr>
      <a:lvl4pPr marL="988459" indent="-224361" algn="l" defTabSz="1219170" rtl="0" eaLnBrk="1" latinLnBrk="0" hangingPunct="1">
        <a:spcBef>
          <a:spcPct val="20000"/>
        </a:spcBef>
        <a:buClr>
          <a:schemeClr val="bg1">
            <a:lumMod val="65000"/>
          </a:schemeClr>
        </a:buClr>
        <a:buFont typeface="Arial" pitchFamily="34" charset="0"/>
        <a:buChar char="–"/>
        <a:defRPr sz="1600" kern="1200">
          <a:solidFill>
            <a:schemeClr val="tx1"/>
          </a:solidFill>
          <a:latin typeface="Arial" pitchFamily="34" charset="0"/>
          <a:ea typeface="+mn-ea"/>
          <a:cs typeface="Arial" pitchFamily="34" charset="0"/>
        </a:defRPr>
      </a:lvl4pPr>
      <a:lvl5pPr marL="2743131" indent="-304792" algn="l" defTabSz="1219170" rtl="0" eaLnBrk="1" latinLnBrk="0" hangingPunct="1">
        <a:spcBef>
          <a:spcPct val="20000"/>
        </a:spcBef>
        <a:buFont typeface="Arial" pitchFamily="34" charset="0"/>
        <a:buChar char="»"/>
        <a:defRPr sz="2133" kern="1200">
          <a:solidFill>
            <a:schemeClr val="tx1"/>
          </a:solidFill>
          <a:latin typeface="Arial" pitchFamily="34" charset="0"/>
          <a:ea typeface="+mn-ea"/>
          <a:cs typeface="Arial" pitchFamily="34" charset="0"/>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6">
          <p15:clr>
            <a:srgbClr val="F26B43"/>
          </p15:clr>
        </p15:guide>
        <p15:guide id="3" pos="5568">
          <p15:clr>
            <a:srgbClr val="F26B43"/>
          </p15:clr>
        </p15:guide>
        <p15:guide id="4" orient="horz" pos="708">
          <p15:clr>
            <a:srgbClr val="F26B43"/>
          </p15:clr>
        </p15:guide>
        <p15:guide id="5" orient="horz" pos="132">
          <p15:clr>
            <a:srgbClr val="F26B43"/>
          </p15:clr>
        </p15:guide>
        <p15:guide id="6" orient="horz" pos="3180">
          <p15:clr>
            <a:srgbClr val="F26B43"/>
          </p15:clr>
        </p15:guide>
        <p15:guide id="7" orient="horz" pos="2940">
          <p15:clr>
            <a:srgbClr val="F26B43"/>
          </p15:clr>
        </p15:guide>
        <p15:guide id="8" orient="horz" pos="564">
          <p15:clr>
            <a:srgbClr val="F26B43"/>
          </p15:clr>
        </p15:guide>
        <p15:guide id="9" pos="2880">
          <p15:clr>
            <a:srgbClr val="F26B43"/>
          </p15:clr>
        </p15:guide>
        <p15:guide id="10" orient="horz" pos="3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7409" y="440766"/>
            <a:ext cx="11454121" cy="683329"/>
          </a:xfrm>
          <a:prstGeom prst="rect">
            <a:avLst/>
          </a:prstGeom>
        </p:spPr>
        <p:txBody>
          <a:bodyPr vert="horz" lIns="91440" tIns="45720" rIns="91440" bIns="45720" rtlCol="0" anchor="t">
            <a:spAutoFit/>
          </a:bodyPr>
          <a:lstStyle/>
          <a:p>
            <a:endParaRPr lang="en-US"/>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387409" y="1671687"/>
            <a:ext cx="11454119" cy="43995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5A1E957-FEAD-DB66-5ADB-3AD7D6275371}"/>
              </a:ext>
            </a:extLst>
          </p:cNvPr>
          <p:cNvPicPr>
            <a:picLocks noChangeAspect="1"/>
          </p:cNvPicPr>
          <p:nvPr userDrawn="1"/>
        </p:nvPicPr>
        <p:blipFill>
          <a:blip r:embed="rId3"/>
          <a:stretch>
            <a:fillRect/>
          </a:stretch>
        </p:blipFill>
        <p:spPr>
          <a:xfrm>
            <a:off x="10868829" y="6171869"/>
            <a:ext cx="1046196" cy="545472"/>
          </a:xfrm>
          <a:prstGeom prst="rect">
            <a:avLst/>
          </a:prstGeom>
        </p:spPr>
      </p:pic>
      <p:sp>
        <p:nvSpPr>
          <p:cNvPr id="10" name="TextBox 9">
            <a:extLst>
              <a:ext uri="{FF2B5EF4-FFF2-40B4-BE49-F238E27FC236}">
                <a16:creationId xmlns:a16="http://schemas.microsoft.com/office/drawing/2014/main" id="{F4CD9022-D66E-A77D-A614-D94E421B6093}"/>
              </a:ext>
            </a:extLst>
          </p:cNvPr>
          <p:cNvSpPr txBox="1"/>
          <p:nvPr userDrawn="1"/>
        </p:nvSpPr>
        <p:spPr>
          <a:xfrm>
            <a:off x="151482" y="6648638"/>
            <a:ext cx="1809181" cy="205313"/>
          </a:xfrm>
          <a:prstGeom prst="rect">
            <a:avLst/>
          </a:prstGeom>
          <a:noFill/>
        </p:spPr>
        <p:txBody>
          <a:bodyPr wrap="square" lIns="0" tIns="0" rIns="0" bIns="0" rtlCol="0">
            <a:spAutoFit/>
          </a:bodyPr>
          <a:lstStyle/>
          <a:p>
            <a:r>
              <a:rPr lang="en-US" sz="667" b="0" i="0">
                <a:solidFill>
                  <a:schemeClr val="bg1">
                    <a:lumMod val="50000"/>
                  </a:schemeClr>
                </a:solidFill>
                <a:latin typeface="Haas Grot Disp 55 Roman" panose="020D0504030502050203" pitchFamily="34" charset="77"/>
              </a:rPr>
              <a:t>2022 CrowdStrike, Inc. All rights reserved.</a:t>
            </a:r>
          </a:p>
        </p:txBody>
      </p:sp>
    </p:spTree>
    <p:extLst>
      <p:ext uri="{BB962C8B-B14F-4D97-AF65-F5344CB8AC3E}">
        <p14:creationId xmlns:p14="http://schemas.microsoft.com/office/powerpoint/2010/main" val="3164971172"/>
      </p:ext>
    </p:extLst>
  </p:cSld>
  <p:clrMap bg1="lt1" tx1="dk1" bg2="lt2" tx2="dk2" accent1="accent1" accent2="accent2" accent3="accent3" accent4="accent4" accent5="accent5" accent6="accent6" hlink="hlink" folHlink="folHlink"/>
  <p:sldLayoutIdLst>
    <p:sldLayoutId id="2147483775" r:id="rId1"/>
  </p:sldLayoutIdLst>
  <p:hf sldNum="0" hdr="0" dt="0"/>
  <p:txStyles>
    <p:titleStyle>
      <a:lvl1pPr algn="ctr" defTabSz="609585" rtl="0" eaLnBrk="1" latinLnBrk="0" hangingPunct="1">
        <a:lnSpc>
          <a:spcPct val="90000"/>
        </a:lnSpc>
        <a:spcBef>
          <a:spcPct val="0"/>
        </a:spcBef>
        <a:buNone/>
        <a:defRPr sz="4267" b="1" i="0" kern="1200" cap="none" spc="0" baseline="0">
          <a:solidFill>
            <a:schemeClr val="bg1"/>
          </a:solidFill>
          <a:latin typeface="Haas Grot Disp 75 Bold" panose="020D0504030502050203" pitchFamily="34" charset="77"/>
          <a:ea typeface="Haas Grot Disp 75 Bold" panose="020D0504030502050203" pitchFamily="34" charset="77"/>
          <a:cs typeface="Haas Grot Disp 75 Bold" panose="020D0504030502050203" pitchFamily="34" charset="77"/>
        </a:defRPr>
      </a:lvl1pPr>
    </p:titleStyle>
    <p:bodyStyle>
      <a:lvl1pPr marL="241294" indent="-241294" algn="l" defTabSz="609585" rtl="0" eaLnBrk="1" latinLnBrk="0" hangingPunct="1">
        <a:lnSpc>
          <a:spcPct val="95000"/>
        </a:lnSpc>
        <a:spcBef>
          <a:spcPts val="1067"/>
        </a:spcBef>
        <a:spcAft>
          <a:spcPts val="0"/>
        </a:spcAft>
        <a:buClr>
          <a:schemeClr val="bg1"/>
        </a:buClr>
        <a:buFont typeface="Wingdings" charset="2"/>
        <a:buChar char="§"/>
        <a:tabLst/>
        <a:defRPr sz="2133" b="0" i="0" kern="1200" spc="-27">
          <a:solidFill>
            <a:schemeClr val="bg1"/>
          </a:solidFill>
          <a:latin typeface="Haas Grot Disp 55 Roman" panose="020D0504030502050203" pitchFamily="34" charset="77"/>
          <a:ea typeface="Karla" charset="0"/>
          <a:cs typeface="Haas Grot Disp 55 Roman" panose="020D0504030502050203" pitchFamily="34" charset="77"/>
        </a:defRPr>
      </a:lvl1pPr>
      <a:lvl2pPr marL="482588" indent="-222245" algn="l" defTabSz="609585" rtl="0" eaLnBrk="1" latinLnBrk="0" hangingPunct="1">
        <a:lnSpc>
          <a:spcPct val="95000"/>
        </a:lnSpc>
        <a:spcBef>
          <a:spcPts val="1067"/>
        </a:spcBef>
        <a:spcAft>
          <a:spcPts val="0"/>
        </a:spcAft>
        <a:buClr>
          <a:schemeClr val="bg1"/>
        </a:buClr>
        <a:buFont typeface="Wingdings" charset="2"/>
        <a:buChar char="§"/>
        <a:tabLst/>
        <a:defRPr sz="1867" b="0" i="0" kern="1200" spc="-27">
          <a:solidFill>
            <a:schemeClr val="bg1"/>
          </a:solidFill>
          <a:latin typeface="Haas Grot Disp 55 Roman" panose="020D0504030502050203" pitchFamily="34" charset="77"/>
          <a:ea typeface="Karla" charset="0"/>
          <a:cs typeface="Haas Grot Disp 55 Roman" panose="020D0504030502050203" pitchFamily="34" charset="77"/>
        </a:defRPr>
      </a:lvl2pPr>
      <a:lvl3pPr marL="656150"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3pPr>
      <a:lvl4pPr marL="891095" indent="-190495" algn="l" defTabSz="609585" rtl="0" eaLnBrk="1" latinLnBrk="0" hangingPunct="1">
        <a:lnSpc>
          <a:spcPct val="95000"/>
        </a:lnSpc>
        <a:spcBef>
          <a:spcPts val="1067"/>
        </a:spcBef>
        <a:spcAft>
          <a:spcPts val="0"/>
        </a:spcAft>
        <a:buClr>
          <a:schemeClr val="bg1"/>
        </a:buClr>
        <a:buFont typeface="Wingdings" charset="2"/>
        <a:buChar char="§"/>
        <a:tabLst/>
        <a:defRPr sz="1600" b="0" i="0" kern="1200" spc="-27">
          <a:solidFill>
            <a:schemeClr val="bg1"/>
          </a:solidFill>
          <a:latin typeface="Haas Grot Disp 55 Roman" panose="020D0504030502050203" pitchFamily="34" charset="77"/>
          <a:ea typeface="Karla" charset="0"/>
          <a:cs typeface="Haas Grot Disp 55 Roman" panose="020D0504030502050203" pitchFamily="34" charset="77"/>
        </a:defRPr>
      </a:lvl4pPr>
      <a:lvl5pPr marL="1071007" indent="-184146" algn="l" defTabSz="609585" rtl="0" eaLnBrk="1" latinLnBrk="0" hangingPunct="1">
        <a:lnSpc>
          <a:spcPct val="95000"/>
        </a:lnSpc>
        <a:spcBef>
          <a:spcPts val="1067"/>
        </a:spcBef>
        <a:spcAft>
          <a:spcPts val="0"/>
        </a:spcAft>
        <a:buClr>
          <a:schemeClr val="bg1"/>
        </a:buClr>
        <a:buFont typeface="Wingdings" charset="2"/>
        <a:buChar char="§"/>
        <a:tabLst/>
        <a:defRPr sz="1600" b="0" i="0" kern="1200" spc="-27" baseline="0">
          <a:solidFill>
            <a:schemeClr val="bg1"/>
          </a:solidFill>
          <a:latin typeface="Haas Grot Disp 55 Roman" panose="020D0504030502050203" pitchFamily="34" charset="77"/>
          <a:ea typeface="Karla" charset="0"/>
          <a:cs typeface="Haas Grot Disp 55 Roman" panose="020D0504030502050203" pitchFamily="34" charset="77"/>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1600" kern="1200">
          <a:solidFill>
            <a:schemeClr val="tx1"/>
          </a:solidFill>
          <a:latin typeface="+mn-lt"/>
          <a:ea typeface="+mn-ea"/>
          <a:cs typeface="+mn-cs"/>
        </a:defRPr>
      </a:lvl1pPr>
      <a:lvl2pPr marL="609585" algn="l" defTabSz="609585" rtl="0" eaLnBrk="1" latinLnBrk="0" hangingPunct="1">
        <a:defRPr sz="16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693717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6243144" y="1825625"/>
            <a:ext cx="5110655" cy="4351338"/>
          </a:xfrm>
          <a:prstGeom prst="rect">
            <a:avLst/>
          </a:prstGeom>
        </p:spPr>
        <p:txBody>
          <a:bodyPr vert="horz" lIns="91440" tIns="45720" rIns="91440" bIns="45720" rtlCol="0">
            <a:normAutofit/>
          </a:bodyPr>
          <a:lstStyle/>
          <a:p>
            <a:r>
              <a:rPr lang="en-US" sz="2800" b="1" u="none" strike="noStrike">
                <a:solidFill>
                  <a:srgbClr val="414042"/>
                </a:solidFill>
                <a:effectLst/>
                <a:latin typeface="Rajdhani" panose="02000000000000000000" pitchFamily="2" charset="77"/>
                <a:cs typeface="Rajdhani" panose="02000000000000000000" pitchFamily="2" charset="77"/>
              </a:rPr>
              <a:t>Title- Rajdhani 36pt</a:t>
            </a:r>
            <a:endParaRPr lang="en-US" sz="1200" b="1">
              <a:solidFill>
                <a:srgbClr val="414042"/>
              </a:solidFill>
              <a:latin typeface="Rajdhani" panose="02000000000000000000" pitchFamily="2" charset="77"/>
              <a:cs typeface="Rajdhani" panose="02000000000000000000" pitchFamily="2" charset="77"/>
            </a:endParaRP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30058396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rgbClr val="920075"/>
        </a:buClr>
        <a:buFont typeface="Arial" panose="020B0604020202020204" pitchFamily="34" charset="0"/>
        <a:buNone/>
        <a:defRPr sz="1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24">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237FCA6-1582-59DD-9302-682A1331A88B}"/>
              </a:ext>
              <a:ext uri="{C183D7F6-B498-43B3-948B-1728B52AA6E4}">
                <adec:decorative xmlns:adec="http://schemas.microsoft.com/office/drawing/2017/decorative" val="1"/>
              </a:ext>
            </a:extLst>
          </p:cNvPr>
          <p:cNvSpPr>
            <a:spLocks noGrp="1"/>
          </p:cNvSpPr>
          <p:nvPr>
            <p:ph type="sldNum" sz="quarter" idx="4"/>
          </p:nvPr>
        </p:nvSpPr>
        <p:spPr>
          <a:xfrm>
            <a:off x="11163299" y="6356350"/>
            <a:ext cx="611809" cy="365125"/>
          </a:xfrm>
          <a:prstGeom prst="rect">
            <a:avLst/>
          </a:prstGeom>
        </p:spPr>
        <p:txBody>
          <a:bodyPr vert="horz" lIns="91440" tIns="45720" rIns="91440" bIns="45720" rtlCol="0" anchor="ctr"/>
          <a:lstStyle>
            <a:lvl1pPr algn="r">
              <a:defRPr sz="1200" b="0" i="0">
                <a:solidFill>
                  <a:schemeClr val="bg1"/>
                </a:solidFill>
                <a:latin typeface="Roboto" panose="02000000000000000000" pitchFamily="2" charset="0"/>
              </a:defRPr>
            </a:lvl1pPr>
          </a:lstStyle>
          <a:p>
            <a:fld id="{A11BE7AE-72B1-CF45-8969-B9FBFFC15BDD}" type="slidenum">
              <a:rPr lang="en-US" smtClean="0"/>
              <a:pPr/>
              <a:t>‹#›</a:t>
            </a:fld>
            <a:endParaRPr lang="en-US"/>
          </a:p>
        </p:txBody>
      </p:sp>
      <p:sp>
        <p:nvSpPr>
          <p:cNvPr id="3" name="Text Placeholder 2">
            <a:extLst>
              <a:ext uri="{FF2B5EF4-FFF2-40B4-BE49-F238E27FC236}">
                <a16:creationId xmlns:a16="http://schemas.microsoft.com/office/drawing/2014/main" id="{670409FF-731A-54E4-BD48-C1281C57F77A}"/>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734EC6CA-DC7C-01C1-3855-44215C746360}"/>
              </a:ext>
            </a:extLst>
          </p:cNvPr>
          <p:cNvSpPr>
            <a:spLocks noGrp="1"/>
          </p:cNvSpPr>
          <p:nvPr>
            <p:ph type="title"/>
          </p:nvPr>
        </p:nvSpPr>
        <p:spPr>
          <a:xfrm>
            <a:off x="838200" y="206100"/>
            <a:ext cx="10515600"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470524155"/>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 id="2147483796" r:id="rId20"/>
    <p:sldLayoutId id="2147483797" r:id="rId21"/>
    <p:sldLayoutId id="2147483798" r:id="rId22"/>
  </p:sldLayoutIdLst>
  <p:txStyles>
    <p:titleStyle>
      <a:lvl1pPr algn="l" defTabSz="914400" rtl="0" eaLnBrk="1" latinLnBrk="0" hangingPunct="1">
        <a:lnSpc>
          <a:spcPct val="90000"/>
        </a:lnSpc>
        <a:spcBef>
          <a:spcPct val="0"/>
        </a:spcBef>
        <a:buNone/>
        <a:defRPr sz="3200" b="1" kern="1200">
          <a:solidFill>
            <a:srgbClr val="005E6E"/>
          </a:solidFill>
          <a:latin typeface="Roboto" panose="02000000000000000000" pitchFamily="2" charset="0"/>
          <a:ea typeface="Roboto" panose="02000000000000000000" pitchFamily="2" charset="0"/>
          <a:cs typeface="+mj-cs"/>
        </a:defRPr>
      </a:lvl1pPr>
    </p:titleStyle>
    <p:body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751C37-6ECA-4AA8-9193-F0D60A3E61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AFED9D-12FC-9376-C1A3-31A269CBF4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8932B-A00B-3F81-B235-EF17B3B699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F569714-84F4-475F-A496-B49C0F84CDF6}" type="datetimeFigureOut">
              <a:rPr lang="en-US" smtClean="0"/>
              <a:t>1/13/2026</a:t>
            </a:fld>
            <a:endParaRPr lang="en-US"/>
          </a:p>
        </p:txBody>
      </p:sp>
      <p:sp>
        <p:nvSpPr>
          <p:cNvPr id="5" name="Footer Placeholder 4">
            <a:extLst>
              <a:ext uri="{FF2B5EF4-FFF2-40B4-BE49-F238E27FC236}">
                <a16:creationId xmlns:a16="http://schemas.microsoft.com/office/drawing/2014/main" id="{B946617F-933D-101D-2BD0-5A9536A2E2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1A6DF5-4407-64FE-842E-A829C18CA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00D01DD-C00B-4145-AB75-24F5121923BE}" type="slidenum">
              <a:rPr lang="en-US" smtClean="0"/>
              <a:t>‹#›</a:t>
            </a:fld>
            <a:endParaRPr lang="en-US"/>
          </a:p>
        </p:txBody>
      </p:sp>
    </p:spTree>
    <p:extLst>
      <p:ext uri="{BB962C8B-B14F-4D97-AF65-F5344CB8AC3E}">
        <p14:creationId xmlns:p14="http://schemas.microsoft.com/office/powerpoint/2010/main" val="1544413879"/>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18E5AB-6A76-9B41-C9C2-2C20E50454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2F19C9-7866-C932-5463-0BAF28814A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CD76A3-FD2F-E598-2AA8-5D7F373DF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B1F82-4CF7-B14E-A36B-E97882721B01}" type="datetimeFigureOut">
              <a:rPr lang="en-US" smtClean="0"/>
              <a:t>1/13/2026</a:t>
            </a:fld>
            <a:endParaRPr lang="en-US"/>
          </a:p>
        </p:txBody>
      </p:sp>
      <p:sp>
        <p:nvSpPr>
          <p:cNvPr id="5" name="Footer Placeholder 4">
            <a:extLst>
              <a:ext uri="{FF2B5EF4-FFF2-40B4-BE49-F238E27FC236}">
                <a16:creationId xmlns:a16="http://schemas.microsoft.com/office/drawing/2014/main" id="{A57D54DC-D535-8602-CDBE-CABBEA721D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686B318-614B-EF07-0E40-9050CDF544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3AE36-7C57-5049-A884-C0AA41E6D933}" type="slidenum">
              <a:rPr lang="en-US" smtClean="0"/>
              <a:t>‹#›</a:t>
            </a:fld>
            <a:endParaRPr lang="en-US"/>
          </a:p>
        </p:txBody>
      </p:sp>
    </p:spTree>
    <p:extLst>
      <p:ext uri="{BB962C8B-B14F-4D97-AF65-F5344CB8AC3E}">
        <p14:creationId xmlns:p14="http://schemas.microsoft.com/office/powerpoint/2010/main" val="1778879899"/>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Lst>
  <p:txStyles>
    <p:titleStyle>
      <a:lvl1pPr algn="l" defTabSz="914400" rtl="0" eaLnBrk="1" latinLnBrk="0" hangingPunct="1">
        <a:lnSpc>
          <a:spcPct val="90000"/>
        </a:lnSpc>
        <a:spcBef>
          <a:spcPct val="0"/>
        </a:spcBef>
        <a:buNone/>
        <a:defRPr sz="4400" b="1" i="0" kern="1200">
          <a:solidFill>
            <a:srgbClr val="105A70"/>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Clr>
          <a:srgbClr val="920075"/>
        </a:buClr>
        <a:buFont typeface="Arial" panose="020B0604020202020204" pitchFamily="34" charset="0"/>
        <a:buChar char="•"/>
        <a:defRPr sz="2800" kern="1200">
          <a:solidFill>
            <a:srgbClr val="414042"/>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Clr>
          <a:srgbClr val="920075"/>
        </a:buClr>
        <a:buFont typeface="Arial" panose="020B0604020202020204" pitchFamily="34" charset="0"/>
        <a:buChar char="•"/>
        <a:defRPr sz="2400" kern="1200">
          <a:solidFill>
            <a:srgbClr val="414042"/>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rgbClr val="920075"/>
        </a:buClr>
        <a:buFont typeface="Arial" panose="020B0604020202020204" pitchFamily="34" charset="0"/>
        <a:buChar char="•"/>
        <a:defRPr sz="2000" kern="1200">
          <a:solidFill>
            <a:srgbClr val="414042"/>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rgbClr val="920075"/>
        </a:buClr>
        <a:buFont typeface="Arial" panose="020B0604020202020204" pitchFamily="34" charset="0"/>
        <a:buChar char="•"/>
        <a:defRPr sz="1800" kern="1200">
          <a:solidFill>
            <a:srgbClr val="414042"/>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B5AD6F-20C8-24D7-4768-0104D70CE5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324B6B-5D3E-008E-61D7-67737821D0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683AF-4909-37D4-3E59-9FC1010163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6BE2EEE-FB2E-40DA-8DB6-D2CCC87AFE7C}" type="datetimeFigureOut">
              <a:rPr lang="en-US" smtClean="0"/>
              <a:t>1/13/2026</a:t>
            </a:fld>
            <a:endParaRPr lang="en-US"/>
          </a:p>
        </p:txBody>
      </p:sp>
      <p:sp>
        <p:nvSpPr>
          <p:cNvPr id="5" name="Footer Placeholder 4">
            <a:extLst>
              <a:ext uri="{FF2B5EF4-FFF2-40B4-BE49-F238E27FC236}">
                <a16:creationId xmlns:a16="http://schemas.microsoft.com/office/drawing/2014/main" id="{182CFFA5-1D13-1E69-8C9D-9994BA8E8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3FB1EE5-E8B5-11EA-2E61-F622C28BD7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92EA953-5446-4F97-8C91-0DE41BF7ECFA}" type="slidenum">
              <a:rPr lang="en-US" smtClean="0"/>
              <a:t>‹#›</a:t>
            </a:fld>
            <a:endParaRPr lang="en-US"/>
          </a:p>
        </p:txBody>
      </p:sp>
    </p:spTree>
    <p:extLst>
      <p:ext uri="{BB962C8B-B14F-4D97-AF65-F5344CB8AC3E}">
        <p14:creationId xmlns:p14="http://schemas.microsoft.com/office/powerpoint/2010/main" val="3948259760"/>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sp>
        <p:nvSpPr>
          <p:cNvPr id="2" name="Holder 2"/>
          <p:cNvSpPr>
            <a:spLocks noGrp="1"/>
          </p:cNvSpPr>
          <p:nvPr>
            <p:ph type="title"/>
          </p:nvPr>
        </p:nvSpPr>
        <p:spPr>
          <a:xfrm>
            <a:off x="446264" y="20348"/>
            <a:ext cx="11299473" cy="430887"/>
          </a:xfrm>
          <a:prstGeom prst="rect">
            <a:avLst/>
          </a:prstGeom>
        </p:spPr>
        <p:txBody>
          <a:bodyPr wrap="square" lIns="0" tIns="0" rIns="0" bIns="0">
            <a:spAutoFit/>
          </a:bodyPr>
          <a:lstStyle>
            <a:lvl1pPr>
              <a:defRPr sz="2800" b="1" i="0">
                <a:solidFill>
                  <a:schemeClr val="bg1"/>
                </a:solidFill>
                <a:latin typeface="Calibri"/>
                <a:cs typeface="Calibri"/>
              </a:defRPr>
            </a:lvl1pPr>
          </a:lstStyle>
          <a:p>
            <a:endParaRPr/>
          </a:p>
        </p:txBody>
      </p:sp>
      <p:sp>
        <p:nvSpPr>
          <p:cNvPr id="3" name="Holder 3"/>
          <p:cNvSpPr>
            <a:spLocks noGrp="1"/>
          </p:cNvSpPr>
          <p:nvPr>
            <p:ph type="body" idx="1"/>
          </p:nvPr>
        </p:nvSpPr>
        <p:spPr>
          <a:xfrm>
            <a:off x="446363" y="1801804"/>
            <a:ext cx="4893733" cy="184666"/>
          </a:xfrm>
          <a:prstGeom prst="rect">
            <a:avLst/>
          </a:prstGeom>
        </p:spPr>
        <p:txBody>
          <a:bodyPr wrap="square" lIns="0" tIns="0" rIns="0" bIns="0">
            <a:spAutoFit/>
          </a:bodyPr>
          <a:lstStyle>
            <a:lvl1pPr>
              <a:defRPr sz="1200" b="1" i="0">
                <a:solidFill>
                  <a:srgbClr val="00293C"/>
                </a:solidFill>
                <a:latin typeface="Calibri"/>
                <a:cs typeface="Calibri"/>
              </a:defRPr>
            </a:lvl1pPr>
          </a:lstStyle>
          <a:p>
            <a:endParaRPr/>
          </a:p>
        </p:txBody>
      </p:sp>
      <p:sp>
        <p:nvSpPr>
          <p:cNvPr id="4" name="Holder 4"/>
          <p:cNvSpPr>
            <a:spLocks noGrp="1"/>
          </p:cNvSpPr>
          <p:nvPr>
            <p:ph type="ftr" sz="quarter" idx="5"/>
          </p:nvPr>
        </p:nvSpPr>
        <p:spPr>
          <a:xfrm>
            <a:off x="9504381" y="6388771"/>
            <a:ext cx="1777153" cy="102657"/>
          </a:xfrm>
          <a:prstGeom prst="rect">
            <a:avLst/>
          </a:prstGeom>
        </p:spPr>
        <p:txBody>
          <a:bodyPr wrap="square" lIns="0" tIns="0" rIns="0" bIns="0">
            <a:spAutoFit/>
          </a:bodyPr>
          <a:lstStyle>
            <a:lvl1pPr>
              <a:defRPr sz="667" b="0" i="0">
                <a:solidFill>
                  <a:schemeClr val="bg1"/>
                </a:solidFill>
                <a:latin typeface="Century Gothic"/>
                <a:cs typeface="Century Gothic"/>
              </a:defRPr>
            </a:lvl1pPr>
          </a:lstStyle>
          <a:p>
            <a:pPr marL="16933">
              <a:spcBef>
                <a:spcPts val="113"/>
              </a:spcBef>
            </a:pPr>
            <a:r>
              <a:rPr lang="en-US" spc="-27"/>
              <a:t>©</a:t>
            </a:r>
            <a:r>
              <a:rPr lang="en-US" spc="73"/>
              <a:t> </a:t>
            </a:r>
            <a:r>
              <a:rPr lang="en-US" spc="67"/>
              <a:t>2026</a:t>
            </a:r>
            <a:r>
              <a:rPr lang="en-US" spc="73"/>
              <a:t> </a:t>
            </a:r>
            <a:r>
              <a:rPr lang="en-US"/>
              <a:t>KnowBe4,</a:t>
            </a:r>
            <a:r>
              <a:rPr lang="en-US" spc="80"/>
              <a:t> </a:t>
            </a:r>
            <a:r>
              <a:rPr lang="en-US"/>
              <a:t>Inc.</a:t>
            </a:r>
            <a:r>
              <a:rPr lang="en-US" spc="73"/>
              <a:t> </a:t>
            </a:r>
            <a:r>
              <a:rPr lang="en-US"/>
              <a:t>All</a:t>
            </a:r>
            <a:r>
              <a:rPr lang="en-US" spc="73"/>
              <a:t> </a:t>
            </a:r>
            <a:r>
              <a:rPr lang="en-US"/>
              <a:t>rights</a:t>
            </a:r>
            <a:r>
              <a:rPr lang="en-US" spc="80"/>
              <a:t> </a:t>
            </a:r>
            <a:r>
              <a:rPr lang="en-US" spc="-13"/>
              <a:t>reserved.</a:t>
            </a:r>
          </a:p>
        </p:txBody>
      </p:sp>
      <p:sp>
        <p:nvSpPr>
          <p:cNvPr id="5" name="Holder 5"/>
          <p:cNvSpPr>
            <a:spLocks noGrp="1"/>
          </p:cNvSpPr>
          <p:nvPr>
            <p:ph type="dt" sz="half" idx="6"/>
          </p:nvPr>
        </p:nvSpPr>
        <p:spPr>
          <a:xfrm>
            <a:off x="609600" y="6377941"/>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1/13/2026</a:t>
            </a:fld>
            <a:endParaRPr lang="en-US"/>
          </a:p>
        </p:txBody>
      </p:sp>
      <p:sp>
        <p:nvSpPr>
          <p:cNvPr id="6" name="Holder 6"/>
          <p:cNvSpPr>
            <a:spLocks noGrp="1"/>
          </p:cNvSpPr>
          <p:nvPr>
            <p:ph type="sldNum" sz="quarter" idx="7"/>
          </p:nvPr>
        </p:nvSpPr>
        <p:spPr>
          <a:xfrm>
            <a:off x="11604889" y="6333308"/>
            <a:ext cx="298027" cy="410241"/>
          </a:xfrm>
          <a:prstGeom prst="rect">
            <a:avLst/>
          </a:prstGeom>
        </p:spPr>
        <p:txBody>
          <a:bodyPr wrap="square" lIns="0" tIns="0" rIns="0" bIns="0">
            <a:spAutoFit/>
          </a:bodyPr>
          <a:lstStyle>
            <a:lvl1pPr>
              <a:defRPr sz="1333" b="1" i="0">
                <a:solidFill>
                  <a:srgbClr val="00293C"/>
                </a:solidFill>
                <a:latin typeface="Calibri"/>
                <a:cs typeface="Calibri"/>
              </a:defRPr>
            </a:lvl1pPr>
          </a:lstStyle>
          <a:p>
            <a:pPr marL="86357">
              <a:spcBef>
                <a:spcPts val="93"/>
              </a:spcBef>
            </a:pPr>
            <a:fld id="{81D60167-4931-47E6-BA6A-407CBD079E47}" type="slidenum">
              <a:rPr lang="en-US" spc="87" smtClean="0"/>
              <a:pPr marL="86357">
                <a:spcBef>
                  <a:spcPts val="93"/>
                </a:spcBef>
              </a:pPr>
              <a:t>‹#›</a:t>
            </a:fld>
            <a:endParaRPr lang="en-US" spc="87"/>
          </a:p>
        </p:txBody>
      </p:sp>
    </p:spTree>
    <p:extLst>
      <p:ext uri="{BB962C8B-B14F-4D97-AF65-F5344CB8AC3E}">
        <p14:creationId xmlns:p14="http://schemas.microsoft.com/office/powerpoint/2010/main" val="1938838983"/>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Lst>
  <p:txStyles>
    <p:titleStyle>
      <a:lvl1pPr>
        <a:defRPr>
          <a:latin typeface="+mj-lt"/>
          <a:ea typeface="+mj-ea"/>
          <a:cs typeface="+mj-cs"/>
        </a:defRPr>
      </a:lvl1pPr>
    </p:titleStyle>
    <p:body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bodyStyle>
    <p:otherStyle>
      <a:lvl1pPr marL="0">
        <a:defRPr>
          <a:latin typeface="+mn-lt"/>
          <a:ea typeface="+mn-ea"/>
          <a:cs typeface="+mn-cs"/>
        </a:defRPr>
      </a:lvl1pPr>
      <a:lvl2pPr marL="609585">
        <a:defRPr>
          <a:latin typeface="+mn-lt"/>
          <a:ea typeface="+mn-ea"/>
          <a:cs typeface="+mn-cs"/>
        </a:defRPr>
      </a:lvl2pPr>
      <a:lvl3pPr marL="1219170">
        <a:defRPr>
          <a:latin typeface="+mn-lt"/>
          <a:ea typeface="+mn-ea"/>
          <a:cs typeface="+mn-cs"/>
        </a:defRPr>
      </a:lvl3pPr>
      <a:lvl4pPr marL="1828754">
        <a:defRPr>
          <a:latin typeface="+mn-lt"/>
          <a:ea typeface="+mn-ea"/>
          <a:cs typeface="+mn-cs"/>
        </a:defRPr>
      </a:lvl4pPr>
      <a:lvl5pPr marL="2438339">
        <a:defRPr>
          <a:latin typeface="+mn-lt"/>
          <a:ea typeface="+mn-ea"/>
          <a:cs typeface="+mn-cs"/>
        </a:defRPr>
      </a:lvl5pPr>
      <a:lvl6pPr marL="3047924">
        <a:defRPr>
          <a:latin typeface="+mn-lt"/>
          <a:ea typeface="+mn-ea"/>
          <a:cs typeface="+mn-cs"/>
        </a:defRPr>
      </a:lvl6pPr>
      <a:lvl7pPr marL="3657509">
        <a:defRPr>
          <a:latin typeface="+mn-lt"/>
          <a:ea typeface="+mn-ea"/>
          <a:cs typeface="+mn-cs"/>
        </a:defRPr>
      </a:lvl7pPr>
      <a:lvl8pPr marL="4267093">
        <a:defRPr>
          <a:latin typeface="+mn-lt"/>
          <a:ea typeface="+mn-ea"/>
          <a:cs typeface="+mn-cs"/>
        </a:defRPr>
      </a:lvl8pPr>
      <a:lvl9pPr marL="4876678">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8.png"/><Relationship Id="rId1" Type="http://schemas.openxmlformats.org/officeDocument/2006/relationships/slideLayout" Target="../slideLayouts/slideLayout81.xml"/><Relationship Id="rId4" Type="http://schemas.openxmlformats.org/officeDocument/2006/relationships/image" Target="../media/image57.jp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8.png"/><Relationship Id="rId1" Type="http://schemas.openxmlformats.org/officeDocument/2006/relationships/slideLayout" Target="../slideLayouts/slideLayout81.xml"/><Relationship Id="rId4" Type="http://schemas.openxmlformats.org/officeDocument/2006/relationships/image" Target="../media/image58.jpg"/></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8.pn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8.png"/><Relationship Id="rId1" Type="http://schemas.openxmlformats.org/officeDocument/2006/relationships/slideLayout" Target="../slideLayouts/slideLayout8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4.png"/><Relationship Id="rId1" Type="http://schemas.openxmlformats.org/officeDocument/2006/relationships/slideLayout" Target="../slideLayouts/slideLayout81.xml"/><Relationship Id="rId6" Type="http://schemas.openxmlformats.org/officeDocument/2006/relationships/image" Target="../media/image67.png"/><Relationship Id="rId5" Type="http://schemas.openxmlformats.org/officeDocument/2006/relationships/image" Target="../media/image66.jp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8.png"/><Relationship Id="rId1" Type="http://schemas.openxmlformats.org/officeDocument/2006/relationships/slideLayout" Target="../slideLayouts/slideLayout8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81.xml"/><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2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1.xml"/></Relationships>
</file>

<file path=ppt/slides/_rels/slide24.xml.rels><?xml version="1.0" encoding="UTF-8" standalone="yes"?>
<Relationships xmlns="http://schemas.openxmlformats.org/package/2006/relationships"><Relationship Id="rId8" Type="http://schemas.openxmlformats.org/officeDocument/2006/relationships/hyperlink" Target="https://www.knowbe4.com/inside-man-webinar-odw" TargetMode="External"/><Relationship Id="rId3" Type="http://schemas.openxmlformats.org/officeDocument/2006/relationships/image" Target="../media/image23.png"/><Relationship Id="rId7" Type="http://schemas.openxmlformats.org/officeDocument/2006/relationships/image" Target="../media/image77.png"/><Relationship Id="rId2" Type="http://schemas.openxmlformats.org/officeDocument/2006/relationships/image" Target="../media/image73.jpg"/><Relationship Id="rId1" Type="http://schemas.openxmlformats.org/officeDocument/2006/relationships/slideLayout" Target="../slideLayouts/slideLayout8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hyperlink" Target="https://insideman.knowbe4.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hyperlink" Target="http://www.knowbe4.com/free-cybersecurity-tools/program-maturity-assessment" TargetMode="External"/><Relationship Id="rId2" Type="http://schemas.openxmlformats.org/officeDocument/2006/relationships/image" Target="../media/image78.png"/><Relationship Id="rId1" Type="http://schemas.openxmlformats.org/officeDocument/2006/relationships/slideLayout" Target="../slideLayouts/slideLayout82.xml"/><Relationship Id="rId6" Type="http://schemas.openxmlformats.org/officeDocument/2006/relationships/image" Target="../media/image28.png"/><Relationship Id="rId5" Type="http://schemas.openxmlformats.org/officeDocument/2006/relationships/image" Target="../media/image81.png"/><Relationship Id="rId4" Type="http://schemas.openxmlformats.org/officeDocument/2006/relationships/image" Target="../media/image80.png"/></Relationships>
</file>

<file path=ppt/slides/_rels/slide2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8.png"/><Relationship Id="rId7" Type="http://schemas.openxmlformats.org/officeDocument/2006/relationships/image" Target="../media/image47.png"/><Relationship Id="rId12" Type="http://schemas.openxmlformats.org/officeDocument/2006/relationships/hyperlink" Target="http://www.knowbe4.com/homecourse" TargetMode="External"/><Relationship Id="rId2" Type="http://schemas.openxmlformats.org/officeDocument/2006/relationships/image" Target="../media/image82.png"/><Relationship Id="rId1" Type="http://schemas.openxmlformats.org/officeDocument/2006/relationships/slideLayout" Target="../slideLayouts/slideLayout81.xml"/><Relationship Id="rId6" Type="http://schemas.openxmlformats.org/officeDocument/2006/relationships/image" Target="../media/image85.png"/><Relationship Id="rId11" Type="http://schemas.openxmlformats.org/officeDocument/2006/relationships/image" Target="../media/image87.png"/><Relationship Id="rId5" Type="http://schemas.openxmlformats.org/officeDocument/2006/relationships/image" Target="../media/image84.png"/><Relationship Id="rId10" Type="http://schemas.openxmlformats.org/officeDocument/2006/relationships/image" Target="../media/image86.png"/><Relationship Id="rId4" Type="http://schemas.openxmlformats.org/officeDocument/2006/relationships/image" Target="../media/image83.png"/><Relationship Id="rId9" Type="http://schemas.openxmlformats.org/officeDocument/2006/relationships/image" Target="../media/image48.png"/></Relationships>
</file>

<file path=ppt/slides/_rels/slide27.xml.rels><?xml version="1.0" encoding="UTF-8" standalone="yes"?>
<Relationships xmlns="http://schemas.openxmlformats.org/package/2006/relationships"><Relationship Id="rId8" Type="http://schemas.openxmlformats.org/officeDocument/2006/relationships/hyperlink" Target="https://support.knowbe4.com/hc/en-us" TargetMode="External"/><Relationship Id="rId13" Type="http://schemas.openxmlformats.org/officeDocument/2006/relationships/hyperlink" Target="https://support.knowbe4.com/hc/en-us/articles/37153516648851-KnowBe4-Academy-Guide" TargetMode="External"/><Relationship Id="rId3" Type="http://schemas.openxmlformats.org/officeDocument/2006/relationships/image" Target="../media/image28.png"/><Relationship Id="rId7" Type="http://schemas.openxmlformats.org/officeDocument/2006/relationships/image" Target="../media/image47.png"/><Relationship Id="rId12" Type="http://schemas.openxmlformats.org/officeDocument/2006/relationships/image" Target="../media/image48.png"/><Relationship Id="rId2" Type="http://schemas.openxmlformats.org/officeDocument/2006/relationships/image" Target="../media/image42.png"/><Relationship Id="rId1" Type="http://schemas.openxmlformats.org/officeDocument/2006/relationships/slideLayout" Target="../slideLayouts/slideLayout81.xml"/><Relationship Id="rId6" Type="http://schemas.openxmlformats.org/officeDocument/2006/relationships/image" Target="../media/image85.png"/><Relationship Id="rId11" Type="http://schemas.openxmlformats.org/officeDocument/2006/relationships/image" Target="../media/image46.png"/><Relationship Id="rId5" Type="http://schemas.openxmlformats.org/officeDocument/2006/relationships/image" Target="../media/image84.png"/><Relationship Id="rId10" Type="http://schemas.openxmlformats.org/officeDocument/2006/relationships/hyperlink" Target="https://www.knowbe4.com/" TargetMode="External"/><Relationship Id="rId4" Type="http://schemas.openxmlformats.org/officeDocument/2006/relationships/image" Target="../media/image83.png"/><Relationship Id="rId9" Type="http://schemas.openxmlformats.org/officeDocument/2006/relationships/hyperlink" Target="https://support.knowbe4.com/hc/en-us/articles/15480944821395"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knowbe4.cventevents.com/event/5d3dfce6-ccb0-482d-83bb-0481ea07617f/summary" TargetMode="External"/><Relationship Id="rId2" Type="http://schemas.openxmlformats.org/officeDocument/2006/relationships/image" Target="../media/image88.jpg"/><Relationship Id="rId1" Type="http://schemas.openxmlformats.org/officeDocument/2006/relationships/slideLayout" Target="../slideLayouts/slideLayout84.xml"/></Relationships>
</file>

<file path=ppt/slides/_rels/slide29.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hyperlink" Target="https://www.knowbe4.com/hubfs/7-Steps-Implement-Security-Champions-Program-WP_EN-US.pdf" TargetMode="External"/><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image" Target="../media/image28.png"/><Relationship Id="rId1" Type="http://schemas.openxmlformats.org/officeDocument/2006/relationships/slideLayout" Target="../slideLayouts/slideLayout81.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2.jpg"/><Relationship Id="rId1" Type="http://schemas.openxmlformats.org/officeDocument/2006/relationships/slideLayout" Target="../slideLayouts/slideLayout81.xml"/><Relationship Id="rId4" Type="http://schemas.openxmlformats.org/officeDocument/2006/relationships/image" Target="../media/image41.png"/></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81.xml"/><Relationship Id="rId6" Type="http://schemas.openxmlformats.org/officeDocument/2006/relationships/image" Target="../media/image99.png"/><Relationship Id="rId5" Type="http://schemas.openxmlformats.org/officeDocument/2006/relationships/image" Target="../media/image28.png"/><Relationship Id="rId10" Type="http://schemas.openxmlformats.org/officeDocument/2006/relationships/hyperlink" Target="https://www.knowbe4.com/hubfs/Security-Culture-Maturity-Model-WP_EN-US.pdf?hsCtaTracking=24c36a2c-2f58-4838-83ca-66e1ad0a6bb6%7Cdbfdab2f-9660-4073-ac88-e93fd6e37fbf" TargetMode="External"/><Relationship Id="rId4" Type="http://schemas.openxmlformats.org/officeDocument/2006/relationships/image" Target="../media/image27.png"/><Relationship Id="rId9" Type="http://schemas.openxmlformats.org/officeDocument/2006/relationships/image" Target="../media/image100.png"/></Relationships>
</file>

<file path=ppt/slides/_rels/slide3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28.png"/><Relationship Id="rId1" Type="http://schemas.openxmlformats.org/officeDocument/2006/relationships/slideLayout" Target="../slideLayouts/slideLayout82.xml"/><Relationship Id="rId4" Type="http://schemas.openxmlformats.org/officeDocument/2006/relationships/image" Target="../media/image102.png"/></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03.png"/><Relationship Id="rId7" Type="http://schemas.openxmlformats.org/officeDocument/2006/relationships/image" Target="../media/image107.jpg"/><Relationship Id="rId12" Type="http://schemas.openxmlformats.org/officeDocument/2006/relationships/image" Target="../media/image111.png"/><Relationship Id="rId2" Type="http://schemas.openxmlformats.org/officeDocument/2006/relationships/image" Target="../media/image21.jpg"/><Relationship Id="rId1" Type="http://schemas.openxmlformats.org/officeDocument/2006/relationships/slideLayout" Target="../slideLayouts/slideLayout83.xml"/><Relationship Id="rId6" Type="http://schemas.openxmlformats.org/officeDocument/2006/relationships/image" Target="../media/image106.png"/><Relationship Id="rId11" Type="http://schemas.openxmlformats.org/officeDocument/2006/relationships/image" Target="../media/image110.png"/><Relationship Id="rId5" Type="http://schemas.openxmlformats.org/officeDocument/2006/relationships/image" Target="../media/image105.png"/><Relationship Id="rId10" Type="http://schemas.openxmlformats.org/officeDocument/2006/relationships/image" Target="../media/image109.png"/><Relationship Id="rId4" Type="http://schemas.openxmlformats.org/officeDocument/2006/relationships/image" Target="../media/image104.png"/><Relationship Id="rId9" Type="http://schemas.openxmlformats.org/officeDocument/2006/relationships/image" Target="../media/image108.png"/></Relationships>
</file>

<file path=ppt/slides/_rels/slide3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120.png"/><Relationship Id="rId3" Type="http://schemas.openxmlformats.org/officeDocument/2006/relationships/image" Target="../media/image113.png"/><Relationship Id="rId7" Type="http://schemas.openxmlformats.org/officeDocument/2006/relationships/image" Target="../media/image116.png"/><Relationship Id="rId12" Type="http://schemas.openxmlformats.org/officeDocument/2006/relationships/image" Target="../media/image30.png"/><Relationship Id="rId2" Type="http://schemas.openxmlformats.org/officeDocument/2006/relationships/image" Target="../media/image112.png"/><Relationship Id="rId16" Type="http://schemas.openxmlformats.org/officeDocument/2006/relationships/hyperlink" Target="https://helpimg.s3.amazonaws.com/KMSAT/CAM24-GamificationOptions.pdf" TargetMode="External"/><Relationship Id="rId1" Type="http://schemas.openxmlformats.org/officeDocument/2006/relationships/slideLayout" Target="../slideLayouts/slideLayout81.xml"/><Relationship Id="rId6" Type="http://schemas.openxmlformats.org/officeDocument/2006/relationships/image" Target="../media/image28.png"/><Relationship Id="rId11" Type="http://schemas.openxmlformats.org/officeDocument/2006/relationships/image" Target="../media/image119.png"/><Relationship Id="rId5" Type="http://schemas.openxmlformats.org/officeDocument/2006/relationships/image" Target="../media/image115.png"/><Relationship Id="rId15" Type="http://schemas.openxmlformats.org/officeDocument/2006/relationships/image" Target="../media/image122.png"/><Relationship Id="rId10" Type="http://schemas.openxmlformats.org/officeDocument/2006/relationships/image" Target="../media/image118.png"/><Relationship Id="rId4" Type="http://schemas.openxmlformats.org/officeDocument/2006/relationships/image" Target="../media/image114.png"/><Relationship Id="rId9" Type="http://schemas.openxmlformats.org/officeDocument/2006/relationships/image" Target="../media/image117.png"/><Relationship Id="rId14" Type="http://schemas.openxmlformats.org/officeDocument/2006/relationships/image" Target="../media/image121.png"/></Relationships>
</file>

<file path=ppt/slides/_rels/slide34.xml.rels><?xml version="1.0" encoding="UTF-8" standalone="yes"?>
<Relationships xmlns="http://schemas.openxmlformats.org/package/2006/relationships"><Relationship Id="rId8" Type="http://schemas.openxmlformats.org/officeDocument/2006/relationships/hyperlink" Target="https://www.knowbe4.com/hubfs/2025-PIB-Analyzing-Training-Report_EN-US.pdf" TargetMode="External"/><Relationship Id="rId3" Type="http://schemas.openxmlformats.org/officeDocument/2006/relationships/image" Target="../media/image28.png"/><Relationship Id="rId7" Type="http://schemas.openxmlformats.org/officeDocument/2006/relationships/image" Target="../media/image126.png"/><Relationship Id="rId2" Type="http://schemas.openxmlformats.org/officeDocument/2006/relationships/image" Target="../media/image21.jpg"/><Relationship Id="rId1" Type="http://schemas.openxmlformats.org/officeDocument/2006/relationships/slideLayout" Target="../slideLayouts/slideLayout83.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81.xml"/><Relationship Id="rId4" Type="http://schemas.openxmlformats.org/officeDocument/2006/relationships/image" Target="../media/image1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8.png"/><Relationship Id="rId7" Type="http://schemas.openxmlformats.org/officeDocument/2006/relationships/image" Target="../media/image46.png"/><Relationship Id="rId2" Type="http://schemas.openxmlformats.org/officeDocument/2006/relationships/image" Target="../media/image42.png"/><Relationship Id="rId1" Type="http://schemas.openxmlformats.org/officeDocument/2006/relationships/slideLayout" Target="../slideLayouts/slideLayout82.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6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3" Type="http://schemas.openxmlformats.org/officeDocument/2006/relationships/hyperlink" Target="https://www.vita.virginia.gov/it-support/okta-authentication-services/" TargetMode="External"/><Relationship Id="rId2" Type="http://schemas.openxmlformats.org/officeDocument/2006/relationships/hyperlink" Target="https://www.youtube.com/watch?v=Y8ufTj3SY60" TargetMode="External"/><Relationship Id="rId1" Type="http://schemas.openxmlformats.org/officeDocument/2006/relationships/slideLayout" Target="../slideLayouts/slideLayout27.xml"/><Relationship Id="rId5" Type="http://schemas.openxmlformats.org/officeDocument/2006/relationships/hyperlink" Target="https://covgov.sharepoint.com/sites/VITA-Connections-External/SitePages/Okta-SMS-and-voice-retirement-December-update.aspx" TargetMode="External"/><Relationship Id="rId4" Type="http://schemas.openxmlformats.org/officeDocument/2006/relationships/hyperlink" Target="https://www.youtube.com/watch?v=lCqHaRc6ZW8"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8.png"/><Relationship Id="rId1" Type="http://schemas.openxmlformats.org/officeDocument/2006/relationships/slideLayout" Target="../slideLayouts/slideLayout81.xml"/><Relationship Id="rId5" Type="http://schemas.openxmlformats.org/officeDocument/2006/relationships/image" Target="../media/image53.png"/><Relationship Id="rId4" Type="http://schemas.openxmlformats.org/officeDocument/2006/relationships/image" Target="../media/image52.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3.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2.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74.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hyperlink" Target="https://covgov.sharepoint.com/sites/VITA-Connections-External/SitePages/Commonwealth-Security-Risk-Management.aspx?xsdata=MDV8MDJ8fDEyZGY1MmNiYWFjOTRhNjE1MzcxMDhkZDkxOTRhNjQ0fDYyMGFlNWE5NGVjMTRmYTA4NjQxNWQ5ZjM4NmM3MzA5fDB8MHw2Mzg4MjY3ODk3ODcxNjE0NTd8VW5rbm93bnxWR1ZoYlhOVFpXTjFjbWwwZVZObGNuWnBZMlY4ZXlKV0lqb2lNQzR3TGpBd01EQWlMQ0pRSWpvaVYybHVNeklpTENKQlRpSTZJazkwYUdWeUlpd2lWMVFpT2pFeGZRPT18MXxMMk5vWVhSekx6RTVPbUl3TVdZNVpXUTFMVEl4WlRZdE5EZ3dZeTFpWW1Zd0xUQTROMkUxTm1NNVpqZzNORjlrWmprNU5qSTNOaTB5TTJOakxUUmxNV010T1ROa09DMWxaRFZpTXpsbFpXTTFNalpBZFc1eExtZGliQzV6Y0dGalpYTXZiV1Z6YzJGblpYTXZNVGMwTnpBNE1qRTNPREEwT1E9PXw5YjNiNjdlMTBjZTc0M2ZlNTM3MTA4ZGQ5MTk0YTY0NHw1ZmZkNjI2ZTM2YTA0NzE3YjdkYTExNTIyYTJkMTdlZQ%3D%3D&amp;sdata=bFdrM3J4REViS2xlL2U0Q253bXRUOEpGejZXcFZvVDRQSHpkdjcxODhMVT0%3D&amp;ovuser=620ae5a9-4ec1-4fa0-8641-5d9f386c7309%2CJoshua.Kropka%40vita.virginia.gov&amp;OR=Teams-HL&amp;CT=1747142430286&amp;clickparams=eyJBcHBOYW1lIjoiVGVhbXMtRGVza3RvcCIsIkFwcFZlcnNpb24iOiI0OS8yNTAzMTMyMTAxOCIsIkhhc0ZlZGVyYXRlZFVzZXIiOmZhbHNlfQ%3D%3D" TargetMode="External"/></Relationships>
</file>

<file path=ppt/slides/_rels/slide7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4.xml"/></Relationships>
</file>

<file path=ppt/slides/_rels/slide77.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hyperlink" Target="https://forms.office.com/Pages/ResponsePage.aspx?id=qeUKYsFOoE-GQV2fOGxzCaUuMdaE44ZIpxBMMQMzN2FUOFZPRjJaQjRCSUExWkE4UVRCMVVGVjRRRC4u" TargetMode="Externa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8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2.xml"/><Relationship Id="rId1" Type="http://schemas.openxmlformats.org/officeDocument/2006/relationships/slideLayout" Target="../slideLayouts/slideLayout32.xml"/><Relationship Id="rId4" Type="http://schemas.openxmlformats.org/officeDocument/2006/relationships/hyperlink" Target="https://rvatech.com/rvatech-events/cyberconva-2026/"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www.vita.virginia.gov/about/events-conferences/is-orientation/" TargetMode="External"/><Relationship Id="rId2" Type="http://schemas.openxmlformats.org/officeDocument/2006/relationships/notesSlide" Target="../notesSlides/notesSlide13.xml"/><Relationship Id="rId1" Type="http://schemas.openxmlformats.org/officeDocument/2006/relationships/slideLayout" Target="../slideLayouts/slideLayout67.xml"/><Relationship Id="rId4" Type="http://schemas.openxmlformats.org/officeDocument/2006/relationships/image" Target="../media/image142.jpeg"/></Relationships>
</file>

<file path=ppt/slides/_rels/slide82.xml.rels><?xml version="1.0" encoding="UTF-8" standalone="yes"?>
<Relationships xmlns="http://schemas.openxmlformats.org/package/2006/relationships"><Relationship Id="rId3" Type="http://schemas.openxmlformats.org/officeDocument/2006/relationships/hyperlink" Target="https://covaconf.webex.com/weblink/register/r908b477733bd7adfbace299c8e431e4c"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 Id="rId5" Type="http://schemas.openxmlformats.org/officeDocument/2006/relationships/image" Target="../media/image144.png"/><Relationship Id="rId4" Type="http://schemas.openxmlformats.org/officeDocument/2006/relationships/image" Target="../media/image143.png"/></Relationships>
</file>

<file path=ppt/slides/_rels/slide83.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hyperlink" Target="https://publicsectornetwork.com/events/government-innovation-showcase-virginia/" TargetMode="External"/><Relationship Id="rId1" Type="http://schemas.openxmlformats.org/officeDocument/2006/relationships/slideLayout" Target="../slideLayouts/slideLayout67.xml"/><Relationship Id="rId4" Type="http://schemas.openxmlformats.org/officeDocument/2006/relationships/image" Target="../media/image146.png"/></Relationships>
</file>

<file path=ppt/slides/_rels/slide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28.png"/><Relationship Id="rId1" Type="http://schemas.openxmlformats.org/officeDocument/2006/relationships/slideLayout" Target="../slideLayouts/slideLayout81.xml"/><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0B8F47D-265C-FE4C-5E7E-9CC627CDF1B4}"/>
              </a:ext>
            </a:extLst>
          </p:cNvPr>
          <p:cNvSpPr txBox="1"/>
          <p:nvPr/>
        </p:nvSpPr>
        <p:spPr>
          <a:xfrm>
            <a:off x="1256696" y="3006167"/>
            <a:ext cx="15359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ajdhani" panose="02000000000000000000" pitchFamily="2" charset="77"/>
                <a:ea typeface="+mn-ea"/>
                <a:cs typeface="Rajdhani" panose="02000000000000000000" pitchFamily="2" charset="77"/>
              </a:rPr>
              <a:t>IMAGE</a:t>
            </a:r>
            <a:endParaRPr kumimoji="0" lang="en-US" sz="1600" b="0" i="0" u="none" strike="noStrike" kern="1200" cap="none" spc="0" normalizeH="0" baseline="0" noProof="0">
              <a:ln>
                <a:noFill/>
              </a:ln>
              <a:solidFill>
                <a:prstClr val="white"/>
              </a:solidFill>
              <a:effectLst/>
              <a:uLnTx/>
              <a:uFillTx/>
              <a:latin typeface="Rajdhani" panose="02000000000000000000" pitchFamily="2" charset="77"/>
              <a:ea typeface="+mn-ea"/>
              <a:cs typeface="Rajdhani" panose="02000000000000000000" pitchFamily="2" charset="77"/>
            </a:endParaRPr>
          </a:p>
        </p:txBody>
      </p:sp>
      <p:sp>
        <p:nvSpPr>
          <p:cNvPr id="9" name="Text Placeholder 8">
            <a:extLst>
              <a:ext uri="{FF2B5EF4-FFF2-40B4-BE49-F238E27FC236}">
                <a16:creationId xmlns:a16="http://schemas.microsoft.com/office/drawing/2014/main" id="{7399B764-445D-B882-5C59-0BB35D0677B3}"/>
              </a:ext>
            </a:extLst>
          </p:cNvPr>
          <p:cNvSpPr>
            <a:spLocks noGrp="1"/>
          </p:cNvSpPr>
          <p:nvPr>
            <p:ph type="title" idx="4294967295"/>
          </p:nvPr>
        </p:nvSpPr>
        <p:spPr>
          <a:xfrm>
            <a:off x="660400" y="3106738"/>
            <a:ext cx="7550150" cy="865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Welcome to the January 7, 2026 </a:t>
            </a:r>
            <a:endParaRPr kumimoji="0" lang="en-US" sz="36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a:p>
            <a:pPr marL="0" marR="0" lvl="0" indent="0" algn="ctr"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3600" b="1" i="0" u="none" strike="noStrike" kern="1200" cap="none" spc="0" normalizeH="0" baseline="0" noProof="0" dirty="0">
                <a:ln>
                  <a:noFill/>
                </a:ln>
                <a:solidFill>
                  <a:srgbClr val="005E6E"/>
                </a:solidFill>
                <a:effectLst/>
                <a:uLnTx/>
                <a:uFillTx/>
                <a:latin typeface="Rajdhani"/>
                <a:ea typeface="Roboto"/>
                <a:cs typeface="Rajdhani" panose="02000000000000000000" pitchFamily="2" charset="77"/>
              </a:rPr>
              <a:t>ISOAG Meeting</a:t>
            </a:r>
            <a:endParaRPr kumimoji="0" lang="en-US" sz="3600" b="1" i="0" u="none" strike="noStrike" kern="1200" cap="none" spc="0" normalizeH="0" baseline="0" noProof="0" dirty="0">
              <a:ln>
                <a:noFill/>
              </a:ln>
              <a:solidFill>
                <a:srgbClr val="414042"/>
              </a:solidFill>
              <a:effectLst/>
              <a:uLnTx/>
              <a:uFillTx/>
              <a:latin typeface="Rajdhani" panose="02000000000000000000" pitchFamily="2" charset="77"/>
              <a:ea typeface="Roboto" panose="02000000000000000000" pitchFamily="2" charset="0"/>
              <a:cs typeface="Rajdhani" panose="02000000000000000000" pitchFamily="2" charset="77"/>
            </a:endParaRPr>
          </a:p>
        </p:txBody>
      </p:sp>
      <p:sp>
        <p:nvSpPr>
          <p:cNvPr id="10" name="Text Placeholder 9">
            <a:extLst>
              <a:ext uri="{FF2B5EF4-FFF2-40B4-BE49-F238E27FC236}">
                <a16:creationId xmlns:a16="http://schemas.microsoft.com/office/drawing/2014/main" id="{1B004BB7-1429-4C4D-AB1D-FB87AA645A3A}"/>
              </a:ext>
            </a:extLst>
          </p:cNvPr>
          <p:cNvSpPr>
            <a:spLocks noGrp="1"/>
          </p:cNvSpPr>
          <p:nvPr>
            <p:ph type="body" sz="quarter" idx="13"/>
          </p:nvPr>
        </p:nvSpPr>
        <p:spPr>
          <a:xfrm>
            <a:off x="1471125" y="4337350"/>
            <a:ext cx="5927860" cy="1168312"/>
          </a:xfrm>
        </p:spPr>
        <p:txBody>
          <a:bodyPr vert="horz" lIns="91440" tIns="45720" rIns="91440" bIns="45720" rtlCol="0" anchor="t">
            <a:normAutofit/>
          </a:bodyPr>
          <a:lstStyle/>
          <a:p>
            <a:r>
              <a:rPr lang="en-US">
                <a:solidFill>
                  <a:srgbClr val="91D8AE"/>
                </a:solidFill>
                <a:latin typeface="Rajdhani"/>
                <a:ea typeface="Roboto"/>
              </a:rPr>
              <a:t>     Information Security Officer’s</a:t>
            </a:r>
          </a:p>
          <a:p>
            <a:pPr algn="ctr"/>
            <a:r>
              <a:rPr lang="en-US">
                <a:solidFill>
                  <a:srgbClr val="91D8AE"/>
                </a:solidFill>
              </a:rPr>
              <a:t>Advisory Group </a:t>
            </a:r>
          </a:p>
          <a:p>
            <a:endParaRPr lang="en-US"/>
          </a:p>
        </p:txBody>
      </p:sp>
    </p:spTree>
    <p:extLst>
      <p:ext uri="{BB962C8B-B14F-4D97-AF65-F5344CB8AC3E}">
        <p14:creationId xmlns:p14="http://schemas.microsoft.com/office/powerpoint/2010/main" val="2159154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685999" y="3803697"/>
            <a:ext cx="12884000" cy="837772"/>
          </a:xfrm>
          <a:prstGeom prst="rect">
            <a:avLst/>
          </a:prstGeom>
        </p:spPr>
        <p:txBody>
          <a:bodyPr vert="horz" wrap="square" lIns="0" tIns="16933" rIns="0" bIns="0" rtlCol="0">
            <a:spAutoFit/>
          </a:bodyPr>
          <a:lstStyle/>
          <a:p>
            <a:pPr marL="20319">
              <a:spcBef>
                <a:spcPts val="133"/>
              </a:spcBef>
            </a:pPr>
            <a:r>
              <a:rPr sz="5333">
                <a:latin typeface="Arial"/>
                <a:cs typeface="Arial"/>
              </a:rPr>
              <a:t>What</a:t>
            </a:r>
            <a:r>
              <a:rPr sz="5333" spc="-53">
                <a:latin typeface="Arial"/>
                <a:cs typeface="Arial"/>
              </a:rPr>
              <a:t> </a:t>
            </a:r>
            <a:r>
              <a:rPr sz="5333">
                <a:latin typeface="Arial"/>
                <a:cs typeface="Arial"/>
              </a:rPr>
              <a:t>your</a:t>
            </a:r>
            <a:r>
              <a:rPr sz="5333" spc="-40">
                <a:latin typeface="Arial"/>
                <a:cs typeface="Arial"/>
              </a:rPr>
              <a:t> </a:t>
            </a:r>
            <a:r>
              <a:rPr sz="5333">
                <a:latin typeface="Arial"/>
                <a:cs typeface="Arial"/>
              </a:rPr>
              <a:t>subscription</a:t>
            </a:r>
            <a:r>
              <a:rPr sz="5333" spc="-40">
                <a:latin typeface="Arial"/>
                <a:cs typeface="Arial"/>
              </a:rPr>
              <a:t> </a:t>
            </a:r>
            <a:r>
              <a:rPr sz="5333" spc="-13">
                <a:latin typeface="Arial"/>
                <a:cs typeface="Arial"/>
              </a:rPr>
              <a:t>offers</a:t>
            </a:r>
            <a:endParaRPr sz="5333">
              <a:latin typeface="Arial"/>
              <a:cs typeface="Arial"/>
            </a:endParaRPr>
          </a:p>
        </p:txBody>
      </p:sp>
      <p:sp>
        <p:nvSpPr>
          <p:cNvPr id="3" name="object 3"/>
          <p:cNvSpPr txBox="1"/>
          <p:nvPr/>
        </p:nvSpPr>
        <p:spPr>
          <a:xfrm>
            <a:off x="5318075" y="3464568"/>
            <a:ext cx="5619327" cy="345330"/>
          </a:xfrm>
          <a:prstGeom prst="rect">
            <a:avLst/>
          </a:prstGeom>
        </p:spPr>
        <p:txBody>
          <a:bodyPr vert="horz" wrap="square" lIns="0" tIns="16933" rIns="0" bIns="0" rtlCol="0">
            <a:spAutoFit/>
          </a:bodyPr>
          <a:lstStyle/>
          <a:p>
            <a:pPr marL="16933" defTabSz="1219170">
              <a:spcBef>
                <a:spcPts val="133"/>
              </a:spcBef>
            </a:pPr>
            <a:r>
              <a:rPr sz="2133" kern="0" spc="107">
                <a:solidFill>
                  <a:srgbClr val="EE4523"/>
                </a:solidFill>
                <a:latin typeface="Century Gothic"/>
                <a:cs typeface="Century Gothic"/>
              </a:rPr>
              <a:t>Security</a:t>
            </a:r>
            <a:r>
              <a:rPr sz="2133" kern="0" spc="40">
                <a:solidFill>
                  <a:srgbClr val="EE4523"/>
                </a:solidFill>
                <a:latin typeface="Century Gothic"/>
                <a:cs typeface="Century Gothic"/>
              </a:rPr>
              <a:t> </a:t>
            </a:r>
            <a:r>
              <a:rPr sz="2133" kern="0" spc="13">
                <a:solidFill>
                  <a:srgbClr val="EE4523"/>
                </a:solidFill>
                <a:latin typeface="Century Gothic"/>
                <a:cs typeface="Century Gothic"/>
              </a:rPr>
              <a:t>Awareness</a:t>
            </a:r>
            <a:r>
              <a:rPr sz="2133" kern="0" spc="40">
                <a:solidFill>
                  <a:srgbClr val="EE4523"/>
                </a:solidFill>
                <a:latin typeface="Century Gothic"/>
                <a:cs typeface="Century Gothic"/>
              </a:rPr>
              <a:t> </a:t>
            </a:r>
            <a:r>
              <a:rPr sz="2133" kern="0" spc="100">
                <a:solidFill>
                  <a:srgbClr val="EE4523"/>
                </a:solidFill>
                <a:latin typeface="Century Gothic"/>
                <a:cs typeface="Century Gothic"/>
              </a:rPr>
              <a:t>Training</a:t>
            </a:r>
            <a:r>
              <a:rPr sz="2133" kern="0" spc="47">
                <a:solidFill>
                  <a:srgbClr val="EE4523"/>
                </a:solidFill>
                <a:latin typeface="Century Gothic"/>
                <a:cs typeface="Century Gothic"/>
              </a:rPr>
              <a:t> </a:t>
            </a:r>
            <a:r>
              <a:rPr sz="2133" kern="0" spc="-13">
                <a:solidFill>
                  <a:srgbClr val="EE4523"/>
                </a:solidFill>
                <a:latin typeface="Century Gothic"/>
                <a:cs typeface="Century Gothic"/>
              </a:rPr>
              <a:t>Reimagined</a:t>
            </a:r>
            <a:endParaRPr sz="2133" kern="0">
              <a:solidFill>
                <a:sysClr val="windowText" lastClr="000000"/>
              </a:solidFill>
              <a:latin typeface="Century Gothic"/>
              <a:cs typeface="Century Gothic"/>
            </a:endParaRPr>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38944" defTabSz="1219170">
              <a:spcBef>
                <a:spcPts val="93"/>
              </a:spcBef>
            </a:pPr>
            <a:fld id="{81D60167-4931-47E6-BA6A-407CBD079E47}" type="slidenum">
              <a:rPr kern="0" spc="73" dirty="0"/>
              <a:pPr marL="38944" defTabSz="1219170">
                <a:spcBef>
                  <a:spcPts val="93"/>
                </a:spcBef>
              </a:pPr>
              <a:t>10</a:t>
            </a:fld>
            <a:endParaRPr kern="0" spc="73"/>
          </a:p>
        </p:txBody>
      </p:sp>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grpSp>
      <p:sp>
        <p:nvSpPr>
          <p:cNvPr id="11" name="object 11"/>
          <p:cNvSpPr txBox="1">
            <a:spLocks noGrp="1"/>
          </p:cNvSpPr>
          <p:nvPr>
            <p:ph type="title"/>
          </p:nvPr>
        </p:nvSpPr>
        <p:spPr>
          <a:xfrm>
            <a:off x="446367" y="1061107"/>
            <a:ext cx="3627967" cy="591551"/>
          </a:xfrm>
          <a:prstGeom prst="rect">
            <a:avLst/>
          </a:prstGeom>
        </p:spPr>
        <p:txBody>
          <a:bodyPr vert="horz" wrap="square" lIns="0" tIns="16933" rIns="0" bIns="0" rtlCol="0">
            <a:spAutoFit/>
          </a:bodyPr>
          <a:lstStyle/>
          <a:p>
            <a:pPr marL="16933">
              <a:spcBef>
                <a:spcPts val="133"/>
              </a:spcBef>
            </a:pPr>
            <a:r>
              <a:rPr spc="480">
                <a:solidFill>
                  <a:srgbClr val="00293C"/>
                </a:solidFill>
              </a:rPr>
              <a:t>Diamond</a:t>
            </a:r>
            <a:r>
              <a:rPr spc="-7">
                <a:solidFill>
                  <a:srgbClr val="00293C"/>
                </a:solidFill>
              </a:rPr>
              <a:t> </a:t>
            </a:r>
            <a:r>
              <a:rPr spc="353">
                <a:solidFill>
                  <a:srgbClr val="00293C"/>
                </a:solidFill>
              </a:rPr>
              <a:t>Level</a:t>
            </a:r>
          </a:p>
        </p:txBody>
      </p:sp>
      <p:sp>
        <p:nvSpPr>
          <p:cNvPr id="13" name="object 1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38944" defTabSz="1219170">
              <a:spcBef>
                <a:spcPts val="93"/>
              </a:spcBef>
            </a:pPr>
            <a:fld id="{81D60167-4931-47E6-BA6A-407CBD079E47}" type="slidenum">
              <a:rPr kern="0" spc="73" dirty="0"/>
              <a:pPr marL="38944" defTabSz="1219170">
                <a:spcBef>
                  <a:spcPts val="93"/>
                </a:spcBef>
              </a:pPr>
              <a:t>11</a:t>
            </a:fld>
            <a:endParaRPr kern="0" spc="73"/>
          </a:p>
        </p:txBody>
      </p:sp>
      <p:sp>
        <p:nvSpPr>
          <p:cNvPr id="14" name="object 14">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
        <p:nvSpPr>
          <p:cNvPr id="12" name="object 12"/>
          <p:cNvSpPr txBox="1"/>
          <p:nvPr/>
        </p:nvSpPr>
        <p:spPr>
          <a:xfrm>
            <a:off x="509301" y="1796061"/>
            <a:ext cx="4882727" cy="3837631"/>
          </a:xfrm>
          <a:prstGeom prst="rect">
            <a:avLst/>
          </a:prstGeom>
        </p:spPr>
        <p:txBody>
          <a:bodyPr vert="horz" wrap="square" lIns="0" tIns="16933" rIns="0" bIns="0" rtlCol="0">
            <a:spAutoFit/>
          </a:bodyPr>
          <a:lstStyle/>
          <a:p>
            <a:pPr marL="16933" marR="6773" defTabSz="1219170">
              <a:lnSpc>
                <a:spcPct val="114999"/>
              </a:lnSpc>
              <a:spcBef>
                <a:spcPts val="133"/>
              </a:spcBef>
            </a:pPr>
            <a:r>
              <a:rPr sz="1600" kern="0" spc="107">
                <a:solidFill>
                  <a:srgbClr val="00293C"/>
                </a:solidFill>
                <a:latin typeface="Century Gothic"/>
                <a:cs typeface="Century Gothic"/>
              </a:rPr>
              <a:t>With</a:t>
            </a:r>
            <a:r>
              <a:rPr sz="1600" kern="0" spc="40">
                <a:solidFill>
                  <a:srgbClr val="00293C"/>
                </a:solidFill>
                <a:latin typeface="Century Gothic"/>
                <a:cs typeface="Century Gothic"/>
              </a:rPr>
              <a:t> </a:t>
            </a:r>
            <a:r>
              <a:rPr sz="1600" kern="0">
                <a:solidFill>
                  <a:srgbClr val="00293C"/>
                </a:solidFill>
                <a:latin typeface="Century Gothic"/>
                <a:cs typeface="Century Gothic"/>
              </a:rPr>
              <a:t>over</a:t>
            </a:r>
            <a:r>
              <a:rPr sz="1600" kern="0" spc="40">
                <a:solidFill>
                  <a:srgbClr val="00293C"/>
                </a:solidFill>
                <a:latin typeface="Century Gothic"/>
                <a:cs typeface="Century Gothic"/>
              </a:rPr>
              <a:t> </a:t>
            </a:r>
            <a:r>
              <a:rPr sz="1600" kern="0">
                <a:solidFill>
                  <a:srgbClr val="00293C"/>
                </a:solidFill>
                <a:latin typeface="Century Gothic"/>
                <a:cs typeface="Century Gothic"/>
              </a:rPr>
              <a:t>1736+</a:t>
            </a:r>
            <a:r>
              <a:rPr sz="1600" kern="0" spc="40">
                <a:solidFill>
                  <a:srgbClr val="00293C"/>
                </a:solidFill>
                <a:latin typeface="Century Gothic"/>
                <a:cs typeface="Century Gothic"/>
              </a:rPr>
              <a:t> </a:t>
            </a:r>
            <a:r>
              <a:rPr sz="1600" kern="0">
                <a:solidFill>
                  <a:srgbClr val="00293C"/>
                </a:solidFill>
                <a:latin typeface="Century Gothic"/>
                <a:cs typeface="Century Gothic"/>
              </a:rPr>
              <a:t>pieces</a:t>
            </a:r>
            <a:r>
              <a:rPr sz="1600" kern="0" spc="40">
                <a:solidFill>
                  <a:srgbClr val="00293C"/>
                </a:solidFill>
                <a:latin typeface="Century Gothic"/>
                <a:cs typeface="Century Gothic"/>
              </a:rPr>
              <a:t> </a:t>
            </a:r>
            <a:r>
              <a:rPr sz="1600" kern="0">
                <a:solidFill>
                  <a:srgbClr val="00293C"/>
                </a:solidFill>
                <a:latin typeface="Century Gothic"/>
                <a:cs typeface="Century Gothic"/>
              </a:rPr>
              <a:t>of</a:t>
            </a:r>
            <a:r>
              <a:rPr sz="1600" kern="0" spc="40">
                <a:solidFill>
                  <a:srgbClr val="00293C"/>
                </a:solidFill>
                <a:latin typeface="Century Gothic"/>
                <a:cs typeface="Century Gothic"/>
              </a:rPr>
              <a:t> </a:t>
            </a:r>
            <a:r>
              <a:rPr sz="1600" kern="0">
                <a:solidFill>
                  <a:srgbClr val="00293C"/>
                </a:solidFill>
                <a:latin typeface="Century Gothic"/>
                <a:cs typeface="Century Gothic"/>
              </a:rPr>
              <a:t>content</a:t>
            </a:r>
            <a:r>
              <a:rPr sz="1600" kern="0" spc="40">
                <a:solidFill>
                  <a:srgbClr val="00293C"/>
                </a:solidFill>
                <a:latin typeface="Century Gothic"/>
                <a:cs typeface="Century Gothic"/>
              </a:rPr>
              <a:t> </a:t>
            </a:r>
            <a:r>
              <a:rPr sz="1600" kern="0">
                <a:solidFill>
                  <a:srgbClr val="00293C"/>
                </a:solidFill>
                <a:latin typeface="Century Gothic"/>
                <a:cs typeface="Century Gothic"/>
              </a:rPr>
              <a:t>the</a:t>
            </a:r>
            <a:r>
              <a:rPr sz="1600" kern="0" spc="47">
                <a:solidFill>
                  <a:srgbClr val="00293C"/>
                </a:solidFill>
                <a:latin typeface="Century Gothic"/>
                <a:cs typeface="Century Gothic"/>
              </a:rPr>
              <a:t> </a:t>
            </a:r>
            <a:r>
              <a:rPr sz="1600" kern="0" spc="-13">
                <a:solidFill>
                  <a:srgbClr val="00293C"/>
                </a:solidFill>
                <a:latin typeface="Century Gothic"/>
                <a:cs typeface="Century Gothic"/>
              </a:rPr>
              <a:t>Diamond </a:t>
            </a:r>
            <a:r>
              <a:rPr sz="1600" kern="0">
                <a:solidFill>
                  <a:srgbClr val="00293C"/>
                </a:solidFill>
                <a:latin typeface="Century Gothic"/>
                <a:cs typeface="Century Gothic"/>
              </a:rPr>
              <a:t>level</a:t>
            </a:r>
            <a:r>
              <a:rPr sz="1600" kern="0" spc="-27">
                <a:solidFill>
                  <a:srgbClr val="00293C"/>
                </a:solidFill>
                <a:latin typeface="Century Gothic"/>
                <a:cs typeface="Century Gothic"/>
              </a:rPr>
              <a:t> </a:t>
            </a:r>
            <a:r>
              <a:rPr sz="1600" kern="0" spc="80">
                <a:solidFill>
                  <a:srgbClr val="00293C"/>
                </a:solidFill>
                <a:latin typeface="Century Gothic"/>
                <a:cs typeface="Century Gothic"/>
              </a:rPr>
              <a:t>offers</a:t>
            </a:r>
            <a:r>
              <a:rPr sz="1600" kern="0" spc="-27">
                <a:solidFill>
                  <a:srgbClr val="00293C"/>
                </a:solidFill>
                <a:latin typeface="Century Gothic"/>
                <a:cs typeface="Century Gothic"/>
              </a:rPr>
              <a:t> </a:t>
            </a:r>
            <a:r>
              <a:rPr sz="1600" kern="0">
                <a:solidFill>
                  <a:srgbClr val="00293C"/>
                </a:solidFill>
                <a:latin typeface="Century Gothic"/>
                <a:cs typeface="Century Gothic"/>
              </a:rPr>
              <a:t>the</a:t>
            </a:r>
            <a:r>
              <a:rPr sz="1600" kern="0" spc="-27">
                <a:solidFill>
                  <a:srgbClr val="00293C"/>
                </a:solidFill>
                <a:latin typeface="Century Gothic"/>
                <a:cs typeface="Century Gothic"/>
              </a:rPr>
              <a:t> </a:t>
            </a:r>
            <a:r>
              <a:rPr sz="1600" kern="0" spc="107">
                <a:solidFill>
                  <a:srgbClr val="00293C"/>
                </a:solidFill>
                <a:latin typeface="Century Gothic"/>
                <a:cs typeface="Century Gothic"/>
              </a:rPr>
              <a:t>most</a:t>
            </a:r>
            <a:r>
              <a:rPr sz="1600" kern="0" spc="-27">
                <a:solidFill>
                  <a:srgbClr val="00293C"/>
                </a:solidFill>
                <a:latin typeface="Century Gothic"/>
                <a:cs typeface="Century Gothic"/>
              </a:rPr>
              <a:t> </a:t>
            </a:r>
            <a:r>
              <a:rPr sz="1600" kern="0" spc="93">
                <a:solidFill>
                  <a:srgbClr val="00293C"/>
                </a:solidFill>
                <a:latin typeface="Century Gothic"/>
                <a:cs typeface="Century Gothic"/>
              </a:rPr>
              <a:t>robust</a:t>
            </a:r>
            <a:r>
              <a:rPr sz="1600" kern="0" spc="-27">
                <a:solidFill>
                  <a:srgbClr val="00293C"/>
                </a:solidFill>
                <a:latin typeface="Century Gothic"/>
                <a:cs typeface="Century Gothic"/>
              </a:rPr>
              <a:t> </a:t>
            </a:r>
            <a:r>
              <a:rPr sz="1600" kern="0" spc="80">
                <a:solidFill>
                  <a:srgbClr val="00293C"/>
                </a:solidFill>
                <a:latin typeface="Century Gothic"/>
                <a:cs typeface="Century Gothic"/>
              </a:rPr>
              <a:t>offerings</a:t>
            </a:r>
            <a:r>
              <a:rPr sz="1600" kern="0" spc="-20">
                <a:solidFill>
                  <a:srgbClr val="00293C"/>
                </a:solidFill>
                <a:latin typeface="Century Gothic"/>
                <a:cs typeface="Century Gothic"/>
              </a:rPr>
              <a:t> </a:t>
            </a:r>
            <a:r>
              <a:rPr sz="1600" kern="0" spc="-33">
                <a:solidFill>
                  <a:srgbClr val="00293C"/>
                </a:solidFill>
                <a:latin typeface="Century Gothic"/>
                <a:cs typeface="Century Gothic"/>
              </a:rPr>
              <a:t>of </a:t>
            </a:r>
            <a:r>
              <a:rPr sz="1600" kern="0" spc="80">
                <a:solidFill>
                  <a:srgbClr val="00293C"/>
                </a:solidFill>
                <a:latin typeface="Century Gothic"/>
                <a:cs typeface="Century Gothic"/>
              </a:rPr>
              <a:t>security</a:t>
            </a:r>
            <a:r>
              <a:rPr sz="1600" kern="0" spc="-47">
                <a:solidFill>
                  <a:srgbClr val="00293C"/>
                </a:solidFill>
                <a:latin typeface="Century Gothic"/>
                <a:cs typeface="Century Gothic"/>
              </a:rPr>
              <a:t> </a:t>
            </a:r>
            <a:r>
              <a:rPr sz="1600" kern="0">
                <a:solidFill>
                  <a:srgbClr val="00293C"/>
                </a:solidFill>
                <a:latin typeface="Century Gothic"/>
                <a:cs typeface="Century Gothic"/>
              </a:rPr>
              <a:t>awareness,</a:t>
            </a:r>
            <a:r>
              <a:rPr sz="1600" kern="0" spc="-40">
                <a:solidFill>
                  <a:srgbClr val="00293C"/>
                </a:solidFill>
                <a:latin typeface="Century Gothic"/>
                <a:cs typeface="Century Gothic"/>
              </a:rPr>
              <a:t> </a:t>
            </a:r>
            <a:r>
              <a:rPr sz="1600" kern="0" spc="-13">
                <a:solidFill>
                  <a:srgbClr val="00293C"/>
                </a:solidFill>
                <a:latin typeface="Century Gothic"/>
                <a:cs typeface="Century Gothic"/>
              </a:rPr>
              <a:t>human</a:t>
            </a:r>
            <a:r>
              <a:rPr sz="1600" kern="0" spc="-40">
                <a:solidFill>
                  <a:srgbClr val="00293C"/>
                </a:solidFill>
                <a:latin typeface="Century Gothic"/>
                <a:cs typeface="Century Gothic"/>
              </a:rPr>
              <a:t> </a:t>
            </a:r>
            <a:r>
              <a:rPr sz="1600" kern="0" spc="167">
                <a:solidFill>
                  <a:srgbClr val="00293C"/>
                </a:solidFill>
                <a:latin typeface="Century Gothic"/>
                <a:cs typeface="Century Gothic"/>
              </a:rPr>
              <a:t>risk</a:t>
            </a:r>
            <a:r>
              <a:rPr sz="1600" kern="0" spc="-47">
                <a:solidFill>
                  <a:srgbClr val="00293C"/>
                </a:solidFill>
                <a:latin typeface="Century Gothic"/>
                <a:cs typeface="Century Gothic"/>
              </a:rPr>
              <a:t> </a:t>
            </a:r>
            <a:r>
              <a:rPr sz="1600" kern="0" spc="-13">
                <a:solidFill>
                  <a:srgbClr val="00293C"/>
                </a:solidFill>
                <a:latin typeface="Century Gothic"/>
                <a:cs typeface="Century Gothic"/>
              </a:rPr>
              <a:t>management </a:t>
            </a:r>
            <a:r>
              <a:rPr sz="1600" kern="0">
                <a:solidFill>
                  <a:srgbClr val="00293C"/>
                </a:solidFill>
                <a:latin typeface="Century Gothic"/>
                <a:cs typeface="Century Gothic"/>
              </a:rPr>
              <a:t>content</a:t>
            </a:r>
            <a:r>
              <a:rPr sz="1600" kern="0" spc="20">
                <a:solidFill>
                  <a:srgbClr val="00293C"/>
                </a:solidFill>
                <a:latin typeface="Century Gothic"/>
                <a:cs typeface="Century Gothic"/>
              </a:rPr>
              <a:t> </a:t>
            </a:r>
            <a:r>
              <a:rPr sz="1600" kern="0" spc="100">
                <a:solidFill>
                  <a:srgbClr val="00293C"/>
                </a:solidFill>
                <a:latin typeface="Century Gothic"/>
                <a:cs typeface="Century Gothic"/>
              </a:rPr>
              <a:t>in</a:t>
            </a:r>
            <a:r>
              <a:rPr sz="1600" kern="0" spc="27">
                <a:solidFill>
                  <a:srgbClr val="00293C"/>
                </a:solidFill>
                <a:latin typeface="Century Gothic"/>
                <a:cs typeface="Century Gothic"/>
              </a:rPr>
              <a:t> </a:t>
            </a:r>
            <a:r>
              <a:rPr sz="1600" kern="0">
                <a:solidFill>
                  <a:srgbClr val="00293C"/>
                </a:solidFill>
                <a:latin typeface="Century Gothic"/>
                <a:cs typeface="Century Gothic"/>
              </a:rPr>
              <a:t>the</a:t>
            </a:r>
            <a:r>
              <a:rPr sz="1600" kern="0" spc="27">
                <a:solidFill>
                  <a:srgbClr val="00293C"/>
                </a:solidFill>
                <a:latin typeface="Century Gothic"/>
                <a:cs typeface="Century Gothic"/>
              </a:rPr>
              <a:t> </a:t>
            </a:r>
            <a:r>
              <a:rPr sz="1600" kern="0" spc="-13">
                <a:solidFill>
                  <a:srgbClr val="00293C"/>
                </a:solidFill>
                <a:latin typeface="Century Gothic"/>
                <a:cs typeface="Century Gothic"/>
              </a:rPr>
              <a:t>world!</a:t>
            </a:r>
            <a:endParaRPr sz="1600" kern="0">
              <a:solidFill>
                <a:sysClr val="windowText" lastClr="000000"/>
              </a:solidFill>
              <a:latin typeface="Century Gothic"/>
              <a:cs typeface="Century Gothic"/>
            </a:endParaRPr>
          </a:p>
          <a:p>
            <a:pPr marL="16933" defTabSz="1219170">
              <a:spcBef>
                <a:spcPts val="1887"/>
              </a:spcBef>
            </a:pPr>
            <a:r>
              <a:rPr sz="1600" b="1" kern="0" spc="207">
                <a:solidFill>
                  <a:srgbClr val="FF0000"/>
                </a:solidFill>
                <a:latin typeface="Calibri"/>
                <a:cs typeface="Calibri"/>
              </a:rPr>
              <a:t>Content</a:t>
            </a:r>
            <a:r>
              <a:rPr sz="1600" b="1" kern="0">
                <a:solidFill>
                  <a:srgbClr val="FF0000"/>
                </a:solidFill>
                <a:latin typeface="Calibri"/>
                <a:cs typeface="Calibri"/>
              </a:rPr>
              <a:t> </a:t>
            </a:r>
            <a:r>
              <a:rPr sz="1600" b="1" kern="0" spc="187">
                <a:solidFill>
                  <a:srgbClr val="FF0000"/>
                </a:solidFill>
                <a:latin typeface="Calibri"/>
                <a:cs typeface="Calibri"/>
              </a:rPr>
              <a:t>types</a:t>
            </a:r>
            <a:endParaRPr sz="1600" kern="0">
              <a:solidFill>
                <a:sysClr val="windowText" lastClr="000000"/>
              </a:solidFill>
              <a:latin typeface="Calibri"/>
              <a:cs typeface="Calibri"/>
            </a:endParaRPr>
          </a:p>
          <a:p>
            <a:pPr marL="625671" indent="-426709" defTabSz="1219170">
              <a:spcBef>
                <a:spcPts val="1887"/>
              </a:spcBef>
              <a:buFont typeface="Arial"/>
              <a:buChar char="●"/>
              <a:tabLst>
                <a:tab pos="625671" algn="l"/>
              </a:tabLst>
            </a:pPr>
            <a:r>
              <a:rPr sz="1600" kern="0" spc="73">
                <a:solidFill>
                  <a:srgbClr val="00293C"/>
                </a:solidFill>
                <a:latin typeface="Century Gothic"/>
                <a:cs typeface="Century Gothic"/>
              </a:rPr>
              <a:t>Training</a:t>
            </a:r>
            <a:r>
              <a:rPr sz="1600" kern="0" spc="-47">
                <a:solidFill>
                  <a:srgbClr val="00293C"/>
                </a:solidFill>
                <a:latin typeface="Century Gothic"/>
                <a:cs typeface="Century Gothic"/>
              </a:rPr>
              <a:t> </a:t>
            </a:r>
            <a:r>
              <a:rPr sz="1600" kern="0" spc="-13">
                <a:solidFill>
                  <a:srgbClr val="00293C"/>
                </a:solidFill>
                <a:latin typeface="Century Gothic"/>
                <a:cs typeface="Century Gothic"/>
              </a:rPr>
              <a:t>Modules</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a:solidFill>
                  <a:srgbClr val="00293C"/>
                </a:solidFill>
                <a:latin typeface="Century Gothic"/>
                <a:cs typeface="Century Gothic"/>
              </a:rPr>
              <a:t>Video</a:t>
            </a:r>
            <a:r>
              <a:rPr sz="1600" kern="0" spc="40">
                <a:solidFill>
                  <a:srgbClr val="00293C"/>
                </a:solidFill>
                <a:latin typeface="Century Gothic"/>
                <a:cs typeface="Century Gothic"/>
              </a:rPr>
              <a:t> </a:t>
            </a:r>
            <a:r>
              <a:rPr sz="1600" kern="0" spc="-13">
                <a:solidFill>
                  <a:srgbClr val="00293C"/>
                </a:solidFill>
                <a:latin typeface="Century Gothic"/>
                <a:cs typeface="Century Gothic"/>
              </a:rPr>
              <a:t>Modules</a:t>
            </a:r>
            <a:endParaRPr sz="1600" kern="0">
              <a:solidFill>
                <a:sysClr val="windowText" lastClr="000000"/>
              </a:solidFill>
              <a:latin typeface="Century Gothic"/>
              <a:cs typeface="Century Gothic"/>
            </a:endParaRPr>
          </a:p>
          <a:p>
            <a:pPr marL="625671" indent="-426709" defTabSz="1219170">
              <a:spcBef>
                <a:spcPts val="292"/>
              </a:spcBef>
              <a:buFont typeface="Arial"/>
              <a:buChar char="●"/>
              <a:tabLst>
                <a:tab pos="625671" algn="l"/>
              </a:tabLst>
            </a:pPr>
            <a:r>
              <a:rPr sz="1600" kern="0" spc="80">
                <a:solidFill>
                  <a:srgbClr val="00293C"/>
                </a:solidFill>
                <a:latin typeface="Century Gothic"/>
                <a:cs typeface="Century Gothic"/>
              </a:rPr>
              <a:t>Newsletters</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13">
                <a:solidFill>
                  <a:srgbClr val="00293C"/>
                </a:solidFill>
                <a:latin typeface="Century Gothic"/>
                <a:cs typeface="Century Gothic"/>
              </a:rPr>
              <a:t>Games</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13">
                <a:solidFill>
                  <a:srgbClr val="00293C"/>
                </a:solidFill>
                <a:latin typeface="Century Gothic"/>
                <a:cs typeface="Century Gothic"/>
              </a:rPr>
              <a:t>Audiocast</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93">
                <a:solidFill>
                  <a:srgbClr val="00293C"/>
                </a:solidFill>
                <a:latin typeface="Century Gothic"/>
                <a:cs typeface="Century Gothic"/>
              </a:rPr>
              <a:t>Posters</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27">
                <a:solidFill>
                  <a:srgbClr val="00293C"/>
                </a:solidFill>
                <a:latin typeface="Century Gothic"/>
                <a:cs typeface="Century Gothic"/>
              </a:rPr>
              <a:t>Organizations</a:t>
            </a:r>
            <a:r>
              <a:rPr sz="1600" kern="0" spc="253">
                <a:solidFill>
                  <a:srgbClr val="00293C"/>
                </a:solidFill>
                <a:latin typeface="Century Gothic"/>
                <a:cs typeface="Century Gothic"/>
              </a:rPr>
              <a:t> </a:t>
            </a:r>
            <a:r>
              <a:rPr sz="1600" kern="0" spc="100">
                <a:solidFill>
                  <a:srgbClr val="00293C"/>
                </a:solidFill>
                <a:latin typeface="Century Gothic"/>
                <a:cs typeface="Century Gothic"/>
              </a:rPr>
              <a:t>Assessments</a:t>
            </a:r>
            <a:endParaRPr sz="1600" kern="0">
              <a:solidFill>
                <a:sysClr val="windowText" lastClr="000000"/>
              </a:solidFill>
              <a:latin typeface="Century Gothic"/>
              <a:cs typeface="Century Gothic"/>
            </a:endParaRPr>
          </a:p>
        </p:txBody>
      </p:sp>
      <p:grpSp>
        <p:nvGrpSpPr>
          <p:cNvPr id="6" name="object 6" descr="Screenshot of many security awareness videos available for training. "/>
          <p:cNvGrpSpPr/>
          <p:nvPr/>
        </p:nvGrpSpPr>
        <p:grpSpPr>
          <a:xfrm>
            <a:off x="5476365" y="587016"/>
            <a:ext cx="6446520" cy="5415280"/>
            <a:chOff x="4107274" y="440262"/>
            <a:chExt cx="4834890" cy="4061460"/>
          </a:xfrm>
        </p:grpSpPr>
        <p:pic>
          <p:nvPicPr>
            <p:cNvPr id="7" name="object 7"/>
            <p:cNvPicPr/>
            <p:nvPr/>
          </p:nvPicPr>
          <p:blipFill>
            <a:blip r:embed="rId3" cstate="print"/>
            <a:stretch>
              <a:fillRect/>
            </a:stretch>
          </p:blipFill>
          <p:spPr>
            <a:xfrm>
              <a:off x="4330449" y="445025"/>
              <a:ext cx="4531499" cy="4051499"/>
            </a:xfrm>
            <a:prstGeom prst="rect">
              <a:avLst/>
            </a:prstGeom>
          </p:spPr>
        </p:pic>
        <p:sp>
          <p:nvSpPr>
            <p:cNvPr id="8" name="object 8"/>
            <p:cNvSpPr/>
            <p:nvPr/>
          </p:nvSpPr>
          <p:spPr>
            <a:xfrm>
              <a:off x="4330449" y="445025"/>
              <a:ext cx="4531995" cy="4051935"/>
            </a:xfrm>
            <a:custGeom>
              <a:avLst/>
              <a:gdLst/>
              <a:ahLst/>
              <a:cxnLst/>
              <a:rect l="l" t="t" r="r" b="b"/>
              <a:pathLst>
                <a:path w="4531995" h="4051935">
                  <a:moveTo>
                    <a:pt x="0" y="174092"/>
                  </a:moveTo>
                  <a:lnTo>
                    <a:pt x="6218" y="127812"/>
                  </a:lnTo>
                  <a:lnTo>
                    <a:pt x="23768" y="86224"/>
                  </a:lnTo>
                  <a:lnTo>
                    <a:pt x="50990" y="50990"/>
                  </a:lnTo>
                  <a:lnTo>
                    <a:pt x="86224" y="23768"/>
                  </a:lnTo>
                  <a:lnTo>
                    <a:pt x="127812" y="6218"/>
                  </a:lnTo>
                  <a:lnTo>
                    <a:pt x="174092" y="0"/>
                  </a:lnTo>
                  <a:lnTo>
                    <a:pt x="4357406" y="0"/>
                  </a:lnTo>
                  <a:lnTo>
                    <a:pt x="4424029" y="13252"/>
                  </a:lnTo>
                  <a:lnTo>
                    <a:pt x="4480509" y="50990"/>
                  </a:lnTo>
                  <a:lnTo>
                    <a:pt x="4518247" y="107470"/>
                  </a:lnTo>
                  <a:lnTo>
                    <a:pt x="4531499" y="174092"/>
                  </a:lnTo>
                  <a:lnTo>
                    <a:pt x="4531499" y="3877406"/>
                  </a:lnTo>
                  <a:lnTo>
                    <a:pt x="4525281" y="3923687"/>
                  </a:lnTo>
                  <a:lnTo>
                    <a:pt x="4507731" y="3965274"/>
                  </a:lnTo>
                  <a:lnTo>
                    <a:pt x="4480509" y="4000509"/>
                  </a:lnTo>
                  <a:lnTo>
                    <a:pt x="4445275" y="4027731"/>
                  </a:lnTo>
                  <a:lnTo>
                    <a:pt x="4403687" y="4045281"/>
                  </a:lnTo>
                  <a:lnTo>
                    <a:pt x="4357406" y="4051499"/>
                  </a:lnTo>
                  <a:lnTo>
                    <a:pt x="174092" y="4051499"/>
                  </a:lnTo>
                  <a:lnTo>
                    <a:pt x="127812" y="4045281"/>
                  </a:lnTo>
                  <a:lnTo>
                    <a:pt x="86224" y="4027731"/>
                  </a:lnTo>
                  <a:lnTo>
                    <a:pt x="50990" y="4000509"/>
                  </a:lnTo>
                  <a:lnTo>
                    <a:pt x="23768" y="3965274"/>
                  </a:lnTo>
                  <a:lnTo>
                    <a:pt x="6218" y="3923687"/>
                  </a:lnTo>
                  <a:lnTo>
                    <a:pt x="0" y="3877406"/>
                  </a:lnTo>
                  <a:lnTo>
                    <a:pt x="0" y="174092"/>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pic>
          <p:nvPicPr>
            <p:cNvPr id="9" name="object 9"/>
            <p:cNvPicPr/>
            <p:nvPr/>
          </p:nvPicPr>
          <p:blipFill>
            <a:blip r:embed="rId4" cstate="print"/>
            <a:stretch>
              <a:fillRect/>
            </a:stretch>
          </p:blipFill>
          <p:spPr>
            <a:xfrm>
              <a:off x="4116799" y="1063862"/>
              <a:ext cx="4815248" cy="2902775"/>
            </a:xfrm>
            <a:prstGeom prst="rect">
              <a:avLst/>
            </a:prstGeom>
          </p:spPr>
        </p:pic>
        <p:sp>
          <p:nvSpPr>
            <p:cNvPr id="10" name="object 10"/>
            <p:cNvSpPr/>
            <p:nvPr/>
          </p:nvSpPr>
          <p:spPr>
            <a:xfrm>
              <a:off x="4112036" y="1059100"/>
              <a:ext cx="4825365" cy="2912745"/>
            </a:xfrm>
            <a:custGeom>
              <a:avLst/>
              <a:gdLst/>
              <a:ahLst/>
              <a:cxnLst/>
              <a:rect l="l" t="t" r="r" b="b"/>
              <a:pathLst>
                <a:path w="4825365" h="2912745">
                  <a:moveTo>
                    <a:pt x="0" y="0"/>
                  </a:moveTo>
                  <a:lnTo>
                    <a:pt x="4824773" y="0"/>
                  </a:lnTo>
                  <a:lnTo>
                    <a:pt x="4824773" y="2912300"/>
                  </a:lnTo>
                  <a:lnTo>
                    <a:pt x="0" y="2912300"/>
                  </a:lnTo>
                  <a:lnTo>
                    <a:pt x="0" y="0"/>
                  </a:lnTo>
                  <a:close/>
                </a:path>
              </a:pathLst>
            </a:custGeom>
            <a:ln w="9524">
              <a:solidFill>
                <a:srgbClr val="00293C"/>
              </a:solidFill>
            </a:ln>
          </p:spPr>
          <p:txBody>
            <a:bodyPr wrap="square" lIns="0" tIns="0" rIns="0" bIns="0" rtlCol="0"/>
            <a:lstStyle/>
            <a:p>
              <a:pPr defTabSz="1219170"/>
              <a:endParaRPr sz="2400" kern="0">
                <a:solidFill>
                  <a:sysClr val="windowText" lastClr="000000"/>
                </a:solidFil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grpSp>
      <p:sp>
        <p:nvSpPr>
          <p:cNvPr id="10" name="object 10"/>
          <p:cNvSpPr txBox="1">
            <a:spLocks noGrp="1"/>
          </p:cNvSpPr>
          <p:nvPr>
            <p:ph type="title"/>
          </p:nvPr>
        </p:nvSpPr>
        <p:spPr>
          <a:xfrm>
            <a:off x="446367" y="1061107"/>
            <a:ext cx="4120727" cy="591551"/>
          </a:xfrm>
          <a:prstGeom prst="rect">
            <a:avLst/>
          </a:prstGeom>
        </p:spPr>
        <p:txBody>
          <a:bodyPr vert="horz" wrap="square" lIns="0" tIns="16933" rIns="0" bIns="0" rtlCol="0">
            <a:spAutoFit/>
          </a:bodyPr>
          <a:lstStyle/>
          <a:p>
            <a:pPr marL="16933">
              <a:spcBef>
                <a:spcPts val="133"/>
              </a:spcBef>
            </a:pPr>
            <a:r>
              <a:rPr spc="507">
                <a:solidFill>
                  <a:srgbClr val="00293C"/>
                </a:solidFill>
              </a:rPr>
              <a:t>Compliance</a:t>
            </a:r>
            <a:r>
              <a:rPr spc="-27">
                <a:solidFill>
                  <a:srgbClr val="00293C"/>
                </a:solidFill>
              </a:rPr>
              <a:t> </a:t>
            </a:r>
            <a:r>
              <a:rPr spc="367">
                <a:solidFill>
                  <a:srgbClr val="00293C"/>
                </a:solidFill>
              </a:rPr>
              <a:t>Plus</a:t>
            </a:r>
          </a:p>
        </p:txBody>
      </p:sp>
      <p:sp>
        <p:nvSpPr>
          <p:cNvPr id="12" name="object 12">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38944" defTabSz="1219170">
              <a:spcBef>
                <a:spcPts val="93"/>
              </a:spcBef>
            </a:pPr>
            <a:fld id="{81D60167-4931-47E6-BA6A-407CBD079E47}" type="slidenum">
              <a:rPr kern="0" spc="73" dirty="0"/>
              <a:pPr marL="38944" defTabSz="1219170">
                <a:spcBef>
                  <a:spcPts val="93"/>
                </a:spcBef>
              </a:pPr>
              <a:t>12</a:t>
            </a:fld>
            <a:endParaRPr kern="0" spc="73"/>
          </a:p>
        </p:txBody>
      </p:sp>
      <p:sp>
        <p:nvSpPr>
          <p:cNvPr id="13" name="object 13">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
        <p:nvSpPr>
          <p:cNvPr id="11" name="object 11"/>
          <p:cNvSpPr txBox="1"/>
          <p:nvPr/>
        </p:nvSpPr>
        <p:spPr>
          <a:xfrm>
            <a:off x="509301" y="1832638"/>
            <a:ext cx="4435687" cy="2940976"/>
          </a:xfrm>
          <a:prstGeom prst="rect">
            <a:avLst/>
          </a:prstGeom>
        </p:spPr>
        <p:txBody>
          <a:bodyPr vert="horz" wrap="square" lIns="0" tIns="16933" rIns="0" bIns="0" rtlCol="0">
            <a:spAutoFit/>
          </a:bodyPr>
          <a:lstStyle/>
          <a:p>
            <a:pPr marL="16933" defTabSz="1219170">
              <a:spcBef>
                <a:spcPts val="133"/>
              </a:spcBef>
            </a:pPr>
            <a:r>
              <a:rPr sz="1600" kern="0" spc="127">
                <a:solidFill>
                  <a:srgbClr val="00293C"/>
                </a:solidFill>
                <a:latin typeface="Century Gothic"/>
                <a:cs typeface="Century Gothic"/>
              </a:rPr>
              <a:t>942</a:t>
            </a:r>
            <a:r>
              <a:rPr sz="1600" kern="0" spc="20">
                <a:solidFill>
                  <a:srgbClr val="00293C"/>
                </a:solidFill>
                <a:latin typeface="Century Gothic"/>
                <a:cs typeface="Century Gothic"/>
              </a:rPr>
              <a:t> </a:t>
            </a:r>
            <a:r>
              <a:rPr sz="1600" kern="0">
                <a:solidFill>
                  <a:srgbClr val="00293C"/>
                </a:solidFill>
                <a:latin typeface="Century Gothic"/>
                <a:cs typeface="Century Gothic"/>
              </a:rPr>
              <a:t>of</a:t>
            </a:r>
            <a:r>
              <a:rPr sz="1600" kern="0" spc="20">
                <a:solidFill>
                  <a:srgbClr val="00293C"/>
                </a:solidFill>
                <a:latin typeface="Century Gothic"/>
                <a:cs typeface="Century Gothic"/>
              </a:rPr>
              <a:t> </a:t>
            </a:r>
            <a:r>
              <a:rPr sz="1600" kern="0">
                <a:solidFill>
                  <a:srgbClr val="00293C"/>
                </a:solidFill>
                <a:latin typeface="Century Gothic"/>
                <a:cs typeface="Century Gothic"/>
              </a:rPr>
              <a:t>the</a:t>
            </a:r>
            <a:r>
              <a:rPr sz="1600" kern="0" spc="27">
                <a:solidFill>
                  <a:srgbClr val="00293C"/>
                </a:solidFill>
                <a:latin typeface="Century Gothic"/>
                <a:cs typeface="Century Gothic"/>
              </a:rPr>
              <a:t> </a:t>
            </a:r>
            <a:r>
              <a:rPr sz="1600" kern="0">
                <a:solidFill>
                  <a:srgbClr val="00293C"/>
                </a:solidFill>
                <a:latin typeface="Century Gothic"/>
                <a:cs typeface="Century Gothic"/>
              </a:rPr>
              <a:t>top</a:t>
            </a:r>
            <a:r>
              <a:rPr sz="1600" kern="0" spc="20">
                <a:solidFill>
                  <a:srgbClr val="00293C"/>
                </a:solidFill>
                <a:latin typeface="Century Gothic"/>
                <a:cs typeface="Century Gothic"/>
              </a:rPr>
              <a:t> </a:t>
            </a:r>
            <a:r>
              <a:rPr sz="1600" kern="0">
                <a:solidFill>
                  <a:srgbClr val="00293C"/>
                </a:solidFill>
                <a:latin typeface="Century Gothic"/>
                <a:cs typeface="Century Gothic"/>
              </a:rPr>
              <a:t>compliance</a:t>
            </a:r>
            <a:r>
              <a:rPr sz="1600" kern="0" spc="27">
                <a:solidFill>
                  <a:srgbClr val="00293C"/>
                </a:solidFill>
                <a:latin typeface="Century Gothic"/>
                <a:cs typeface="Century Gothic"/>
              </a:rPr>
              <a:t> </a:t>
            </a:r>
            <a:r>
              <a:rPr sz="1600" kern="0">
                <a:solidFill>
                  <a:srgbClr val="00293C"/>
                </a:solidFill>
                <a:latin typeface="Century Gothic"/>
                <a:cs typeface="Century Gothic"/>
              </a:rPr>
              <a:t>related</a:t>
            </a:r>
            <a:r>
              <a:rPr sz="1600" kern="0" spc="20">
                <a:solidFill>
                  <a:srgbClr val="00293C"/>
                </a:solidFill>
                <a:latin typeface="Century Gothic"/>
                <a:cs typeface="Century Gothic"/>
              </a:rPr>
              <a:t> </a:t>
            </a:r>
            <a:r>
              <a:rPr sz="1600" kern="0" spc="-13">
                <a:solidFill>
                  <a:srgbClr val="00293C"/>
                </a:solidFill>
                <a:latin typeface="Century Gothic"/>
                <a:cs typeface="Century Gothic"/>
              </a:rPr>
              <a:t>content.</a:t>
            </a:r>
            <a:endParaRPr sz="1600" kern="0">
              <a:solidFill>
                <a:sysClr val="windowText" lastClr="000000"/>
              </a:solidFill>
              <a:latin typeface="Century Gothic"/>
              <a:cs typeface="Century Gothic"/>
            </a:endParaRPr>
          </a:p>
          <a:p>
            <a:pPr marL="16933" defTabSz="1219170">
              <a:spcBef>
                <a:spcPts val="1887"/>
              </a:spcBef>
            </a:pPr>
            <a:r>
              <a:rPr sz="1600" b="1" kern="0" spc="207">
                <a:solidFill>
                  <a:srgbClr val="FF0000"/>
                </a:solidFill>
                <a:latin typeface="Calibri"/>
                <a:cs typeface="Calibri"/>
              </a:rPr>
              <a:t>Content</a:t>
            </a:r>
            <a:r>
              <a:rPr sz="1600" b="1" kern="0">
                <a:solidFill>
                  <a:srgbClr val="FF0000"/>
                </a:solidFill>
                <a:latin typeface="Calibri"/>
                <a:cs typeface="Calibri"/>
              </a:rPr>
              <a:t> </a:t>
            </a:r>
            <a:r>
              <a:rPr sz="1600" b="1" kern="0" spc="187">
                <a:solidFill>
                  <a:srgbClr val="FF0000"/>
                </a:solidFill>
                <a:latin typeface="Calibri"/>
                <a:cs typeface="Calibri"/>
              </a:rPr>
              <a:t>Topics</a:t>
            </a:r>
            <a:endParaRPr sz="1600" kern="0">
              <a:solidFill>
                <a:sysClr val="windowText" lastClr="000000"/>
              </a:solidFill>
              <a:latin typeface="Calibri"/>
              <a:cs typeface="Calibri"/>
            </a:endParaRPr>
          </a:p>
          <a:p>
            <a:pPr defTabSz="1219170"/>
            <a:endParaRPr sz="1600" kern="0">
              <a:solidFill>
                <a:sysClr val="windowText" lastClr="000000"/>
              </a:solidFill>
              <a:latin typeface="Calibri"/>
              <a:cs typeface="Calibri"/>
            </a:endParaRPr>
          </a:p>
          <a:p>
            <a:pPr defTabSz="1219170">
              <a:spcBef>
                <a:spcPts val="187"/>
              </a:spcBef>
            </a:pPr>
            <a:endParaRPr sz="1600" kern="0">
              <a:solidFill>
                <a:sysClr val="windowText" lastClr="000000"/>
              </a:solidFill>
              <a:latin typeface="Calibri"/>
              <a:cs typeface="Calibri"/>
            </a:endParaRPr>
          </a:p>
          <a:p>
            <a:pPr marL="625671" indent="-426709" defTabSz="1219170">
              <a:buClr>
                <a:srgbClr val="00293C"/>
              </a:buClr>
              <a:buFont typeface="Arial"/>
              <a:buChar char="●"/>
              <a:tabLst>
                <a:tab pos="625671" algn="l"/>
              </a:tabLst>
            </a:pPr>
            <a:r>
              <a:rPr sz="1600" kern="0">
                <a:solidFill>
                  <a:srgbClr val="001C35"/>
                </a:solidFill>
                <a:latin typeface="Roboto"/>
                <a:cs typeface="Roboto"/>
              </a:rPr>
              <a:t>Data</a:t>
            </a:r>
            <a:r>
              <a:rPr sz="1600" kern="0" spc="-27">
                <a:solidFill>
                  <a:srgbClr val="001C35"/>
                </a:solidFill>
                <a:latin typeface="Roboto"/>
                <a:cs typeface="Roboto"/>
              </a:rPr>
              <a:t> </a:t>
            </a:r>
            <a:r>
              <a:rPr sz="1600" kern="0" spc="-13">
                <a:solidFill>
                  <a:srgbClr val="001C35"/>
                </a:solidFill>
                <a:latin typeface="Roboto"/>
                <a:cs typeface="Roboto"/>
              </a:rPr>
              <a:t>Privacy</a:t>
            </a:r>
            <a:endParaRPr sz="1600" kern="0">
              <a:solidFill>
                <a:sysClr val="windowText" lastClr="000000"/>
              </a:solidFill>
              <a:latin typeface="Roboto"/>
              <a:cs typeface="Roboto"/>
            </a:endParaRPr>
          </a:p>
          <a:p>
            <a:pPr marL="625671" indent="-426709" defTabSz="1219170">
              <a:spcBef>
                <a:spcPts val="292"/>
              </a:spcBef>
              <a:buFont typeface="Arial"/>
              <a:buChar char="●"/>
              <a:tabLst>
                <a:tab pos="625671" algn="l"/>
              </a:tabLst>
            </a:pPr>
            <a:r>
              <a:rPr sz="1600" kern="0">
                <a:solidFill>
                  <a:srgbClr val="00293C"/>
                </a:solidFill>
                <a:latin typeface="Century Gothic"/>
                <a:cs typeface="Century Gothic"/>
              </a:rPr>
              <a:t>Labor</a:t>
            </a:r>
            <a:r>
              <a:rPr sz="1600" kern="0" spc="93">
                <a:solidFill>
                  <a:srgbClr val="00293C"/>
                </a:solidFill>
                <a:latin typeface="Century Gothic"/>
                <a:cs typeface="Century Gothic"/>
              </a:rPr>
              <a:t> </a:t>
            </a:r>
            <a:r>
              <a:rPr sz="1600" kern="0" spc="-27">
                <a:solidFill>
                  <a:srgbClr val="00293C"/>
                </a:solidFill>
                <a:latin typeface="Century Gothic"/>
                <a:cs typeface="Century Gothic"/>
              </a:rPr>
              <a:t>Laws</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13">
                <a:solidFill>
                  <a:srgbClr val="00293C"/>
                </a:solidFill>
                <a:latin typeface="Century Gothic"/>
                <a:cs typeface="Century Gothic"/>
              </a:rPr>
              <a:t>Harassment</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13">
                <a:solidFill>
                  <a:srgbClr val="00293C"/>
                </a:solidFill>
                <a:latin typeface="Century Gothic"/>
                <a:cs typeface="Century Gothic"/>
              </a:rPr>
              <a:t>Physical</a:t>
            </a:r>
            <a:r>
              <a:rPr sz="1600" kern="0" spc="213">
                <a:solidFill>
                  <a:srgbClr val="00293C"/>
                </a:solidFill>
                <a:latin typeface="Century Gothic"/>
                <a:cs typeface="Century Gothic"/>
              </a:rPr>
              <a:t> </a:t>
            </a:r>
            <a:r>
              <a:rPr sz="1600" kern="0" spc="73">
                <a:solidFill>
                  <a:srgbClr val="00293C"/>
                </a:solidFill>
                <a:latin typeface="Century Gothic"/>
                <a:cs typeface="Century Gothic"/>
              </a:rPr>
              <a:t>Security</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a:solidFill>
                  <a:srgbClr val="00293C"/>
                </a:solidFill>
                <a:latin typeface="Century Gothic"/>
                <a:cs typeface="Century Gothic"/>
              </a:rPr>
              <a:t>Developer</a:t>
            </a:r>
            <a:r>
              <a:rPr sz="1600" kern="0" spc="173">
                <a:solidFill>
                  <a:srgbClr val="00293C"/>
                </a:solidFill>
                <a:latin typeface="Century Gothic"/>
                <a:cs typeface="Century Gothic"/>
              </a:rPr>
              <a:t> </a:t>
            </a:r>
            <a:r>
              <a:rPr sz="1600" kern="0" spc="60">
                <a:solidFill>
                  <a:srgbClr val="00293C"/>
                </a:solidFill>
                <a:latin typeface="Century Gothic"/>
                <a:cs typeface="Century Gothic"/>
              </a:rPr>
              <a:t>Training</a:t>
            </a:r>
            <a:endParaRPr sz="1600" kern="0">
              <a:solidFill>
                <a:sysClr val="windowText" lastClr="000000"/>
              </a:solidFill>
              <a:latin typeface="Century Gothic"/>
              <a:cs typeface="Century Gothic"/>
            </a:endParaRPr>
          </a:p>
          <a:p>
            <a:pPr marL="625671" indent="-426709" defTabSz="1219170">
              <a:spcBef>
                <a:spcPts val="287"/>
              </a:spcBef>
              <a:buFont typeface="Arial"/>
              <a:buChar char="●"/>
              <a:tabLst>
                <a:tab pos="625671" algn="l"/>
              </a:tabLst>
            </a:pPr>
            <a:r>
              <a:rPr sz="1600" kern="0" spc="87">
                <a:solidFill>
                  <a:srgbClr val="00293C"/>
                </a:solidFill>
                <a:latin typeface="Century Gothic"/>
                <a:cs typeface="Century Gothic"/>
              </a:rPr>
              <a:t>Anti</a:t>
            </a:r>
            <a:r>
              <a:rPr sz="1600" kern="0" spc="-67">
                <a:solidFill>
                  <a:srgbClr val="00293C"/>
                </a:solidFill>
                <a:latin typeface="Century Gothic"/>
                <a:cs typeface="Century Gothic"/>
              </a:rPr>
              <a:t> </a:t>
            </a:r>
            <a:r>
              <a:rPr sz="1600" kern="0" spc="80">
                <a:solidFill>
                  <a:srgbClr val="00293C"/>
                </a:solidFill>
                <a:latin typeface="Century Gothic"/>
                <a:cs typeface="Century Gothic"/>
              </a:rPr>
              <a:t>Bribery</a:t>
            </a:r>
            <a:endParaRPr sz="1600" kern="0">
              <a:solidFill>
                <a:sysClr val="windowText" lastClr="000000"/>
              </a:solidFill>
              <a:latin typeface="Century Gothic"/>
              <a:cs typeface="Century Gothic"/>
            </a:endParaRPr>
          </a:p>
        </p:txBody>
      </p:sp>
      <p:grpSp>
        <p:nvGrpSpPr>
          <p:cNvPr id="6" name="object 6" descr="Screen shot of training videos available on compliance. "/>
          <p:cNvGrpSpPr/>
          <p:nvPr/>
        </p:nvGrpSpPr>
        <p:grpSpPr>
          <a:xfrm>
            <a:off x="5533166" y="587016"/>
            <a:ext cx="6354233" cy="5415280"/>
            <a:chOff x="4149874" y="440262"/>
            <a:chExt cx="4765675" cy="4061460"/>
          </a:xfrm>
        </p:grpSpPr>
        <p:pic>
          <p:nvPicPr>
            <p:cNvPr id="7" name="object 7"/>
            <p:cNvPicPr/>
            <p:nvPr/>
          </p:nvPicPr>
          <p:blipFill>
            <a:blip r:embed="rId3" cstate="print"/>
            <a:stretch>
              <a:fillRect/>
            </a:stretch>
          </p:blipFill>
          <p:spPr>
            <a:xfrm>
              <a:off x="4330449" y="445025"/>
              <a:ext cx="4531499" cy="4051499"/>
            </a:xfrm>
            <a:prstGeom prst="rect">
              <a:avLst/>
            </a:prstGeom>
          </p:spPr>
        </p:pic>
        <p:sp>
          <p:nvSpPr>
            <p:cNvPr id="8" name="object 8"/>
            <p:cNvSpPr/>
            <p:nvPr/>
          </p:nvSpPr>
          <p:spPr>
            <a:xfrm>
              <a:off x="4330449" y="445025"/>
              <a:ext cx="4531995" cy="4051935"/>
            </a:xfrm>
            <a:custGeom>
              <a:avLst/>
              <a:gdLst/>
              <a:ahLst/>
              <a:cxnLst/>
              <a:rect l="l" t="t" r="r" b="b"/>
              <a:pathLst>
                <a:path w="4531995" h="4051935">
                  <a:moveTo>
                    <a:pt x="0" y="174092"/>
                  </a:moveTo>
                  <a:lnTo>
                    <a:pt x="6218" y="127812"/>
                  </a:lnTo>
                  <a:lnTo>
                    <a:pt x="23768" y="86224"/>
                  </a:lnTo>
                  <a:lnTo>
                    <a:pt x="50990" y="50990"/>
                  </a:lnTo>
                  <a:lnTo>
                    <a:pt x="86224" y="23768"/>
                  </a:lnTo>
                  <a:lnTo>
                    <a:pt x="127812" y="6218"/>
                  </a:lnTo>
                  <a:lnTo>
                    <a:pt x="174092" y="0"/>
                  </a:lnTo>
                  <a:lnTo>
                    <a:pt x="4357406" y="0"/>
                  </a:lnTo>
                  <a:lnTo>
                    <a:pt x="4424029" y="13252"/>
                  </a:lnTo>
                  <a:lnTo>
                    <a:pt x="4480509" y="50990"/>
                  </a:lnTo>
                  <a:lnTo>
                    <a:pt x="4518247" y="107470"/>
                  </a:lnTo>
                  <a:lnTo>
                    <a:pt x="4531499" y="174092"/>
                  </a:lnTo>
                  <a:lnTo>
                    <a:pt x="4531499" y="3877406"/>
                  </a:lnTo>
                  <a:lnTo>
                    <a:pt x="4525281" y="3923687"/>
                  </a:lnTo>
                  <a:lnTo>
                    <a:pt x="4507731" y="3965274"/>
                  </a:lnTo>
                  <a:lnTo>
                    <a:pt x="4480509" y="4000509"/>
                  </a:lnTo>
                  <a:lnTo>
                    <a:pt x="4445275" y="4027731"/>
                  </a:lnTo>
                  <a:lnTo>
                    <a:pt x="4403687" y="4045281"/>
                  </a:lnTo>
                  <a:lnTo>
                    <a:pt x="4357406" y="4051499"/>
                  </a:lnTo>
                  <a:lnTo>
                    <a:pt x="174092" y="4051499"/>
                  </a:lnTo>
                  <a:lnTo>
                    <a:pt x="127812" y="4045281"/>
                  </a:lnTo>
                  <a:lnTo>
                    <a:pt x="86224" y="4027731"/>
                  </a:lnTo>
                  <a:lnTo>
                    <a:pt x="50990" y="4000509"/>
                  </a:lnTo>
                  <a:lnTo>
                    <a:pt x="23768" y="3965274"/>
                  </a:lnTo>
                  <a:lnTo>
                    <a:pt x="6218" y="3923687"/>
                  </a:lnTo>
                  <a:lnTo>
                    <a:pt x="0" y="3877406"/>
                  </a:lnTo>
                  <a:lnTo>
                    <a:pt x="0" y="174092"/>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pic>
          <p:nvPicPr>
            <p:cNvPr id="9" name="object 9"/>
            <p:cNvPicPr/>
            <p:nvPr/>
          </p:nvPicPr>
          <p:blipFill>
            <a:blip r:embed="rId4" cstate="print"/>
            <a:stretch>
              <a:fillRect/>
            </a:stretch>
          </p:blipFill>
          <p:spPr>
            <a:xfrm>
              <a:off x="4149874" y="858675"/>
              <a:ext cx="4765325" cy="2859195"/>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pic>
          <p:nvPicPr>
            <p:cNvPr id="4" name="object 4"/>
            <p:cNvPicPr/>
            <p:nvPr/>
          </p:nvPicPr>
          <p:blipFill>
            <a:blip r:embed="rId2" cstate="print"/>
            <a:stretch>
              <a:fillRect/>
            </a:stretch>
          </p:blipFill>
          <p:spPr>
            <a:xfrm>
              <a:off x="311700" y="4721154"/>
              <a:ext cx="640078" cy="227920"/>
            </a:xfrm>
            <a:prstGeom prst="rect">
              <a:avLst/>
            </a:prstGeom>
          </p:spPr>
        </p:pic>
      </p:grpSp>
      <p:sp>
        <p:nvSpPr>
          <p:cNvPr id="5" name="object 5"/>
          <p:cNvSpPr txBox="1">
            <a:spLocks noGrp="1"/>
          </p:cNvSpPr>
          <p:nvPr>
            <p:ph type="title"/>
          </p:nvPr>
        </p:nvSpPr>
        <p:spPr>
          <a:xfrm>
            <a:off x="446363" y="718133"/>
            <a:ext cx="3019213" cy="591551"/>
          </a:xfrm>
          <a:prstGeom prst="rect">
            <a:avLst/>
          </a:prstGeom>
        </p:spPr>
        <p:txBody>
          <a:bodyPr vert="horz" wrap="square" lIns="0" tIns="16933" rIns="0" bIns="0" rtlCol="0">
            <a:spAutoFit/>
          </a:bodyPr>
          <a:lstStyle/>
          <a:p>
            <a:pPr marL="16933">
              <a:spcBef>
                <a:spcPts val="133"/>
              </a:spcBef>
            </a:pPr>
            <a:r>
              <a:rPr spc="407">
                <a:solidFill>
                  <a:srgbClr val="00293C"/>
                </a:solidFill>
              </a:rPr>
              <a:t>Newsletters</a:t>
            </a:r>
          </a:p>
        </p:txBody>
      </p:sp>
      <p:sp>
        <p:nvSpPr>
          <p:cNvPr id="6" name="object 6"/>
          <p:cNvSpPr txBox="1">
            <a:spLocks noGrp="1"/>
          </p:cNvSpPr>
          <p:nvPr>
            <p:ph type="body" idx="1"/>
          </p:nvPr>
        </p:nvSpPr>
        <p:spPr>
          <a:xfrm>
            <a:off x="595152" y="2402406"/>
            <a:ext cx="6524977" cy="2725532"/>
          </a:xfrm>
          <a:prstGeom prst="rect">
            <a:avLst/>
          </a:prstGeom>
        </p:spPr>
        <p:txBody>
          <a:bodyPr vert="horz" wrap="square" lIns="0" tIns="16933" rIns="0" bIns="0" rtlCol="0">
            <a:spAutoFit/>
          </a:bodyPr>
          <a:lstStyle/>
          <a:p>
            <a:pPr marL="16933" marR="6773">
              <a:spcBef>
                <a:spcPts val="133"/>
              </a:spcBef>
            </a:pPr>
            <a:r>
              <a:rPr spc="193"/>
              <a:t>Newsletters</a:t>
            </a:r>
            <a:r>
              <a:rPr spc="67"/>
              <a:t> </a:t>
            </a:r>
            <a:r>
              <a:rPr b="0" spc="-73">
                <a:latin typeface="Century Gothic"/>
                <a:cs typeface="Century Gothic"/>
              </a:rPr>
              <a:t>can</a:t>
            </a:r>
            <a:r>
              <a:rPr b="0" spc="-13">
                <a:latin typeface="Century Gothic"/>
                <a:cs typeface="Century Gothic"/>
              </a:rPr>
              <a:t> </a:t>
            </a:r>
            <a:r>
              <a:rPr b="0">
                <a:latin typeface="Century Gothic"/>
                <a:cs typeface="Century Gothic"/>
              </a:rPr>
              <a:t>help</a:t>
            </a:r>
            <a:r>
              <a:rPr b="0" spc="-13">
                <a:latin typeface="Century Gothic"/>
                <a:cs typeface="Century Gothic"/>
              </a:rPr>
              <a:t> </a:t>
            </a:r>
            <a:r>
              <a:rPr b="0">
                <a:latin typeface="Century Gothic"/>
                <a:cs typeface="Century Gothic"/>
              </a:rPr>
              <a:t>keep</a:t>
            </a:r>
            <a:r>
              <a:rPr b="0" spc="-7">
                <a:latin typeface="Century Gothic"/>
                <a:cs typeface="Century Gothic"/>
              </a:rPr>
              <a:t> </a:t>
            </a:r>
            <a:r>
              <a:rPr b="0">
                <a:latin typeface="Century Gothic"/>
                <a:cs typeface="Century Gothic"/>
              </a:rPr>
              <a:t>your</a:t>
            </a:r>
            <a:r>
              <a:rPr b="0" spc="-13">
                <a:latin typeface="Century Gothic"/>
                <a:cs typeface="Century Gothic"/>
              </a:rPr>
              <a:t> </a:t>
            </a:r>
            <a:r>
              <a:rPr b="0" spc="120">
                <a:latin typeface="Century Gothic"/>
                <a:cs typeface="Century Gothic"/>
              </a:rPr>
              <a:t>users</a:t>
            </a:r>
            <a:r>
              <a:rPr b="0" spc="-13">
                <a:latin typeface="Century Gothic"/>
                <a:cs typeface="Century Gothic"/>
              </a:rPr>
              <a:t> informed </a:t>
            </a:r>
            <a:r>
              <a:rPr b="0">
                <a:latin typeface="Century Gothic"/>
                <a:cs typeface="Century Gothic"/>
              </a:rPr>
              <a:t>about</a:t>
            </a:r>
            <a:r>
              <a:rPr b="0" spc="27">
                <a:latin typeface="Century Gothic"/>
                <a:cs typeface="Century Gothic"/>
              </a:rPr>
              <a:t> </a:t>
            </a:r>
            <a:r>
              <a:rPr b="0" spc="80">
                <a:latin typeface="Century Gothic"/>
                <a:cs typeface="Century Gothic"/>
              </a:rPr>
              <a:t>security</a:t>
            </a:r>
            <a:r>
              <a:rPr b="0" spc="27">
                <a:latin typeface="Century Gothic"/>
                <a:cs typeface="Century Gothic"/>
              </a:rPr>
              <a:t> </a:t>
            </a:r>
            <a:r>
              <a:rPr b="0" spc="60">
                <a:latin typeface="Century Gothic"/>
                <a:cs typeface="Century Gothic"/>
              </a:rPr>
              <a:t>threats</a:t>
            </a:r>
            <a:r>
              <a:rPr b="0" spc="27">
                <a:latin typeface="Century Gothic"/>
                <a:cs typeface="Century Gothic"/>
              </a:rPr>
              <a:t> </a:t>
            </a:r>
            <a:r>
              <a:rPr b="0" spc="-53">
                <a:latin typeface="Century Gothic"/>
                <a:cs typeface="Century Gothic"/>
              </a:rPr>
              <a:t>and</a:t>
            </a:r>
            <a:r>
              <a:rPr b="0" spc="27">
                <a:latin typeface="Century Gothic"/>
                <a:cs typeface="Century Gothic"/>
              </a:rPr>
              <a:t> </a:t>
            </a:r>
            <a:r>
              <a:rPr b="0">
                <a:latin typeface="Century Gothic"/>
                <a:cs typeface="Century Gothic"/>
              </a:rPr>
              <a:t>help</a:t>
            </a:r>
            <a:r>
              <a:rPr b="0" spc="27">
                <a:latin typeface="Century Gothic"/>
                <a:cs typeface="Century Gothic"/>
              </a:rPr>
              <a:t> </a:t>
            </a:r>
            <a:r>
              <a:rPr b="0">
                <a:latin typeface="Century Gothic"/>
                <a:cs typeface="Century Gothic"/>
              </a:rPr>
              <a:t>reinforce</a:t>
            </a:r>
            <a:r>
              <a:rPr b="0" spc="27">
                <a:latin typeface="Century Gothic"/>
                <a:cs typeface="Century Gothic"/>
              </a:rPr>
              <a:t> </a:t>
            </a:r>
            <a:r>
              <a:rPr b="0" spc="-33">
                <a:latin typeface="Century Gothic"/>
                <a:cs typeface="Century Gothic"/>
              </a:rPr>
              <a:t>the </a:t>
            </a:r>
            <a:r>
              <a:rPr b="0" spc="80">
                <a:latin typeface="Century Gothic"/>
                <a:cs typeface="Century Gothic"/>
              </a:rPr>
              <a:t>topics</a:t>
            </a:r>
            <a:r>
              <a:rPr b="0" spc="-40">
                <a:latin typeface="Century Gothic"/>
                <a:cs typeface="Century Gothic"/>
              </a:rPr>
              <a:t> </a:t>
            </a:r>
            <a:r>
              <a:rPr b="0">
                <a:latin typeface="Century Gothic"/>
                <a:cs typeface="Century Gothic"/>
              </a:rPr>
              <a:t>they</a:t>
            </a:r>
            <a:r>
              <a:rPr b="0" spc="-40">
                <a:latin typeface="Century Gothic"/>
                <a:cs typeface="Century Gothic"/>
              </a:rPr>
              <a:t> </a:t>
            </a:r>
            <a:r>
              <a:rPr b="0">
                <a:latin typeface="Century Gothic"/>
                <a:cs typeface="Century Gothic"/>
              </a:rPr>
              <a:t>learn</a:t>
            </a:r>
            <a:r>
              <a:rPr b="0" spc="-40">
                <a:latin typeface="Century Gothic"/>
                <a:cs typeface="Century Gothic"/>
              </a:rPr>
              <a:t> </a:t>
            </a:r>
            <a:r>
              <a:rPr b="0">
                <a:latin typeface="Century Gothic"/>
                <a:cs typeface="Century Gothic"/>
              </a:rPr>
              <a:t>about</a:t>
            </a:r>
            <a:r>
              <a:rPr b="0" spc="-33">
                <a:latin typeface="Century Gothic"/>
                <a:cs typeface="Century Gothic"/>
              </a:rPr>
              <a:t> </a:t>
            </a:r>
            <a:r>
              <a:rPr b="0" spc="100">
                <a:latin typeface="Century Gothic"/>
                <a:cs typeface="Century Gothic"/>
              </a:rPr>
              <a:t>in</a:t>
            </a:r>
            <a:r>
              <a:rPr b="0" spc="-40">
                <a:latin typeface="Century Gothic"/>
                <a:cs typeface="Century Gothic"/>
              </a:rPr>
              <a:t> </a:t>
            </a:r>
            <a:r>
              <a:rPr b="0" spc="87">
                <a:latin typeface="Century Gothic"/>
                <a:cs typeface="Century Gothic"/>
              </a:rPr>
              <a:t>their</a:t>
            </a:r>
            <a:r>
              <a:rPr b="0" spc="-40">
                <a:latin typeface="Century Gothic"/>
                <a:cs typeface="Century Gothic"/>
              </a:rPr>
              <a:t> </a:t>
            </a:r>
            <a:r>
              <a:rPr b="0" spc="67">
                <a:latin typeface="Century Gothic"/>
                <a:cs typeface="Century Gothic"/>
              </a:rPr>
              <a:t>security</a:t>
            </a:r>
            <a:r>
              <a:rPr b="0" spc="667">
                <a:latin typeface="Century Gothic"/>
                <a:cs typeface="Century Gothic"/>
              </a:rPr>
              <a:t> </a:t>
            </a:r>
            <a:r>
              <a:rPr b="0" spc="-13">
                <a:latin typeface="Century Gothic"/>
                <a:cs typeface="Century Gothic"/>
              </a:rPr>
              <a:t>training.</a:t>
            </a:r>
          </a:p>
          <a:p>
            <a:pPr marL="626518" marR="315797" indent="-427556">
              <a:buFont typeface="Arial"/>
              <a:buChar char="●"/>
              <a:tabLst>
                <a:tab pos="626518" algn="l"/>
              </a:tabLst>
            </a:pPr>
            <a:r>
              <a:rPr b="0" spc="13">
                <a:latin typeface="Century Gothic"/>
                <a:cs typeface="Century Gothic"/>
              </a:rPr>
              <a:t>Every</a:t>
            </a:r>
            <a:r>
              <a:rPr b="0" spc="93">
                <a:latin typeface="Century Gothic"/>
                <a:cs typeface="Century Gothic"/>
              </a:rPr>
              <a:t> </a:t>
            </a:r>
            <a:r>
              <a:rPr b="0" spc="13">
                <a:latin typeface="Century Gothic"/>
                <a:cs typeface="Century Gothic"/>
              </a:rPr>
              <a:t>month,</a:t>
            </a:r>
            <a:r>
              <a:rPr b="0" spc="93">
                <a:latin typeface="Century Gothic"/>
                <a:cs typeface="Century Gothic"/>
              </a:rPr>
              <a:t> </a:t>
            </a:r>
            <a:r>
              <a:rPr b="0" spc="13">
                <a:latin typeface="Century Gothic"/>
                <a:cs typeface="Century Gothic"/>
              </a:rPr>
              <a:t>KnowBe4</a:t>
            </a:r>
            <a:r>
              <a:rPr b="0" spc="100">
                <a:latin typeface="Century Gothic"/>
                <a:cs typeface="Century Gothic"/>
              </a:rPr>
              <a:t> </a:t>
            </a:r>
            <a:r>
              <a:rPr b="0" spc="13">
                <a:latin typeface="Century Gothic"/>
                <a:cs typeface="Century Gothic"/>
              </a:rPr>
              <a:t>updates</a:t>
            </a:r>
            <a:r>
              <a:rPr b="0" spc="93">
                <a:latin typeface="Century Gothic"/>
                <a:cs typeface="Century Gothic"/>
              </a:rPr>
              <a:t> </a:t>
            </a:r>
            <a:r>
              <a:rPr b="0" spc="40">
                <a:latin typeface="Century Gothic"/>
                <a:cs typeface="Century Gothic"/>
              </a:rPr>
              <a:t>our </a:t>
            </a:r>
            <a:r>
              <a:rPr spc="187"/>
              <a:t>Security</a:t>
            </a:r>
            <a:r>
              <a:rPr spc="-20"/>
              <a:t> </a:t>
            </a:r>
            <a:r>
              <a:rPr spc="187"/>
              <a:t>Hints</a:t>
            </a:r>
            <a:r>
              <a:rPr spc="-13"/>
              <a:t> </a:t>
            </a:r>
            <a:r>
              <a:rPr spc="187"/>
              <a:t>and</a:t>
            </a:r>
            <a:r>
              <a:rPr spc="-13"/>
              <a:t> </a:t>
            </a:r>
            <a:r>
              <a:rPr spc="193"/>
              <a:t>Tips</a:t>
            </a:r>
            <a:r>
              <a:rPr spc="7"/>
              <a:t> </a:t>
            </a:r>
            <a:r>
              <a:rPr b="0" spc="47">
                <a:latin typeface="Century Gothic"/>
                <a:cs typeface="Century Gothic"/>
              </a:rPr>
              <a:t>newsletter </a:t>
            </a:r>
            <a:r>
              <a:rPr b="0">
                <a:latin typeface="Century Gothic"/>
                <a:cs typeface="Century Gothic"/>
              </a:rPr>
              <a:t>category</a:t>
            </a:r>
            <a:r>
              <a:rPr b="0" spc="107">
                <a:latin typeface="Century Gothic"/>
                <a:cs typeface="Century Gothic"/>
              </a:rPr>
              <a:t> </a:t>
            </a:r>
            <a:r>
              <a:rPr b="0" spc="87">
                <a:latin typeface="Century Gothic"/>
                <a:cs typeface="Century Gothic"/>
              </a:rPr>
              <a:t>with</a:t>
            </a:r>
            <a:r>
              <a:rPr b="0" spc="113">
                <a:latin typeface="Century Gothic"/>
                <a:cs typeface="Century Gothic"/>
              </a:rPr>
              <a:t> </a:t>
            </a:r>
            <a:r>
              <a:rPr b="0">
                <a:latin typeface="Century Gothic"/>
                <a:cs typeface="Century Gothic"/>
              </a:rPr>
              <a:t>new</a:t>
            </a:r>
            <a:r>
              <a:rPr b="0" spc="107">
                <a:latin typeface="Century Gothic"/>
                <a:cs typeface="Century Gothic"/>
              </a:rPr>
              <a:t> </a:t>
            </a:r>
            <a:r>
              <a:rPr b="0">
                <a:latin typeface="Century Gothic"/>
                <a:cs typeface="Century Gothic"/>
              </a:rPr>
              <a:t>information</a:t>
            </a:r>
            <a:r>
              <a:rPr b="0" spc="113">
                <a:latin typeface="Century Gothic"/>
                <a:cs typeface="Century Gothic"/>
              </a:rPr>
              <a:t> </a:t>
            </a:r>
            <a:r>
              <a:rPr b="0" spc="-13">
                <a:latin typeface="Century Gothic"/>
                <a:cs typeface="Century Gothic"/>
              </a:rPr>
              <a:t>about </a:t>
            </a:r>
            <a:r>
              <a:rPr b="0">
                <a:latin typeface="Century Gothic"/>
                <a:cs typeface="Century Gothic"/>
              </a:rPr>
              <a:t>common</a:t>
            </a:r>
            <a:r>
              <a:rPr b="0" spc="180">
                <a:latin typeface="Century Gothic"/>
                <a:cs typeface="Century Gothic"/>
              </a:rPr>
              <a:t> </a:t>
            </a:r>
            <a:r>
              <a:rPr b="0">
                <a:latin typeface="Century Gothic"/>
                <a:cs typeface="Century Gothic"/>
              </a:rPr>
              <a:t>cybersecurity</a:t>
            </a:r>
            <a:r>
              <a:rPr b="0" spc="187">
                <a:latin typeface="Century Gothic"/>
                <a:cs typeface="Century Gothic"/>
              </a:rPr>
              <a:t> </a:t>
            </a:r>
            <a:r>
              <a:rPr b="0" spc="60">
                <a:latin typeface="Century Gothic"/>
                <a:cs typeface="Century Gothic"/>
              </a:rPr>
              <a:t>topics,</a:t>
            </a:r>
            <a:r>
              <a:rPr b="0" spc="187">
                <a:latin typeface="Century Gothic"/>
                <a:cs typeface="Century Gothic"/>
              </a:rPr>
              <a:t> </a:t>
            </a:r>
            <a:r>
              <a:rPr b="0">
                <a:latin typeface="Century Gothic"/>
                <a:cs typeface="Century Gothic"/>
              </a:rPr>
              <a:t>such</a:t>
            </a:r>
            <a:r>
              <a:rPr b="0" spc="187">
                <a:latin typeface="Century Gothic"/>
                <a:cs typeface="Century Gothic"/>
              </a:rPr>
              <a:t> </a:t>
            </a:r>
            <a:r>
              <a:rPr b="0" spc="-33">
                <a:latin typeface="Century Gothic"/>
                <a:cs typeface="Century Gothic"/>
              </a:rPr>
              <a:t>as </a:t>
            </a:r>
            <a:r>
              <a:rPr b="0">
                <a:latin typeface="Century Gothic"/>
                <a:cs typeface="Century Gothic"/>
              </a:rPr>
              <a:t>the</a:t>
            </a:r>
            <a:r>
              <a:rPr b="0" spc="7">
                <a:latin typeface="Century Gothic"/>
                <a:cs typeface="Century Gothic"/>
              </a:rPr>
              <a:t> </a:t>
            </a:r>
            <a:r>
              <a:rPr b="0">
                <a:latin typeface="Century Gothic"/>
                <a:cs typeface="Century Gothic"/>
              </a:rPr>
              <a:t>importance</a:t>
            </a:r>
            <a:r>
              <a:rPr b="0" spc="7">
                <a:latin typeface="Century Gothic"/>
                <a:cs typeface="Century Gothic"/>
              </a:rPr>
              <a:t> </a:t>
            </a:r>
            <a:r>
              <a:rPr b="0">
                <a:latin typeface="Century Gothic"/>
                <a:cs typeface="Century Gothic"/>
              </a:rPr>
              <a:t>of</a:t>
            </a:r>
            <a:r>
              <a:rPr b="0" spc="13">
                <a:latin typeface="Century Gothic"/>
                <a:cs typeface="Century Gothic"/>
              </a:rPr>
              <a:t> </a:t>
            </a:r>
            <a:r>
              <a:rPr b="0" spc="93">
                <a:latin typeface="Century Gothic"/>
                <a:cs typeface="Century Gothic"/>
              </a:rPr>
              <a:t>using</a:t>
            </a:r>
            <a:r>
              <a:rPr b="0" spc="7">
                <a:latin typeface="Century Gothic"/>
                <a:cs typeface="Century Gothic"/>
              </a:rPr>
              <a:t> </a:t>
            </a:r>
            <a:r>
              <a:rPr b="0" spc="-200">
                <a:latin typeface="Century Gothic"/>
                <a:cs typeface="Century Gothic"/>
              </a:rPr>
              <a:t>a</a:t>
            </a:r>
            <a:r>
              <a:rPr b="0" spc="7">
                <a:latin typeface="Century Gothic"/>
                <a:cs typeface="Century Gothic"/>
              </a:rPr>
              <a:t> </a:t>
            </a:r>
            <a:r>
              <a:rPr b="0" spc="87">
                <a:latin typeface="Century Gothic"/>
                <a:cs typeface="Century Gothic"/>
              </a:rPr>
              <a:t>VPN</a:t>
            </a:r>
            <a:r>
              <a:rPr b="0" spc="13">
                <a:latin typeface="Century Gothic"/>
                <a:cs typeface="Century Gothic"/>
              </a:rPr>
              <a:t> </a:t>
            </a:r>
            <a:r>
              <a:rPr b="0" spc="-33">
                <a:latin typeface="Century Gothic"/>
                <a:cs typeface="Century Gothic"/>
              </a:rPr>
              <a:t>and </a:t>
            </a:r>
            <a:r>
              <a:rPr b="0" spc="27">
                <a:latin typeface="Century Gothic"/>
                <a:cs typeface="Century Gothic"/>
              </a:rPr>
              <a:t>protecting</a:t>
            </a:r>
            <a:r>
              <a:rPr b="0" spc="180">
                <a:latin typeface="Century Gothic"/>
                <a:cs typeface="Century Gothic"/>
              </a:rPr>
              <a:t> </a:t>
            </a:r>
            <a:r>
              <a:rPr b="0" spc="53">
                <a:latin typeface="Century Gothic"/>
                <a:cs typeface="Century Gothic"/>
              </a:rPr>
              <a:t>passwords.</a:t>
            </a:r>
          </a:p>
          <a:p>
            <a:pPr marL="626518" marR="583339" indent="-427556">
              <a:buFont typeface="Arial"/>
              <a:buChar char="●"/>
              <a:tabLst>
                <a:tab pos="626518" algn="l"/>
              </a:tabLst>
            </a:pPr>
            <a:r>
              <a:rPr b="0" spc="80">
                <a:latin typeface="Century Gothic"/>
                <a:cs typeface="Century Gothic"/>
              </a:rPr>
              <a:t>The</a:t>
            </a:r>
            <a:r>
              <a:rPr b="0" spc="-107">
                <a:latin typeface="Century Gothic"/>
                <a:cs typeface="Century Gothic"/>
              </a:rPr>
              <a:t> </a:t>
            </a:r>
            <a:r>
              <a:rPr spc="260"/>
              <a:t>Scam</a:t>
            </a:r>
            <a:r>
              <a:rPr spc="-20"/>
              <a:t> </a:t>
            </a:r>
            <a:r>
              <a:rPr spc="160"/>
              <a:t>of</a:t>
            </a:r>
            <a:r>
              <a:rPr spc="-20"/>
              <a:t> </a:t>
            </a:r>
            <a:r>
              <a:rPr spc="167"/>
              <a:t>the</a:t>
            </a:r>
            <a:r>
              <a:rPr spc="-13"/>
              <a:t> </a:t>
            </a:r>
            <a:r>
              <a:rPr spc="213"/>
              <a:t>Week</a:t>
            </a:r>
            <a:r>
              <a:rPr spc="7"/>
              <a:t> </a:t>
            </a:r>
            <a:r>
              <a:rPr b="0" spc="200">
                <a:latin typeface="Century Gothic"/>
                <a:cs typeface="Century Gothic"/>
              </a:rPr>
              <a:t>is</a:t>
            </a:r>
            <a:r>
              <a:rPr b="0" spc="-73">
                <a:latin typeface="Century Gothic"/>
                <a:cs typeface="Century Gothic"/>
              </a:rPr>
              <a:t> </a:t>
            </a:r>
            <a:r>
              <a:rPr b="0" spc="-200">
                <a:latin typeface="Century Gothic"/>
                <a:cs typeface="Century Gothic"/>
              </a:rPr>
              <a:t>a</a:t>
            </a:r>
            <a:r>
              <a:rPr b="0" spc="-67">
                <a:latin typeface="Century Gothic"/>
                <a:cs typeface="Century Gothic"/>
              </a:rPr>
              <a:t> </a:t>
            </a:r>
            <a:r>
              <a:rPr b="0" spc="-13">
                <a:latin typeface="Century Gothic"/>
                <a:cs typeface="Century Gothic"/>
              </a:rPr>
              <a:t>weekly </a:t>
            </a:r>
            <a:r>
              <a:rPr b="0" spc="60">
                <a:latin typeface="Century Gothic"/>
                <a:cs typeface="Century Gothic"/>
              </a:rPr>
              <a:t>newsletter</a:t>
            </a:r>
            <a:r>
              <a:rPr b="0">
                <a:latin typeface="Century Gothic"/>
                <a:cs typeface="Century Gothic"/>
              </a:rPr>
              <a:t> </a:t>
            </a:r>
            <a:r>
              <a:rPr b="0" spc="80">
                <a:latin typeface="Century Gothic"/>
                <a:cs typeface="Century Gothic"/>
              </a:rPr>
              <a:t>written</a:t>
            </a:r>
            <a:r>
              <a:rPr b="0" spc="7">
                <a:latin typeface="Century Gothic"/>
                <a:cs typeface="Century Gothic"/>
              </a:rPr>
              <a:t> </a:t>
            </a:r>
            <a:r>
              <a:rPr b="0" spc="13">
                <a:latin typeface="Century Gothic"/>
                <a:cs typeface="Century Gothic"/>
              </a:rPr>
              <a:t>by</a:t>
            </a:r>
            <a:r>
              <a:rPr b="0" spc="7">
                <a:latin typeface="Century Gothic"/>
                <a:cs typeface="Century Gothic"/>
              </a:rPr>
              <a:t> </a:t>
            </a:r>
            <a:r>
              <a:rPr b="0" spc="13">
                <a:latin typeface="Century Gothic"/>
                <a:cs typeface="Century Gothic"/>
              </a:rPr>
              <a:t>KnowBe4.</a:t>
            </a:r>
            <a:r>
              <a:rPr b="0" spc="7">
                <a:latin typeface="Century Gothic"/>
                <a:cs typeface="Century Gothic"/>
              </a:rPr>
              <a:t> </a:t>
            </a:r>
            <a:r>
              <a:rPr b="0" spc="47">
                <a:latin typeface="Century Gothic"/>
                <a:cs typeface="Century Gothic"/>
              </a:rPr>
              <a:t>The </a:t>
            </a:r>
            <a:r>
              <a:rPr b="0" spc="60">
                <a:latin typeface="Century Gothic"/>
                <a:cs typeface="Century Gothic"/>
              </a:rPr>
              <a:t>newsletter</a:t>
            </a:r>
            <a:r>
              <a:rPr b="0" spc="-53">
                <a:latin typeface="Century Gothic"/>
                <a:cs typeface="Century Gothic"/>
              </a:rPr>
              <a:t> </a:t>
            </a:r>
            <a:r>
              <a:rPr b="0" spc="73">
                <a:latin typeface="Century Gothic"/>
                <a:cs typeface="Century Gothic"/>
              </a:rPr>
              <a:t>summarizes</a:t>
            </a:r>
            <a:r>
              <a:rPr b="0" spc="-53">
                <a:latin typeface="Century Gothic"/>
                <a:cs typeface="Century Gothic"/>
              </a:rPr>
              <a:t> </a:t>
            </a:r>
            <a:r>
              <a:rPr b="0" spc="-200">
                <a:latin typeface="Century Gothic"/>
                <a:cs typeface="Century Gothic"/>
              </a:rPr>
              <a:t>a</a:t>
            </a:r>
            <a:r>
              <a:rPr b="0" spc="-53">
                <a:latin typeface="Century Gothic"/>
                <a:cs typeface="Century Gothic"/>
              </a:rPr>
              <a:t> </a:t>
            </a:r>
            <a:r>
              <a:rPr b="0" spc="-13">
                <a:latin typeface="Century Gothic"/>
                <a:cs typeface="Century Gothic"/>
              </a:rPr>
              <a:t>recent</a:t>
            </a:r>
          </a:p>
          <a:p>
            <a:pPr marL="626518" marR="448722"/>
            <a:r>
              <a:rPr b="0">
                <a:latin typeface="Century Gothic"/>
                <a:cs typeface="Century Gothic"/>
              </a:rPr>
              <a:t>real-world</a:t>
            </a:r>
            <a:r>
              <a:rPr b="0" spc="53">
                <a:latin typeface="Century Gothic"/>
                <a:cs typeface="Century Gothic"/>
              </a:rPr>
              <a:t> </a:t>
            </a:r>
            <a:r>
              <a:rPr b="0">
                <a:latin typeface="Century Gothic"/>
                <a:cs typeface="Century Gothic"/>
              </a:rPr>
              <a:t>scam</a:t>
            </a:r>
            <a:r>
              <a:rPr b="0" spc="60">
                <a:latin typeface="Century Gothic"/>
                <a:cs typeface="Century Gothic"/>
              </a:rPr>
              <a:t> </a:t>
            </a:r>
            <a:r>
              <a:rPr b="0" spc="-53">
                <a:latin typeface="Century Gothic"/>
                <a:cs typeface="Century Gothic"/>
              </a:rPr>
              <a:t>and</a:t>
            </a:r>
            <a:r>
              <a:rPr b="0" spc="60">
                <a:latin typeface="Century Gothic"/>
                <a:cs typeface="Century Gothic"/>
              </a:rPr>
              <a:t> </a:t>
            </a:r>
            <a:r>
              <a:rPr b="0" spc="67">
                <a:latin typeface="Century Gothic"/>
                <a:cs typeface="Century Gothic"/>
              </a:rPr>
              <a:t>provides</a:t>
            </a:r>
            <a:r>
              <a:rPr b="0" spc="53">
                <a:latin typeface="Century Gothic"/>
                <a:cs typeface="Century Gothic"/>
              </a:rPr>
              <a:t> </a:t>
            </a:r>
            <a:r>
              <a:rPr b="0" spc="140">
                <a:latin typeface="Century Gothic"/>
                <a:cs typeface="Century Gothic"/>
              </a:rPr>
              <a:t>tips</a:t>
            </a:r>
            <a:r>
              <a:rPr b="0" spc="60">
                <a:latin typeface="Century Gothic"/>
                <a:cs typeface="Century Gothic"/>
              </a:rPr>
              <a:t> </a:t>
            </a:r>
            <a:r>
              <a:rPr b="0" spc="-33">
                <a:latin typeface="Century Gothic"/>
                <a:cs typeface="Century Gothic"/>
              </a:rPr>
              <a:t>on </a:t>
            </a:r>
            <a:r>
              <a:rPr b="0">
                <a:latin typeface="Century Gothic"/>
                <a:cs typeface="Century Gothic"/>
              </a:rPr>
              <a:t>how</a:t>
            </a:r>
            <a:r>
              <a:rPr b="0" spc="-20">
                <a:latin typeface="Century Gothic"/>
                <a:cs typeface="Century Gothic"/>
              </a:rPr>
              <a:t> </a:t>
            </a:r>
            <a:r>
              <a:rPr b="0" spc="73">
                <a:latin typeface="Century Gothic"/>
                <a:cs typeface="Century Gothic"/>
              </a:rPr>
              <a:t>to</a:t>
            </a:r>
            <a:r>
              <a:rPr b="0" spc="-20">
                <a:latin typeface="Century Gothic"/>
                <a:cs typeface="Century Gothic"/>
              </a:rPr>
              <a:t> </a:t>
            </a:r>
            <a:r>
              <a:rPr b="0">
                <a:latin typeface="Century Gothic"/>
                <a:cs typeface="Century Gothic"/>
              </a:rPr>
              <a:t>stay</a:t>
            </a:r>
            <a:r>
              <a:rPr b="0" spc="-13">
                <a:latin typeface="Century Gothic"/>
                <a:cs typeface="Century Gothic"/>
              </a:rPr>
              <a:t> </a:t>
            </a:r>
            <a:r>
              <a:rPr b="0">
                <a:latin typeface="Century Gothic"/>
                <a:cs typeface="Century Gothic"/>
              </a:rPr>
              <a:t>safe</a:t>
            </a:r>
            <a:r>
              <a:rPr b="0" spc="-20">
                <a:latin typeface="Century Gothic"/>
                <a:cs typeface="Century Gothic"/>
              </a:rPr>
              <a:t> </a:t>
            </a:r>
            <a:r>
              <a:rPr b="0" spc="80">
                <a:latin typeface="Century Gothic"/>
                <a:cs typeface="Century Gothic"/>
              </a:rPr>
              <a:t>from</a:t>
            </a:r>
            <a:r>
              <a:rPr b="0" spc="-13">
                <a:latin typeface="Century Gothic"/>
                <a:cs typeface="Century Gothic"/>
              </a:rPr>
              <a:t> </a:t>
            </a:r>
            <a:r>
              <a:rPr b="0" spc="100">
                <a:latin typeface="Century Gothic"/>
                <a:cs typeface="Century Gothic"/>
              </a:rPr>
              <a:t>similar</a:t>
            </a:r>
            <a:r>
              <a:rPr b="0" spc="-20">
                <a:latin typeface="Century Gothic"/>
                <a:cs typeface="Century Gothic"/>
              </a:rPr>
              <a:t> </a:t>
            </a:r>
            <a:r>
              <a:rPr b="0" spc="-13">
                <a:latin typeface="Century Gothic"/>
                <a:cs typeface="Century Gothic"/>
              </a:rPr>
              <a:t>scams.</a:t>
            </a:r>
          </a:p>
        </p:txBody>
      </p:sp>
      <p:pic>
        <p:nvPicPr>
          <p:cNvPr id="7" name="object 7" descr="A two tone conceptual drawing of a laptop computer with password lockbox, information popout, and idea pop out in texting box. Securtiy Hints and Tips is the caption at the bottom"/>
          <p:cNvPicPr/>
          <p:nvPr/>
        </p:nvPicPr>
        <p:blipFill>
          <a:blip r:embed="rId3" cstate="print"/>
          <a:stretch>
            <a:fillRect/>
          </a:stretch>
        </p:blipFill>
        <p:spPr>
          <a:xfrm>
            <a:off x="7130145" y="1003519"/>
            <a:ext cx="5061855" cy="4640386"/>
          </a:xfrm>
          <a:prstGeom prst="rect">
            <a:avLst/>
          </a:prstGeom>
        </p:spPr>
      </p:pic>
      <p:sp>
        <p:nvSpPr>
          <p:cNvPr id="8" name="object 8">
            <a:extLst>
              <a:ext uri="{C183D7F6-B498-43B3-948B-1728B52AA6E4}">
                <adec:decorative xmlns:adec="http://schemas.microsoft.com/office/drawing/2017/decorative" val="1"/>
              </a:ext>
            </a:extLst>
          </p:cNvPr>
          <p:cNvSpPr txBox="1"/>
          <p:nvPr/>
        </p:nvSpPr>
        <p:spPr>
          <a:xfrm>
            <a:off x="9504381" y="6386232"/>
            <a:ext cx="1777153" cy="119755"/>
          </a:xfrm>
          <a:prstGeom prst="rect">
            <a:avLst/>
          </a:prstGeom>
        </p:spPr>
        <p:txBody>
          <a:bodyPr vert="horz" wrap="square" lIns="0" tIns="16933" rIns="0" bIns="0" rtlCol="0">
            <a:spAutoFit/>
          </a:bodyPr>
          <a:lstStyle/>
          <a:p>
            <a:pPr marL="16933" defTabSz="1219170">
              <a:spcBef>
                <a:spcPts val="133"/>
              </a:spcBef>
            </a:pPr>
            <a:r>
              <a:rPr sz="667" kern="0" spc="-27">
                <a:solidFill>
                  <a:srgbClr val="00293C"/>
                </a:solidFill>
                <a:latin typeface="Century Gothic"/>
                <a:cs typeface="Century Gothic"/>
              </a:rPr>
              <a:t>©</a:t>
            </a:r>
            <a:r>
              <a:rPr sz="667" kern="0" spc="73">
                <a:solidFill>
                  <a:srgbClr val="00293C"/>
                </a:solidFill>
                <a:latin typeface="Century Gothic"/>
                <a:cs typeface="Century Gothic"/>
              </a:rPr>
              <a:t> </a:t>
            </a:r>
            <a:r>
              <a:rPr sz="667" kern="0" spc="67">
                <a:solidFill>
                  <a:srgbClr val="00293C"/>
                </a:solidFill>
                <a:latin typeface="Century Gothic"/>
                <a:cs typeface="Century Gothic"/>
              </a:rPr>
              <a:t>2026</a:t>
            </a:r>
            <a:r>
              <a:rPr sz="667" kern="0" spc="73">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73">
                <a:solidFill>
                  <a:srgbClr val="00293C"/>
                </a:solidFill>
                <a:latin typeface="Century Gothic"/>
                <a:cs typeface="Century Gothic"/>
              </a:rPr>
              <a:t> </a:t>
            </a:r>
            <a:r>
              <a:rPr sz="667" kern="0">
                <a:solidFill>
                  <a:srgbClr val="00293C"/>
                </a:solidFill>
                <a:latin typeface="Century Gothic"/>
                <a:cs typeface="Century Gothic"/>
              </a:rPr>
              <a:t>All</a:t>
            </a:r>
            <a:r>
              <a:rPr sz="667" kern="0" spc="73">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grpSp>
      <p:sp>
        <p:nvSpPr>
          <p:cNvPr id="14" name="object 14"/>
          <p:cNvSpPr txBox="1">
            <a:spLocks noGrp="1"/>
          </p:cNvSpPr>
          <p:nvPr>
            <p:ph type="title"/>
          </p:nvPr>
        </p:nvSpPr>
        <p:spPr>
          <a:xfrm>
            <a:off x="595019" y="27131"/>
            <a:ext cx="15065964" cy="1133915"/>
          </a:xfrm>
          <a:prstGeom prst="rect">
            <a:avLst/>
          </a:prstGeom>
        </p:spPr>
        <p:txBody>
          <a:bodyPr vert="horz" wrap="square" lIns="0" tIns="554052" rIns="0" bIns="0" rtlCol="0">
            <a:spAutoFit/>
          </a:bodyPr>
          <a:lstStyle/>
          <a:p>
            <a:pPr marL="16933">
              <a:spcBef>
                <a:spcPts val="133"/>
              </a:spcBef>
            </a:pPr>
            <a:r>
              <a:rPr spc="407" dirty="0">
                <a:solidFill>
                  <a:srgbClr val="00293C"/>
                </a:solidFill>
              </a:rPr>
              <a:t>Targeted</a:t>
            </a:r>
            <a:r>
              <a:rPr dirty="0">
                <a:solidFill>
                  <a:srgbClr val="00293C"/>
                </a:solidFill>
              </a:rPr>
              <a:t> </a:t>
            </a:r>
            <a:r>
              <a:rPr spc="367" dirty="0">
                <a:solidFill>
                  <a:srgbClr val="00293C"/>
                </a:solidFill>
              </a:rPr>
              <a:t>Training</a:t>
            </a:r>
          </a:p>
        </p:txBody>
      </p:sp>
      <p:sp>
        <p:nvSpPr>
          <p:cNvPr id="15" name="object 15"/>
          <p:cNvSpPr txBox="1"/>
          <p:nvPr/>
        </p:nvSpPr>
        <p:spPr>
          <a:xfrm>
            <a:off x="560667" y="1316940"/>
            <a:ext cx="3342640" cy="263320"/>
          </a:xfrm>
          <a:prstGeom prst="rect">
            <a:avLst/>
          </a:prstGeom>
        </p:spPr>
        <p:txBody>
          <a:bodyPr vert="horz" wrap="square" lIns="0" tIns="16933" rIns="0" bIns="0" rtlCol="0">
            <a:spAutoFit/>
          </a:bodyPr>
          <a:lstStyle/>
          <a:p>
            <a:pPr marL="16933" defTabSz="1219170">
              <a:spcBef>
                <a:spcPts val="133"/>
              </a:spcBef>
            </a:pPr>
            <a:r>
              <a:rPr sz="1600" b="1" kern="0" spc="233" dirty="0">
                <a:solidFill>
                  <a:srgbClr val="00293C"/>
                </a:solidFill>
                <a:latin typeface="Calibri"/>
                <a:cs typeface="Calibri"/>
              </a:rPr>
              <a:t>How</a:t>
            </a:r>
            <a:r>
              <a:rPr sz="1600" b="1" kern="0" spc="-20" dirty="0">
                <a:solidFill>
                  <a:srgbClr val="00293C"/>
                </a:solidFill>
                <a:latin typeface="Calibri"/>
                <a:cs typeface="Calibri"/>
              </a:rPr>
              <a:t> </a:t>
            </a:r>
            <a:r>
              <a:rPr sz="1600" b="1" kern="0" spc="233" dirty="0">
                <a:solidFill>
                  <a:srgbClr val="00293C"/>
                </a:solidFill>
                <a:latin typeface="Calibri"/>
                <a:cs typeface="Calibri"/>
              </a:rPr>
              <a:t>do</a:t>
            </a:r>
            <a:r>
              <a:rPr sz="1600" b="1" kern="0" spc="-13" dirty="0">
                <a:solidFill>
                  <a:srgbClr val="00293C"/>
                </a:solidFill>
                <a:latin typeface="Calibri"/>
                <a:cs typeface="Calibri"/>
              </a:rPr>
              <a:t> </a:t>
            </a:r>
            <a:r>
              <a:rPr sz="1600" b="1" kern="0" spc="93" dirty="0">
                <a:solidFill>
                  <a:srgbClr val="00293C"/>
                </a:solidFill>
                <a:latin typeface="Calibri"/>
                <a:cs typeface="Calibri"/>
              </a:rPr>
              <a:t>I</a:t>
            </a:r>
            <a:r>
              <a:rPr sz="1600" b="1" kern="0" spc="-13" dirty="0">
                <a:solidFill>
                  <a:srgbClr val="00293C"/>
                </a:solidFill>
                <a:latin typeface="Calibri"/>
                <a:cs typeface="Calibri"/>
              </a:rPr>
              <a:t> </a:t>
            </a:r>
            <a:r>
              <a:rPr sz="1600" b="1" kern="0" spc="193" dirty="0">
                <a:solidFill>
                  <a:srgbClr val="00293C"/>
                </a:solidFill>
                <a:latin typeface="Calibri"/>
                <a:cs typeface="Calibri"/>
              </a:rPr>
              <a:t>select</a:t>
            </a:r>
            <a:r>
              <a:rPr sz="1600" b="1" kern="0" spc="-13" dirty="0">
                <a:solidFill>
                  <a:srgbClr val="00293C"/>
                </a:solidFill>
                <a:latin typeface="Calibri"/>
                <a:cs typeface="Calibri"/>
              </a:rPr>
              <a:t> </a:t>
            </a:r>
            <a:r>
              <a:rPr sz="1600" b="1" kern="0" spc="167" dirty="0">
                <a:solidFill>
                  <a:srgbClr val="00293C"/>
                </a:solidFill>
                <a:latin typeface="Calibri"/>
                <a:cs typeface="Calibri"/>
              </a:rPr>
              <a:t>training</a:t>
            </a:r>
            <a:r>
              <a:rPr sz="1600" b="1" kern="0" spc="-20" dirty="0">
                <a:solidFill>
                  <a:srgbClr val="00293C"/>
                </a:solidFill>
                <a:latin typeface="Calibri"/>
                <a:cs typeface="Calibri"/>
              </a:rPr>
              <a:t> </a:t>
            </a:r>
            <a:r>
              <a:rPr sz="1600" b="1" kern="0" spc="187" dirty="0">
                <a:solidFill>
                  <a:srgbClr val="00293C"/>
                </a:solidFill>
                <a:latin typeface="Calibri"/>
                <a:cs typeface="Calibri"/>
              </a:rPr>
              <a:t>topics?</a:t>
            </a:r>
            <a:endParaRPr sz="1600" kern="0" dirty="0">
              <a:solidFill>
                <a:sysClr val="windowText" lastClr="000000"/>
              </a:solidFill>
              <a:latin typeface="Calibri"/>
              <a:cs typeface="Calibri"/>
            </a:endParaRPr>
          </a:p>
        </p:txBody>
      </p:sp>
      <p:grpSp>
        <p:nvGrpSpPr>
          <p:cNvPr id="6" name="object 6" descr="Increasing circles with Role Based, Custom Learning Paths, and Industry Specific Content in an accending path. "/>
          <p:cNvGrpSpPr/>
          <p:nvPr/>
        </p:nvGrpSpPr>
        <p:grpSpPr>
          <a:xfrm>
            <a:off x="1842049" y="1432132"/>
            <a:ext cx="8508153" cy="4621953"/>
            <a:chOff x="1381536" y="1074098"/>
            <a:chExt cx="6381115" cy="3466465"/>
          </a:xfrm>
        </p:grpSpPr>
        <p:sp>
          <p:nvSpPr>
            <p:cNvPr id="7" name="object 7"/>
            <p:cNvSpPr/>
            <p:nvPr/>
          </p:nvSpPr>
          <p:spPr>
            <a:xfrm>
              <a:off x="1381536" y="1074098"/>
              <a:ext cx="6381115" cy="3241040"/>
            </a:xfrm>
            <a:custGeom>
              <a:avLst/>
              <a:gdLst/>
              <a:ahLst/>
              <a:cxnLst/>
              <a:rect l="l" t="t" r="r" b="b"/>
              <a:pathLst>
                <a:path w="6381115" h="3241040">
                  <a:moveTo>
                    <a:pt x="719685" y="3240729"/>
                  </a:moveTo>
                  <a:lnTo>
                    <a:pt x="681467" y="3240640"/>
                  </a:lnTo>
                  <a:lnTo>
                    <a:pt x="606755" y="3239921"/>
                  </a:lnTo>
                  <a:lnTo>
                    <a:pt x="534395" y="3238539"/>
                  </a:lnTo>
                  <a:lnTo>
                    <a:pt x="464455" y="3236560"/>
                  </a:lnTo>
                  <a:lnTo>
                    <a:pt x="397001" y="3234052"/>
                  </a:lnTo>
                  <a:lnTo>
                    <a:pt x="332098" y="3231082"/>
                  </a:lnTo>
                  <a:lnTo>
                    <a:pt x="269814" y="3227716"/>
                  </a:lnTo>
                  <a:lnTo>
                    <a:pt x="210215" y="3224023"/>
                  </a:lnTo>
                  <a:lnTo>
                    <a:pt x="153368" y="3220068"/>
                  </a:lnTo>
                  <a:lnTo>
                    <a:pt x="99338" y="3215920"/>
                  </a:lnTo>
                  <a:lnTo>
                    <a:pt x="48194" y="3211644"/>
                  </a:lnTo>
                  <a:lnTo>
                    <a:pt x="0" y="3207309"/>
                  </a:lnTo>
                  <a:lnTo>
                    <a:pt x="25126" y="3207961"/>
                  </a:lnTo>
                  <a:lnTo>
                    <a:pt x="50985" y="3208551"/>
                  </a:lnTo>
                  <a:lnTo>
                    <a:pt x="104870" y="3209509"/>
                  </a:lnTo>
                  <a:lnTo>
                    <a:pt x="161581" y="3210119"/>
                  </a:lnTo>
                  <a:lnTo>
                    <a:pt x="221049" y="3210318"/>
                  </a:lnTo>
                  <a:lnTo>
                    <a:pt x="251795" y="3210243"/>
                  </a:lnTo>
                  <a:lnTo>
                    <a:pt x="315265" y="3209704"/>
                  </a:lnTo>
                  <a:lnTo>
                    <a:pt x="381315" y="3208593"/>
                  </a:lnTo>
                  <a:lnTo>
                    <a:pt x="449873" y="3206847"/>
                  </a:lnTo>
                  <a:lnTo>
                    <a:pt x="520870" y="3204401"/>
                  </a:lnTo>
                  <a:lnTo>
                    <a:pt x="594233" y="3201191"/>
                  </a:lnTo>
                  <a:lnTo>
                    <a:pt x="669893" y="3197153"/>
                  </a:lnTo>
                  <a:lnTo>
                    <a:pt x="708562" y="3194804"/>
                  </a:lnTo>
                  <a:lnTo>
                    <a:pt x="747779" y="3192223"/>
                  </a:lnTo>
                  <a:lnTo>
                    <a:pt x="787534" y="3189404"/>
                  </a:lnTo>
                  <a:lnTo>
                    <a:pt x="827819" y="3186338"/>
                  </a:lnTo>
                  <a:lnTo>
                    <a:pt x="868625" y="3183016"/>
                  </a:lnTo>
                  <a:lnTo>
                    <a:pt x="909943" y="3179432"/>
                  </a:lnTo>
                  <a:lnTo>
                    <a:pt x="951765" y="3175577"/>
                  </a:lnTo>
                  <a:lnTo>
                    <a:pt x="994081" y="3171443"/>
                  </a:lnTo>
                  <a:lnTo>
                    <a:pt x="1036882" y="3167022"/>
                  </a:lnTo>
                  <a:lnTo>
                    <a:pt x="1080161" y="3162306"/>
                  </a:lnTo>
                  <a:lnTo>
                    <a:pt x="1123907" y="3157287"/>
                  </a:lnTo>
                  <a:lnTo>
                    <a:pt x="1168112" y="3151957"/>
                  </a:lnTo>
                  <a:lnTo>
                    <a:pt x="1212768" y="3146308"/>
                  </a:lnTo>
                  <a:lnTo>
                    <a:pt x="1257865" y="3140332"/>
                  </a:lnTo>
                  <a:lnTo>
                    <a:pt x="1303394" y="3134021"/>
                  </a:lnTo>
                  <a:lnTo>
                    <a:pt x="1349347" y="3127367"/>
                  </a:lnTo>
                  <a:lnTo>
                    <a:pt x="1395715" y="3120362"/>
                  </a:lnTo>
                  <a:lnTo>
                    <a:pt x="1442488" y="3112998"/>
                  </a:lnTo>
                  <a:lnTo>
                    <a:pt x="1489659" y="3105267"/>
                  </a:lnTo>
                  <a:lnTo>
                    <a:pt x="1537218" y="3097161"/>
                  </a:lnTo>
                  <a:lnTo>
                    <a:pt x="1585157" y="3088672"/>
                  </a:lnTo>
                  <a:lnTo>
                    <a:pt x="1633466" y="3079792"/>
                  </a:lnTo>
                  <a:lnTo>
                    <a:pt x="1682136" y="3070514"/>
                  </a:lnTo>
                  <a:lnTo>
                    <a:pt x="1731160" y="3060828"/>
                  </a:lnTo>
                  <a:lnTo>
                    <a:pt x="1780527" y="3050727"/>
                  </a:lnTo>
                  <a:lnTo>
                    <a:pt x="1830230" y="3040203"/>
                  </a:lnTo>
                  <a:lnTo>
                    <a:pt x="1880259" y="3029248"/>
                  </a:lnTo>
                  <a:lnTo>
                    <a:pt x="1930606" y="3017854"/>
                  </a:lnTo>
                  <a:lnTo>
                    <a:pt x="1981261" y="3006013"/>
                  </a:lnTo>
                  <a:lnTo>
                    <a:pt x="2032216" y="2993717"/>
                  </a:lnTo>
                  <a:lnTo>
                    <a:pt x="2083461" y="2980959"/>
                  </a:lnTo>
                  <a:lnTo>
                    <a:pt x="2134989" y="2967729"/>
                  </a:lnTo>
                  <a:lnTo>
                    <a:pt x="2186790" y="2954020"/>
                  </a:lnTo>
                  <a:lnTo>
                    <a:pt x="2238855" y="2939824"/>
                  </a:lnTo>
                  <a:lnTo>
                    <a:pt x="2291176" y="2925133"/>
                  </a:lnTo>
                  <a:lnTo>
                    <a:pt x="2343744" y="2909939"/>
                  </a:lnTo>
                  <a:lnTo>
                    <a:pt x="2396549" y="2894234"/>
                  </a:lnTo>
                  <a:lnTo>
                    <a:pt x="2449583" y="2878010"/>
                  </a:lnTo>
                  <a:lnTo>
                    <a:pt x="2502838" y="2861259"/>
                  </a:lnTo>
                  <a:lnTo>
                    <a:pt x="2556303" y="2843973"/>
                  </a:lnTo>
                  <a:lnTo>
                    <a:pt x="2609971" y="2826144"/>
                  </a:lnTo>
                  <a:lnTo>
                    <a:pt x="2663833" y="2807764"/>
                  </a:lnTo>
                  <a:lnTo>
                    <a:pt x="2717879" y="2788825"/>
                  </a:lnTo>
                  <a:lnTo>
                    <a:pt x="2772101" y="2769318"/>
                  </a:lnTo>
                  <a:lnTo>
                    <a:pt x="2826491" y="2749237"/>
                  </a:lnTo>
                  <a:lnTo>
                    <a:pt x="2881038" y="2728573"/>
                  </a:lnTo>
                  <a:lnTo>
                    <a:pt x="2935735" y="2707318"/>
                  </a:lnTo>
                  <a:lnTo>
                    <a:pt x="2990572" y="2685464"/>
                  </a:lnTo>
                  <a:lnTo>
                    <a:pt x="3045540" y="2663002"/>
                  </a:lnTo>
                  <a:lnTo>
                    <a:pt x="3100632" y="2639926"/>
                  </a:lnTo>
                  <a:lnTo>
                    <a:pt x="3155837" y="2616226"/>
                  </a:lnTo>
                  <a:lnTo>
                    <a:pt x="3211148" y="2591896"/>
                  </a:lnTo>
                  <a:lnTo>
                    <a:pt x="3266554" y="2566927"/>
                  </a:lnTo>
                  <a:lnTo>
                    <a:pt x="3322048" y="2541310"/>
                  </a:lnTo>
                  <a:lnTo>
                    <a:pt x="3377621" y="2515038"/>
                  </a:lnTo>
                  <a:lnTo>
                    <a:pt x="3433263" y="2488104"/>
                  </a:lnTo>
                  <a:lnTo>
                    <a:pt x="3488966" y="2460498"/>
                  </a:lnTo>
                  <a:lnTo>
                    <a:pt x="3544721" y="2432213"/>
                  </a:lnTo>
                  <a:lnTo>
                    <a:pt x="3600519" y="2403242"/>
                  </a:lnTo>
                  <a:lnTo>
                    <a:pt x="3656351" y="2373575"/>
                  </a:lnTo>
                  <a:lnTo>
                    <a:pt x="3712209" y="2343205"/>
                  </a:lnTo>
                  <a:lnTo>
                    <a:pt x="3768083" y="2312124"/>
                  </a:lnTo>
                  <a:lnTo>
                    <a:pt x="3823965" y="2280324"/>
                  </a:lnTo>
                  <a:lnTo>
                    <a:pt x="3879846" y="2247797"/>
                  </a:lnTo>
                  <a:lnTo>
                    <a:pt x="3935717" y="2214535"/>
                  </a:lnTo>
                  <a:lnTo>
                    <a:pt x="3991569" y="2180529"/>
                  </a:lnTo>
                  <a:lnTo>
                    <a:pt x="4047394" y="2145773"/>
                  </a:lnTo>
                  <a:lnTo>
                    <a:pt x="4103182" y="2110258"/>
                  </a:lnTo>
                  <a:lnTo>
                    <a:pt x="4158924" y="2073975"/>
                  </a:lnTo>
                  <a:lnTo>
                    <a:pt x="4214612" y="2036918"/>
                  </a:lnTo>
                  <a:lnTo>
                    <a:pt x="4270237" y="1999077"/>
                  </a:lnTo>
                  <a:lnTo>
                    <a:pt x="4325791" y="1960445"/>
                  </a:lnTo>
                  <a:lnTo>
                    <a:pt x="4381263" y="1921015"/>
                  </a:lnTo>
                  <a:lnTo>
                    <a:pt x="4428942" y="1886442"/>
                  </a:lnTo>
                  <a:lnTo>
                    <a:pt x="4475970" y="1851695"/>
                  </a:lnTo>
                  <a:lnTo>
                    <a:pt x="4522353" y="1816787"/>
                  </a:lnTo>
                  <a:lnTo>
                    <a:pt x="4568092" y="1781729"/>
                  </a:lnTo>
                  <a:lnTo>
                    <a:pt x="4613193" y="1746532"/>
                  </a:lnTo>
                  <a:lnTo>
                    <a:pt x="4657658" y="1711207"/>
                  </a:lnTo>
                  <a:lnTo>
                    <a:pt x="4701491" y="1675767"/>
                  </a:lnTo>
                  <a:lnTo>
                    <a:pt x="4744696" y="1640221"/>
                  </a:lnTo>
                  <a:lnTo>
                    <a:pt x="4787276" y="1604583"/>
                  </a:lnTo>
                  <a:lnTo>
                    <a:pt x="4829235" y="1568862"/>
                  </a:lnTo>
                  <a:lnTo>
                    <a:pt x="4870577" y="1533071"/>
                  </a:lnTo>
                  <a:lnTo>
                    <a:pt x="4911305" y="1497221"/>
                  </a:lnTo>
                  <a:lnTo>
                    <a:pt x="4951422" y="1461323"/>
                  </a:lnTo>
                  <a:lnTo>
                    <a:pt x="4990934" y="1425389"/>
                  </a:lnTo>
                  <a:lnTo>
                    <a:pt x="5029842" y="1389429"/>
                  </a:lnTo>
                  <a:lnTo>
                    <a:pt x="5068151" y="1353457"/>
                  </a:lnTo>
                  <a:lnTo>
                    <a:pt x="5105864" y="1317482"/>
                  </a:lnTo>
                  <a:lnTo>
                    <a:pt x="5142986" y="1281516"/>
                  </a:lnTo>
                  <a:lnTo>
                    <a:pt x="5179519" y="1245571"/>
                  </a:lnTo>
                  <a:lnTo>
                    <a:pt x="5215466" y="1209658"/>
                  </a:lnTo>
                  <a:lnTo>
                    <a:pt x="5250833" y="1173789"/>
                  </a:lnTo>
                  <a:lnTo>
                    <a:pt x="5285622" y="1137974"/>
                  </a:lnTo>
                  <a:lnTo>
                    <a:pt x="5319838" y="1102225"/>
                  </a:lnTo>
                  <a:lnTo>
                    <a:pt x="5353482" y="1066554"/>
                  </a:lnTo>
                  <a:lnTo>
                    <a:pt x="5386560" y="1030972"/>
                  </a:lnTo>
                  <a:lnTo>
                    <a:pt x="5419075" y="995491"/>
                  </a:lnTo>
                  <a:lnTo>
                    <a:pt x="5451031" y="960121"/>
                  </a:lnTo>
                  <a:lnTo>
                    <a:pt x="5482430" y="924874"/>
                  </a:lnTo>
                  <a:lnTo>
                    <a:pt x="5513277" y="889762"/>
                  </a:lnTo>
                  <a:lnTo>
                    <a:pt x="5543576" y="854796"/>
                  </a:lnTo>
                  <a:lnTo>
                    <a:pt x="5573330" y="819988"/>
                  </a:lnTo>
                  <a:lnTo>
                    <a:pt x="5602542" y="785348"/>
                  </a:lnTo>
                  <a:lnTo>
                    <a:pt x="5631216" y="750888"/>
                  </a:lnTo>
                  <a:lnTo>
                    <a:pt x="5659356" y="716620"/>
                  </a:lnTo>
                  <a:lnTo>
                    <a:pt x="5686966" y="682554"/>
                  </a:lnTo>
                  <a:lnTo>
                    <a:pt x="5714049" y="648703"/>
                  </a:lnTo>
                  <a:lnTo>
                    <a:pt x="5740608" y="615078"/>
                  </a:lnTo>
                  <a:lnTo>
                    <a:pt x="5766648" y="581690"/>
                  </a:lnTo>
                  <a:lnTo>
                    <a:pt x="5792171" y="548550"/>
                  </a:lnTo>
                  <a:lnTo>
                    <a:pt x="5817182" y="515670"/>
                  </a:lnTo>
                  <a:lnTo>
                    <a:pt x="5841684" y="483062"/>
                  </a:lnTo>
                  <a:lnTo>
                    <a:pt x="5499047" y="398807"/>
                  </a:lnTo>
                  <a:lnTo>
                    <a:pt x="6313512" y="0"/>
                  </a:lnTo>
                  <a:lnTo>
                    <a:pt x="6380916" y="932422"/>
                  </a:lnTo>
                  <a:lnTo>
                    <a:pt x="6350375" y="896313"/>
                  </a:lnTo>
                  <a:lnTo>
                    <a:pt x="6319883" y="860204"/>
                  </a:lnTo>
                  <a:lnTo>
                    <a:pt x="6289420" y="824094"/>
                  </a:lnTo>
                  <a:lnTo>
                    <a:pt x="6258967" y="787985"/>
                  </a:lnTo>
                  <a:lnTo>
                    <a:pt x="6228504" y="751876"/>
                  </a:lnTo>
                  <a:lnTo>
                    <a:pt x="6198012" y="715766"/>
                  </a:lnTo>
                  <a:lnTo>
                    <a:pt x="6167470" y="679657"/>
                  </a:lnTo>
                  <a:lnTo>
                    <a:pt x="6142084" y="711391"/>
                  </a:lnTo>
                  <a:lnTo>
                    <a:pt x="6116161" y="743414"/>
                  </a:lnTo>
                  <a:lnTo>
                    <a:pt x="6089700" y="775712"/>
                  </a:lnTo>
                  <a:lnTo>
                    <a:pt x="6062696" y="808274"/>
                  </a:lnTo>
                  <a:lnTo>
                    <a:pt x="6035147" y="841087"/>
                  </a:lnTo>
                  <a:lnTo>
                    <a:pt x="6007048" y="874139"/>
                  </a:lnTo>
                  <a:lnTo>
                    <a:pt x="5978396" y="907416"/>
                  </a:lnTo>
                  <a:lnTo>
                    <a:pt x="5949187" y="940908"/>
                  </a:lnTo>
                  <a:lnTo>
                    <a:pt x="5919420" y="974601"/>
                  </a:lnTo>
                  <a:lnTo>
                    <a:pt x="5889088" y="1008483"/>
                  </a:lnTo>
                  <a:lnTo>
                    <a:pt x="5858191" y="1042542"/>
                  </a:lnTo>
                  <a:lnTo>
                    <a:pt x="5826723" y="1076764"/>
                  </a:lnTo>
                  <a:lnTo>
                    <a:pt x="5794682" y="1111139"/>
                  </a:lnTo>
                  <a:lnTo>
                    <a:pt x="5762064" y="1145652"/>
                  </a:lnTo>
                  <a:lnTo>
                    <a:pt x="5728866" y="1180293"/>
                  </a:lnTo>
                  <a:lnTo>
                    <a:pt x="5695084" y="1215048"/>
                  </a:lnTo>
                  <a:lnTo>
                    <a:pt x="5660715" y="1249905"/>
                  </a:lnTo>
                  <a:lnTo>
                    <a:pt x="5625755" y="1284851"/>
                  </a:lnTo>
                  <a:lnTo>
                    <a:pt x="5590201" y="1319875"/>
                  </a:lnTo>
                  <a:lnTo>
                    <a:pt x="5554050" y="1354964"/>
                  </a:lnTo>
                  <a:lnTo>
                    <a:pt x="5517298" y="1390105"/>
                  </a:lnTo>
                  <a:lnTo>
                    <a:pt x="5479942" y="1425286"/>
                  </a:lnTo>
                  <a:lnTo>
                    <a:pt x="5441977" y="1460494"/>
                  </a:lnTo>
                  <a:lnTo>
                    <a:pt x="5403402" y="1495717"/>
                  </a:lnTo>
                  <a:lnTo>
                    <a:pt x="5364212" y="1530944"/>
                  </a:lnTo>
                  <a:lnTo>
                    <a:pt x="5324404" y="1566160"/>
                  </a:lnTo>
                  <a:lnTo>
                    <a:pt x="5283974" y="1601354"/>
                  </a:lnTo>
                  <a:lnTo>
                    <a:pt x="5242919" y="1636514"/>
                  </a:lnTo>
                  <a:lnTo>
                    <a:pt x="5201236" y="1671626"/>
                  </a:lnTo>
                  <a:lnTo>
                    <a:pt x="5158922" y="1706680"/>
                  </a:lnTo>
                  <a:lnTo>
                    <a:pt x="5115972" y="1741661"/>
                  </a:lnTo>
                  <a:lnTo>
                    <a:pt x="5072383" y="1776558"/>
                  </a:lnTo>
                  <a:lnTo>
                    <a:pt x="5028152" y="1811358"/>
                  </a:lnTo>
                  <a:lnTo>
                    <a:pt x="4983276" y="1846050"/>
                  </a:lnTo>
                  <a:lnTo>
                    <a:pt x="4937751" y="1880619"/>
                  </a:lnTo>
                  <a:lnTo>
                    <a:pt x="4891573" y="1915055"/>
                  </a:lnTo>
                  <a:lnTo>
                    <a:pt x="4844739" y="1949345"/>
                  </a:lnTo>
                  <a:lnTo>
                    <a:pt x="4797246" y="1983475"/>
                  </a:lnTo>
                  <a:lnTo>
                    <a:pt x="4749091" y="2017435"/>
                  </a:lnTo>
                  <a:lnTo>
                    <a:pt x="4700269" y="2051211"/>
                  </a:lnTo>
                  <a:lnTo>
                    <a:pt x="4650778" y="2084790"/>
                  </a:lnTo>
                  <a:lnTo>
                    <a:pt x="4600614" y="2118162"/>
                  </a:lnTo>
                  <a:lnTo>
                    <a:pt x="4549773" y="2151312"/>
                  </a:lnTo>
                  <a:lnTo>
                    <a:pt x="4492316" y="2187997"/>
                  </a:lnTo>
                  <a:lnTo>
                    <a:pt x="4434816" y="2223880"/>
                  </a:lnTo>
                  <a:lnTo>
                    <a:pt x="4377281" y="2258968"/>
                  </a:lnTo>
                  <a:lnTo>
                    <a:pt x="4319719" y="2293269"/>
                  </a:lnTo>
                  <a:lnTo>
                    <a:pt x="4262139" y="2326793"/>
                  </a:lnTo>
                  <a:lnTo>
                    <a:pt x="4204549" y="2359548"/>
                  </a:lnTo>
                  <a:lnTo>
                    <a:pt x="4146957" y="2391542"/>
                  </a:lnTo>
                  <a:lnTo>
                    <a:pt x="4089372" y="2422783"/>
                  </a:lnTo>
                  <a:lnTo>
                    <a:pt x="4031802" y="2453279"/>
                  </a:lnTo>
                  <a:lnTo>
                    <a:pt x="3974255" y="2483040"/>
                  </a:lnTo>
                  <a:lnTo>
                    <a:pt x="3916739" y="2512074"/>
                  </a:lnTo>
                  <a:lnTo>
                    <a:pt x="3859263" y="2540388"/>
                  </a:lnTo>
                  <a:lnTo>
                    <a:pt x="3801835" y="2567992"/>
                  </a:lnTo>
                  <a:lnTo>
                    <a:pt x="3744464" y="2594893"/>
                  </a:lnTo>
                  <a:lnTo>
                    <a:pt x="3687158" y="2621100"/>
                  </a:lnTo>
                  <a:lnTo>
                    <a:pt x="3629924" y="2646622"/>
                  </a:lnTo>
                  <a:lnTo>
                    <a:pt x="3572772" y="2671466"/>
                  </a:lnTo>
                  <a:lnTo>
                    <a:pt x="3515709" y="2695642"/>
                  </a:lnTo>
                  <a:lnTo>
                    <a:pt x="3458745" y="2719158"/>
                  </a:lnTo>
                  <a:lnTo>
                    <a:pt x="3401887" y="2742021"/>
                  </a:lnTo>
                  <a:lnTo>
                    <a:pt x="3345143" y="2764241"/>
                  </a:lnTo>
                  <a:lnTo>
                    <a:pt x="3288522" y="2785825"/>
                  </a:lnTo>
                  <a:lnTo>
                    <a:pt x="3232033" y="2806782"/>
                  </a:lnTo>
                  <a:lnTo>
                    <a:pt x="3175683" y="2827121"/>
                  </a:lnTo>
                  <a:lnTo>
                    <a:pt x="3119481" y="2846850"/>
                  </a:lnTo>
                  <a:lnTo>
                    <a:pt x="3063435" y="2865978"/>
                  </a:lnTo>
                  <a:lnTo>
                    <a:pt x="3007553" y="2884511"/>
                  </a:lnTo>
                  <a:lnTo>
                    <a:pt x="2951844" y="2902460"/>
                  </a:lnTo>
                  <a:lnTo>
                    <a:pt x="2896316" y="2919832"/>
                  </a:lnTo>
                  <a:lnTo>
                    <a:pt x="2840978" y="2936636"/>
                  </a:lnTo>
                  <a:lnTo>
                    <a:pt x="2785837" y="2952881"/>
                  </a:lnTo>
                  <a:lnTo>
                    <a:pt x="2730903" y="2968573"/>
                  </a:lnTo>
                  <a:lnTo>
                    <a:pt x="2676182" y="2983723"/>
                  </a:lnTo>
                  <a:lnTo>
                    <a:pt x="2621684" y="2998338"/>
                  </a:lnTo>
                  <a:lnTo>
                    <a:pt x="2567417" y="3012427"/>
                  </a:lnTo>
                  <a:lnTo>
                    <a:pt x="2513389" y="3025997"/>
                  </a:lnTo>
                  <a:lnTo>
                    <a:pt x="2459609" y="3039059"/>
                  </a:lnTo>
                  <a:lnTo>
                    <a:pt x="2406085" y="3051619"/>
                  </a:lnTo>
                  <a:lnTo>
                    <a:pt x="2352825" y="3063686"/>
                  </a:lnTo>
                  <a:lnTo>
                    <a:pt x="2299837" y="3075269"/>
                  </a:lnTo>
                  <a:lnTo>
                    <a:pt x="2247130" y="3086376"/>
                  </a:lnTo>
                  <a:lnTo>
                    <a:pt x="2194712" y="3097015"/>
                  </a:lnTo>
                  <a:lnTo>
                    <a:pt x="2142591" y="3107195"/>
                  </a:lnTo>
                  <a:lnTo>
                    <a:pt x="2090776" y="3116925"/>
                  </a:lnTo>
                  <a:lnTo>
                    <a:pt x="2039276" y="3126211"/>
                  </a:lnTo>
                  <a:lnTo>
                    <a:pt x="1988097" y="3135064"/>
                  </a:lnTo>
                  <a:lnTo>
                    <a:pt x="1937249" y="3143491"/>
                  </a:lnTo>
                  <a:lnTo>
                    <a:pt x="1886740" y="3151501"/>
                  </a:lnTo>
                  <a:lnTo>
                    <a:pt x="1836578" y="3159101"/>
                  </a:lnTo>
                  <a:lnTo>
                    <a:pt x="1786772" y="3166301"/>
                  </a:lnTo>
                  <a:lnTo>
                    <a:pt x="1737329" y="3173109"/>
                  </a:lnTo>
                  <a:lnTo>
                    <a:pt x="1688259" y="3179533"/>
                  </a:lnTo>
                  <a:lnTo>
                    <a:pt x="1639569" y="3185582"/>
                  </a:lnTo>
                  <a:lnTo>
                    <a:pt x="1591268" y="3191264"/>
                  </a:lnTo>
                  <a:lnTo>
                    <a:pt x="1543364" y="3196587"/>
                  </a:lnTo>
                  <a:lnTo>
                    <a:pt x="1495866" y="3201560"/>
                  </a:lnTo>
                  <a:lnTo>
                    <a:pt x="1448781" y="3206191"/>
                  </a:lnTo>
                  <a:lnTo>
                    <a:pt x="1402118" y="3210488"/>
                  </a:lnTo>
                  <a:lnTo>
                    <a:pt x="1355885" y="3214460"/>
                  </a:lnTo>
                  <a:lnTo>
                    <a:pt x="1310092" y="3218116"/>
                  </a:lnTo>
                  <a:lnTo>
                    <a:pt x="1264745" y="3221463"/>
                  </a:lnTo>
                  <a:lnTo>
                    <a:pt x="1219853" y="3224510"/>
                  </a:lnTo>
                  <a:lnTo>
                    <a:pt x="1175425" y="3227266"/>
                  </a:lnTo>
                  <a:lnTo>
                    <a:pt x="1131468" y="3229738"/>
                  </a:lnTo>
                  <a:lnTo>
                    <a:pt x="1087992" y="3231936"/>
                  </a:lnTo>
                  <a:lnTo>
                    <a:pt x="1045004" y="3233867"/>
                  </a:lnTo>
                  <a:lnTo>
                    <a:pt x="1002513" y="3235540"/>
                  </a:lnTo>
                  <a:lnTo>
                    <a:pt x="960527" y="3236963"/>
                  </a:lnTo>
                  <a:lnTo>
                    <a:pt x="919055" y="3238145"/>
                  </a:lnTo>
                  <a:lnTo>
                    <a:pt x="878104" y="3239094"/>
                  </a:lnTo>
                  <a:lnTo>
                    <a:pt x="837684" y="3239819"/>
                  </a:lnTo>
                  <a:lnTo>
                    <a:pt x="797801" y="3240327"/>
                  </a:lnTo>
                  <a:lnTo>
                    <a:pt x="758465" y="3240628"/>
                  </a:lnTo>
                  <a:lnTo>
                    <a:pt x="719685" y="3240729"/>
                  </a:lnTo>
                  <a:close/>
                </a:path>
              </a:pathLst>
            </a:custGeom>
            <a:solidFill>
              <a:srgbClr val="FFFFFF"/>
            </a:solidFill>
          </p:spPr>
          <p:txBody>
            <a:bodyPr wrap="square" lIns="0" tIns="0" rIns="0" bIns="0" rtlCol="0"/>
            <a:lstStyle/>
            <a:p>
              <a:pPr defTabSz="1219170"/>
              <a:endParaRPr sz="2400" kern="0" dirty="0">
                <a:solidFill>
                  <a:sysClr val="windowText" lastClr="000000"/>
                </a:solidFill>
              </a:endParaRPr>
            </a:p>
          </p:txBody>
        </p:sp>
        <p:sp>
          <p:nvSpPr>
            <p:cNvPr id="8" name="object 8"/>
            <p:cNvSpPr/>
            <p:nvPr/>
          </p:nvSpPr>
          <p:spPr>
            <a:xfrm>
              <a:off x="2848581" y="3762746"/>
              <a:ext cx="777875" cy="777875"/>
            </a:xfrm>
            <a:custGeom>
              <a:avLst/>
              <a:gdLst/>
              <a:ahLst/>
              <a:cxnLst/>
              <a:rect l="l" t="t" r="r" b="b"/>
              <a:pathLst>
                <a:path w="777875" h="777875">
                  <a:moveTo>
                    <a:pt x="388649" y="777299"/>
                  </a:moveTo>
                  <a:lnTo>
                    <a:pt x="339898" y="774271"/>
                  </a:lnTo>
                  <a:lnTo>
                    <a:pt x="292954" y="765430"/>
                  </a:lnTo>
                  <a:lnTo>
                    <a:pt x="248181" y="751139"/>
                  </a:lnTo>
                  <a:lnTo>
                    <a:pt x="205943" y="731763"/>
                  </a:lnTo>
                  <a:lnTo>
                    <a:pt x="166605" y="707666"/>
                  </a:lnTo>
                  <a:lnTo>
                    <a:pt x="130532" y="679213"/>
                  </a:lnTo>
                  <a:lnTo>
                    <a:pt x="98086" y="646767"/>
                  </a:lnTo>
                  <a:lnTo>
                    <a:pt x="69633" y="610694"/>
                  </a:lnTo>
                  <a:lnTo>
                    <a:pt x="45536" y="571356"/>
                  </a:lnTo>
                  <a:lnTo>
                    <a:pt x="26160" y="529118"/>
                  </a:lnTo>
                  <a:lnTo>
                    <a:pt x="11869" y="484345"/>
                  </a:lnTo>
                  <a:lnTo>
                    <a:pt x="3028" y="437401"/>
                  </a:lnTo>
                  <a:lnTo>
                    <a:pt x="0" y="388649"/>
                  </a:lnTo>
                  <a:lnTo>
                    <a:pt x="3028" y="339898"/>
                  </a:lnTo>
                  <a:lnTo>
                    <a:pt x="11869" y="292954"/>
                  </a:lnTo>
                  <a:lnTo>
                    <a:pt x="26160" y="248181"/>
                  </a:lnTo>
                  <a:lnTo>
                    <a:pt x="45536" y="205943"/>
                  </a:lnTo>
                  <a:lnTo>
                    <a:pt x="69633" y="166605"/>
                  </a:lnTo>
                  <a:lnTo>
                    <a:pt x="98086" y="130532"/>
                  </a:lnTo>
                  <a:lnTo>
                    <a:pt x="130532" y="98086"/>
                  </a:lnTo>
                  <a:lnTo>
                    <a:pt x="166605" y="69633"/>
                  </a:lnTo>
                  <a:lnTo>
                    <a:pt x="205943" y="45536"/>
                  </a:lnTo>
                  <a:lnTo>
                    <a:pt x="248181" y="26160"/>
                  </a:lnTo>
                  <a:lnTo>
                    <a:pt x="292954" y="11869"/>
                  </a:lnTo>
                  <a:lnTo>
                    <a:pt x="339898" y="3028"/>
                  </a:lnTo>
                  <a:lnTo>
                    <a:pt x="388649" y="0"/>
                  </a:lnTo>
                  <a:lnTo>
                    <a:pt x="439735" y="3370"/>
                  </a:lnTo>
                  <a:lnTo>
                    <a:pt x="489513" y="13315"/>
                  </a:lnTo>
                  <a:lnTo>
                    <a:pt x="537379" y="29584"/>
                  </a:lnTo>
                  <a:lnTo>
                    <a:pt x="582730" y="51926"/>
                  </a:lnTo>
                  <a:lnTo>
                    <a:pt x="624960" y="80093"/>
                  </a:lnTo>
                  <a:lnTo>
                    <a:pt x="663467" y="113832"/>
                  </a:lnTo>
                  <a:lnTo>
                    <a:pt x="697206" y="152339"/>
                  </a:lnTo>
                  <a:lnTo>
                    <a:pt x="725373" y="194569"/>
                  </a:lnTo>
                  <a:lnTo>
                    <a:pt x="747715" y="239920"/>
                  </a:lnTo>
                  <a:lnTo>
                    <a:pt x="763984" y="287786"/>
                  </a:lnTo>
                  <a:lnTo>
                    <a:pt x="773929" y="337564"/>
                  </a:lnTo>
                  <a:lnTo>
                    <a:pt x="777299" y="388649"/>
                  </a:lnTo>
                  <a:lnTo>
                    <a:pt x="774271" y="437401"/>
                  </a:lnTo>
                  <a:lnTo>
                    <a:pt x="765430" y="484345"/>
                  </a:lnTo>
                  <a:lnTo>
                    <a:pt x="751139" y="529118"/>
                  </a:lnTo>
                  <a:lnTo>
                    <a:pt x="731763" y="571356"/>
                  </a:lnTo>
                  <a:lnTo>
                    <a:pt x="707666" y="610694"/>
                  </a:lnTo>
                  <a:lnTo>
                    <a:pt x="679213" y="646767"/>
                  </a:lnTo>
                  <a:lnTo>
                    <a:pt x="646767" y="679213"/>
                  </a:lnTo>
                  <a:lnTo>
                    <a:pt x="610694" y="707666"/>
                  </a:lnTo>
                  <a:lnTo>
                    <a:pt x="571356" y="731763"/>
                  </a:lnTo>
                  <a:lnTo>
                    <a:pt x="529118" y="751139"/>
                  </a:lnTo>
                  <a:lnTo>
                    <a:pt x="484345" y="765430"/>
                  </a:lnTo>
                  <a:lnTo>
                    <a:pt x="437401" y="774271"/>
                  </a:lnTo>
                  <a:lnTo>
                    <a:pt x="388649" y="7772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grpSp>
      <p:sp>
        <p:nvSpPr>
          <p:cNvPr id="9" name="object 9"/>
          <p:cNvSpPr txBox="1"/>
          <p:nvPr/>
        </p:nvSpPr>
        <p:spPr>
          <a:xfrm>
            <a:off x="4054870" y="5321938"/>
            <a:ext cx="524087" cy="385683"/>
          </a:xfrm>
          <a:prstGeom prst="rect">
            <a:avLst/>
          </a:prstGeom>
        </p:spPr>
        <p:txBody>
          <a:bodyPr vert="horz" wrap="square" lIns="0" tIns="15240" rIns="0" bIns="0" rtlCol="0">
            <a:spAutoFit/>
          </a:bodyPr>
          <a:lstStyle/>
          <a:p>
            <a:pPr marL="16933" marR="6773" indent="65192" defTabSz="1219170">
              <a:lnSpc>
                <a:spcPct val="103899"/>
              </a:lnSpc>
              <a:spcBef>
                <a:spcPts val="120"/>
              </a:spcBef>
            </a:pPr>
            <a:r>
              <a:rPr sz="1200" kern="0" spc="40">
                <a:solidFill>
                  <a:srgbClr val="FFFFFF"/>
                </a:solidFill>
                <a:latin typeface="Century Gothic"/>
                <a:cs typeface="Century Gothic"/>
              </a:rPr>
              <a:t>Role </a:t>
            </a:r>
            <a:r>
              <a:rPr sz="1200" kern="0" spc="-13">
                <a:solidFill>
                  <a:srgbClr val="FFFFFF"/>
                </a:solidFill>
                <a:latin typeface="Century Gothic"/>
                <a:cs typeface="Century Gothic"/>
              </a:rPr>
              <a:t>Based</a:t>
            </a:r>
            <a:endParaRPr sz="1200" kern="0">
              <a:solidFill>
                <a:sysClr val="windowText" lastClr="000000"/>
              </a:solidFill>
              <a:latin typeface="Century Gothic"/>
              <a:cs typeface="Century Gothic"/>
            </a:endParaRPr>
          </a:p>
        </p:txBody>
      </p:sp>
      <p:grpSp>
        <p:nvGrpSpPr>
          <p:cNvPr id="10" name="object 10">
            <a:extLst>
              <a:ext uri="{C183D7F6-B498-43B3-948B-1728B52AA6E4}">
                <adec:decorative xmlns:adec="http://schemas.microsoft.com/office/drawing/2017/decorative" val="1"/>
              </a:ext>
            </a:extLst>
          </p:cNvPr>
          <p:cNvGrpSpPr/>
          <p:nvPr/>
        </p:nvGrpSpPr>
        <p:grpSpPr>
          <a:xfrm>
            <a:off x="5816083" y="2489969"/>
            <a:ext cx="3745666" cy="2972469"/>
            <a:chOff x="4362063" y="1867476"/>
            <a:chExt cx="2809250" cy="2229351"/>
          </a:xfrm>
        </p:grpSpPr>
        <p:sp>
          <p:nvSpPr>
            <p:cNvPr id="11" name="object 11"/>
            <p:cNvSpPr/>
            <p:nvPr/>
          </p:nvSpPr>
          <p:spPr>
            <a:xfrm>
              <a:off x="4362063" y="3087812"/>
              <a:ext cx="1009015" cy="1009015"/>
            </a:xfrm>
            <a:custGeom>
              <a:avLst/>
              <a:gdLst/>
              <a:ahLst/>
              <a:cxnLst/>
              <a:rect l="l" t="t" r="r" b="b"/>
              <a:pathLst>
                <a:path w="1009014" h="1009014">
                  <a:moveTo>
                    <a:pt x="504449" y="1008899"/>
                  </a:moveTo>
                  <a:lnTo>
                    <a:pt x="455868" y="1006590"/>
                  </a:lnTo>
                  <a:lnTo>
                    <a:pt x="408592" y="999804"/>
                  </a:lnTo>
                  <a:lnTo>
                    <a:pt x="362835" y="988751"/>
                  </a:lnTo>
                  <a:lnTo>
                    <a:pt x="318807" y="973643"/>
                  </a:lnTo>
                  <a:lnTo>
                    <a:pt x="276720" y="954692"/>
                  </a:lnTo>
                  <a:lnTo>
                    <a:pt x="236784" y="932109"/>
                  </a:lnTo>
                  <a:lnTo>
                    <a:pt x="199213" y="906106"/>
                  </a:lnTo>
                  <a:lnTo>
                    <a:pt x="164216" y="876893"/>
                  </a:lnTo>
                  <a:lnTo>
                    <a:pt x="132006" y="844683"/>
                  </a:lnTo>
                  <a:lnTo>
                    <a:pt x="102793" y="809686"/>
                  </a:lnTo>
                  <a:lnTo>
                    <a:pt x="76790" y="772115"/>
                  </a:lnTo>
                  <a:lnTo>
                    <a:pt x="54207" y="732179"/>
                  </a:lnTo>
                  <a:lnTo>
                    <a:pt x="35256" y="690092"/>
                  </a:lnTo>
                  <a:lnTo>
                    <a:pt x="20148" y="646064"/>
                  </a:lnTo>
                  <a:lnTo>
                    <a:pt x="9095" y="600307"/>
                  </a:lnTo>
                  <a:lnTo>
                    <a:pt x="2309" y="553031"/>
                  </a:lnTo>
                  <a:lnTo>
                    <a:pt x="0" y="504449"/>
                  </a:lnTo>
                  <a:lnTo>
                    <a:pt x="2309" y="455868"/>
                  </a:lnTo>
                  <a:lnTo>
                    <a:pt x="9095" y="408592"/>
                  </a:lnTo>
                  <a:lnTo>
                    <a:pt x="20148" y="362835"/>
                  </a:lnTo>
                  <a:lnTo>
                    <a:pt x="35256" y="318807"/>
                  </a:lnTo>
                  <a:lnTo>
                    <a:pt x="54207" y="276720"/>
                  </a:lnTo>
                  <a:lnTo>
                    <a:pt x="76790" y="236784"/>
                  </a:lnTo>
                  <a:lnTo>
                    <a:pt x="102793" y="199213"/>
                  </a:lnTo>
                  <a:lnTo>
                    <a:pt x="132006" y="164216"/>
                  </a:lnTo>
                  <a:lnTo>
                    <a:pt x="164216" y="132006"/>
                  </a:lnTo>
                  <a:lnTo>
                    <a:pt x="199213" y="102793"/>
                  </a:lnTo>
                  <a:lnTo>
                    <a:pt x="236784" y="76790"/>
                  </a:lnTo>
                  <a:lnTo>
                    <a:pt x="276720" y="54207"/>
                  </a:lnTo>
                  <a:lnTo>
                    <a:pt x="318807" y="35256"/>
                  </a:lnTo>
                  <a:lnTo>
                    <a:pt x="362835" y="20148"/>
                  </a:lnTo>
                  <a:lnTo>
                    <a:pt x="408592" y="9095"/>
                  </a:lnTo>
                  <a:lnTo>
                    <a:pt x="455868" y="2309"/>
                  </a:lnTo>
                  <a:lnTo>
                    <a:pt x="504449" y="0"/>
                  </a:lnTo>
                  <a:lnTo>
                    <a:pt x="554308" y="2468"/>
                  </a:lnTo>
                  <a:lnTo>
                    <a:pt x="603322" y="9782"/>
                  </a:lnTo>
                  <a:lnTo>
                    <a:pt x="651161" y="21804"/>
                  </a:lnTo>
                  <a:lnTo>
                    <a:pt x="697494" y="38398"/>
                  </a:lnTo>
                  <a:lnTo>
                    <a:pt x="741990" y="59427"/>
                  </a:lnTo>
                  <a:lnTo>
                    <a:pt x="784319" y="84753"/>
                  </a:lnTo>
                  <a:lnTo>
                    <a:pt x="824149" y="114239"/>
                  </a:lnTo>
                  <a:lnTo>
                    <a:pt x="861149" y="147749"/>
                  </a:lnTo>
                  <a:lnTo>
                    <a:pt x="894660" y="184750"/>
                  </a:lnTo>
                  <a:lnTo>
                    <a:pt x="924146" y="224580"/>
                  </a:lnTo>
                  <a:lnTo>
                    <a:pt x="949472" y="266909"/>
                  </a:lnTo>
                  <a:lnTo>
                    <a:pt x="970501" y="311405"/>
                  </a:lnTo>
                  <a:lnTo>
                    <a:pt x="987095" y="357738"/>
                  </a:lnTo>
                  <a:lnTo>
                    <a:pt x="999117" y="405577"/>
                  </a:lnTo>
                  <a:lnTo>
                    <a:pt x="1006431" y="454591"/>
                  </a:lnTo>
                  <a:lnTo>
                    <a:pt x="1008899" y="504449"/>
                  </a:lnTo>
                  <a:lnTo>
                    <a:pt x="1006590" y="553031"/>
                  </a:lnTo>
                  <a:lnTo>
                    <a:pt x="999804" y="600307"/>
                  </a:lnTo>
                  <a:lnTo>
                    <a:pt x="988751" y="646064"/>
                  </a:lnTo>
                  <a:lnTo>
                    <a:pt x="973643" y="690092"/>
                  </a:lnTo>
                  <a:lnTo>
                    <a:pt x="954692" y="732179"/>
                  </a:lnTo>
                  <a:lnTo>
                    <a:pt x="932109" y="772115"/>
                  </a:lnTo>
                  <a:lnTo>
                    <a:pt x="906106" y="809686"/>
                  </a:lnTo>
                  <a:lnTo>
                    <a:pt x="876893" y="844683"/>
                  </a:lnTo>
                  <a:lnTo>
                    <a:pt x="844683" y="876893"/>
                  </a:lnTo>
                  <a:lnTo>
                    <a:pt x="809686" y="906106"/>
                  </a:lnTo>
                  <a:lnTo>
                    <a:pt x="772115" y="932109"/>
                  </a:lnTo>
                  <a:lnTo>
                    <a:pt x="732179" y="954692"/>
                  </a:lnTo>
                  <a:lnTo>
                    <a:pt x="690092" y="973643"/>
                  </a:lnTo>
                  <a:lnTo>
                    <a:pt x="646064" y="988751"/>
                  </a:lnTo>
                  <a:lnTo>
                    <a:pt x="600307" y="999804"/>
                  </a:lnTo>
                  <a:lnTo>
                    <a:pt x="553031" y="1006590"/>
                  </a:lnTo>
                  <a:lnTo>
                    <a:pt x="504449" y="1008899"/>
                  </a:lnTo>
                  <a:close/>
                </a:path>
              </a:pathLst>
            </a:custGeom>
            <a:solidFill>
              <a:srgbClr val="381621"/>
            </a:solidFill>
          </p:spPr>
          <p:txBody>
            <a:bodyPr wrap="square" lIns="0" tIns="0" rIns="0" bIns="0" rtlCol="0"/>
            <a:lstStyle/>
            <a:p>
              <a:pPr defTabSz="1219170"/>
              <a:endParaRPr sz="2400" kern="0">
                <a:solidFill>
                  <a:sysClr val="windowText" lastClr="000000"/>
                </a:solidFill>
              </a:endParaRPr>
            </a:p>
          </p:txBody>
        </p:sp>
        <p:sp>
          <p:nvSpPr>
            <p:cNvPr id="12" name="object 12"/>
            <p:cNvSpPr/>
            <p:nvPr/>
          </p:nvSpPr>
          <p:spPr>
            <a:xfrm>
              <a:off x="5834638" y="1867476"/>
              <a:ext cx="1336675" cy="1336675"/>
            </a:xfrm>
            <a:custGeom>
              <a:avLst/>
              <a:gdLst/>
              <a:ahLst/>
              <a:cxnLst/>
              <a:rect l="l" t="t" r="r" b="b"/>
              <a:pathLst>
                <a:path w="1336675" h="1336675">
                  <a:moveTo>
                    <a:pt x="668099" y="1336199"/>
                  </a:moveTo>
                  <a:lnTo>
                    <a:pt x="620387" y="1334522"/>
                  </a:lnTo>
                  <a:lnTo>
                    <a:pt x="573579" y="1329565"/>
                  </a:lnTo>
                  <a:lnTo>
                    <a:pt x="527790" y="1321441"/>
                  </a:lnTo>
                  <a:lnTo>
                    <a:pt x="483133" y="1310264"/>
                  </a:lnTo>
                  <a:lnTo>
                    <a:pt x="439720" y="1296147"/>
                  </a:lnTo>
                  <a:lnTo>
                    <a:pt x="397665" y="1279202"/>
                  </a:lnTo>
                  <a:lnTo>
                    <a:pt x="357080" y="1259543"/>
                  </a:lnTo>
                  <a:lnTo>
                    <a:pt x="318079" y="1237282"/>
                  </a:lnTo>
                  <a:lnTo>
                    <a:pt x="280776" y="1212533"/>
                  </a:lnTo>
                  <a:lnTo>
                    <a:pt x="245282" y="1185409"/>
                  </a:lnTo>
                  <a:lnTo>
                    <a:pt x="211711" y="1156023"/>
                  </a:lnTo>
                  <a:lnTo>
                    <a:pt x="180176" y="1124488"/>
                  </a:lnTo>
                  <a:lnTo>
                    <a:pt x="150790" y="1090917"/>
                  </a:lnTo>
                  <a:lnTo>
                    <a:pt x="123666" y="1055423"/>
                  </a:lnTo>
                  <a:lnTo>
                    <a:pt x="98917" y="1018120"/>
                  </a:lnTo>
                  <a:lnTo>
                    <a:pt x="76656" y="979119"/>
                  </a:lnTo>
                  <a:lnTo>
                    <a:pt x="56997" y="938534"/>
                  </a:lnTo>
                  <a:lnTo>
                    <a:pt x="40052" y="896479"/>
                  </a:lnTo>
                  <a:lnTo>
                    <a:pt x="25935" y="853066"/>
                  </a:lnTo>
                  <a:lnTo>
                    <a:pt x="14758" y="808409"/>
                  </a:lnTo>
                  <a:lnTo>
                    <a:pt x="6634" y="762620"/>
                  </a:lnTo>
                  <a:lnTo>
                    <a:pt x="1677" y="715812"/>
                  </a:lnTo>
                  <a:lnTo>
                    <a:pt x="0" y="668099"/>
                  </a:lnTo>
                  <a:lnTo>
                    <a:pt x="1677" y="620387"/>
                  </a:lnTo>
                  <a:lnTo>
                    <a:pt x="6634" y="573579"/>
                  </a:lnTo>
                  <a:lnTo>
                    <a:pt x="14758" y="527790"/>
                  </a:lnTo>
                  <a:lnTo>
                    <a:pt x="25935" y="483132"/>
                  </a:lnTo>
                  <a:lnTo>
                    <a:pt x="40052" y="439720"/>
                  </a:lnTo>
                  <a:lnTo>
                    <a:pt x="56997" y="397664"/>
                  </a:lnTo>
                  <a:lnTo>
                    <a:pt x="76656" y="357080"/>
                  </a:lnTo>
                  <a:lnTo>
                    <a:pt x="98917" y="318079"/>
                  </a:lnTo>
                  <a:lnTo>
                    <a:pt x="123666" y="280775"/>
                  </a:lnTo>
                  <a:lnTo>
                    <a:pt x="150790" y="245282"/>
                  </a:lnTo>
                  <a:lnTo>
                    <a:pt x="180176" y="211711"/>
                  </a:lnTo>
                  <a:lnTo>
                    <a:pt x="211711" y="180175"/>
                  </a:lnTo>
                  <a:lnTo>
                    <a:pt x="245282" y="150790"/>
                  </a:lnTo>
                  <a:lnTo>
                    <a:pt x="280776" y="123666"/>
                  </a:lnTo>
                  <a:lnTo>
                    <a:pt x="318079" y="98917"/>
                  </a:lnTo>
                  <a:lnTo>
                    <a:pt x="357080" y="76656"/>
                  </a:lnTo>
                  <a:lnTo>
                    <a:pt x="397665" y="56997"/>
                  </a:lnTo>
                  <a:lnTo>
                    <a:pt x="439720" y="40052"/>
                  </a:lnTo>
                  <a:lnTo>
                    <a:pt x="483133" y="25935"/>
                  </a:lnTo>
                  <a:lnTo>
                    <a:pt x="527790" y="14758"/>
                  </a:lnTo>
                  <a:lnTo>
                    <a:pt x="573579" y="6634"/>
                  </a:lnTo>
                  <a:lnTo>
                    <a:pt x="620387" y="1677"/>
                  </a:lnTo>
                  <a:lnTo>
                    <a:pt x="668099" y="0"/>
                  </a:lnTo>
                  <a:lnTo>
                    <a:pt x="714660" y="1677"/>
                  </a:lnTo>
                  <a:lnTo>
                    <a:pt x="715699" y="1677"/>
                  </a:lnTo>
                  <a:lnTo>
                    <a:pt x="763805" y="6887"/>
                  </a:lnTo>
                  <a:lnTo>
                    <a:pt x="810696" y="15392"/>
                  </a:lnTo>
                  <a:lnTo>
                    <a:pt x="856722" y="27178"/>
                  </a:lnTo>
                  <a:lnTo>
                    <a:pt x="901715" y="42175"/>
                  </a:lnTo>
                  <a:lnTo>
                    <a:pt x="945504" y="60313"/>
                  </a:lnTo>
                  <a:lnTo>
                    <a:pt x="987923" y="81523"/>
                  </a:lnTo>
                  <a:lnTo>
                    <a:pt x="1028802" y="105734"/>
                  </a:lnTo>
                  <a:lnTo>
                    <a:pt x="1067974" y="132878"/>
                  </a:lnTo>
                  <a:lnTo>
                    <a:pt x="1105268" y="162884"/>
                  </a:lnTo>
                  <a:lnTo>
                    <a:pt x="1140518" y="195681"/>
                  </a:lnTo>
                  <a:lnTo>
                    <a:pt x="1173316" y="230931"/>
                  </a:lnTo>
                  <a:lnTo>
                    <a:pt x="1203321" y="268226"/>
                  </a:lnTo>
                  <a:lnTo>
                    <a:pt x="1230465" y="307397"/>
                  </a:lnTo>
                  <a:lnTo>
                    <a:pt x="1254676" y="348276"/>
                  </a:lnTo>
                  <a:lnTo>
                    <a:pt x="1275886" y="390695"/>
                  </a:lnTo>
                  <a:lnTo>
                    <a:pt x="1294024" y="434484"/>
                  </a:lnTo>
                  <a:lnTo>
                    <a:pt x="1309021" y="479477"/>
                  </a:lnTo>
                  <a:lnTo>
                    <a:pt x="1320807" y="525503"/>
                  </a:lnTo>
                  <a:lnTo>
                    <a:pt x="1329312" y="572394"/>
                  </a:lnTo>
                  <a:lnTo>
                    <a:pt x="1334466" y="619983"/>
                  </a:lnTo>
                  <a:lnTo>
                    <a:pt x="1336200" y="668099"/>
                  </a:lnTo>
                  <a:lnTo>
                    <a:pt x="1334522" y="715812"/>
                  </a:lnTo>
                  <a:lnTo>
                    <a:pt x="1329565" y="762620"/>
                  </a:lnTo>
                  <a:lnTo>
                    <a:pt x="1321442" y="808409"/>
                  </a:lnTo>
                  <a:lnTo>
                    <a:pt x="1310264" y="853066"/>
                  </a:lnTo>
                  <a:lnTo>
                    <a:pt x="1296147" y="896479"/>
                  </a:lnTo>
                  <a:lnTo>
                    <a:pt x="1279202" y="938534"/>
                  </a:lnTo>
                  <a:lnTo>
                    <a:pt x="1259543" y="979119"/>
                  </a:lnTo>
                  <a:lnTo>
                    <a:pt x="1237282" y="1018120"/>
                  </a:lnTo>
                  <a:lnTo>
                    <a:pt x="1212534" y="1055423"/>
                  </a:lnTo>
                  <a:lnTo>
                    <a:pt x="1185410" y="1090917"/>
                  </a:lnTo>
                  <a:lnTo>
                    <a:pt x="1156024" y="1124488"/>
                  </a:lnTo>
                  <a:lnTo>
                    <a:pt x="1124489" y="1156023"/>
                  </a:lnTo>
                  <a:lnTo>
                    <a:pt x="1090918" y="1185409"/>
                  </a:lnTo>
                  <a:lnTo>
                    <a:pt x="1055424" y="1212533"/>
                  </a:lnTo>
                  <a:lnTo>
                    <a:pt x="1018120" y="1237282"/>
                  </a:lnTo>
                  <a:lnTo>
                    <a:pt x="979119" y="1259543"/>
                  </a:lnTo>
                  <a:lnTo>
                    <a:pt x="938535" y="1279202"/>
                  </a:lnTo>
                  <a:lnTo>
                    <a:pt x="896479" y="1296147"/>
                  </a:lnTo>
                  <a:lnTo>
                    <a:pt x="853067" y="1310264"/>
                  </a:lnTo>
                  <a:lnTo>
                    <a:pt x="808409" y="1321441"/>
                  </a:lnTo>
                  <a:lnTo>
                    <a:pt x="762620" y="1329565"/>
                  </a:lnTo>
                  <a:lnTo>
                    <a:pt x="715812" y="1334522"/>
                  </a:lnTo>
                  <a:lnTo>
                    <a:pt x="668099" y="1336199"/>
                  </a:lnTo>
                  <a:close/>
                </a:path>
              </a:pathLst>
            </a:custGeom>
            <a:solidFill>
              <a:srgbClr val="00293C"/>
            </a:solidFill>
          </p:spPr>
          <p:txBody>
            <a:bodyPr wrap="square" lIns="0" tIns="0" rIns="0" bIns="0" rtlCol="0"/>
            <a:lstStyle/>
            <a:p>
              <a:pPr defTabSz="1219170"/>
              <a:endParaRPr sz="2400" kern="0">
                <a:solidFill>
                  <a:sysClr val="windowText" lastClr="000000"/>
                </a:solidFill>
              </a:endParaRPr>
            </a:p>
          </p:txBody>
        </p:sp>
      </p:grpSp>
      <p:sp>
        <p:nvSpPr>
          <p:cNvPr id="16" name="object 16"/>
          <p:cNvSpPr txBox="1"/>
          <p:nvPr/>
        </p:nvSpPr>
        <p:spPr>
          <a:xfrm>
            <a:off x="742732" y="1804618"/>
            <a:ext cx="6632787" cy="3288700"/>
          </a:xfrm>
          <a:prstGeom prst="rect">
            <a:avLst/>
          </a:prstGeom>
        </p:spPr>
        <p:txBody>
          <a:bodyPr vert="horz" wrap="square" lIns="0" tIns="16933" rIns="0" bIns="0" rtlCol="0">
            <a:spAutoFit/>
          </a:bodyPr>
          <a:lstStyle/>
          <a:p>
            <a:pPr marL="443642" marR="103291" indent="-427556" defTabSz="1219170">
              <a:spcBef>
                <a:spcPts val="133"/>
              </a:spcBef>
              <a:buFont typeface="Arial"/>
              <a:buChar char="●"/>
              <a:tabLst>
                <a:tab pos="443642" algn="l"/>
              </a:tabLst>
            </a:pPr>
            <a:r>
              <a:rPr sz="1600" kern="0" spc="13" dirty="0">
                <a:solidFill>
                  <a:srgbClr val="00293C"/>
                </a:solidFill>
                <a:latin typeface="Century Gothic"/>
                <a:cs typeface="Century Gothic"/>
              </a:rPr>
              <a:t>KnowBe4</a:t>
            </a:r>
            <a:r>
              <a:rPr sz="1600" kern="0" spc="40" dirty="0">
                <a:solidFill>
                  <a:srgbClr val="00293C"/>
                </a:solidFill>
                <a:latin typeface="Century Gothic"/>
                <a:cs typeface="Century Gothic"/>
              </a:rPr>
              <a:t> </a:t>
            </a:r>
            <a:r>
              <a:rPr sz="1600" kern="0" spc="13" dirty="0">
                <a:solidFill>
                  <a:srgbClr val="00293C"/>
                </a:solidFill>
                <a:latin typeface="Century Gothic"/>
                <a:cs typeface="Century Gothic"/>
              </a:rPr>
              <a:t>has</a:t>
            </a:r>
            <a:r>
              <a:rPr sz="1600" kern="0" spc="40" dirty="0">
                <a:solidFill>
                  <a:srgbClr val="00293C"/>
                </a:solidFill>
                <a:latin typeface="Century Gothic"/>
                <a:cs typeface="Century Gothic"/>
              </a:rPr>
              <a:t> </a:t>
            </a:r>
            <a:r>
              <a:rPr sz="1600" kern="0" spc="13" dirty="0">
                <a:solidFill>
                  <a:srgbClr val="00293C"/>
                </a:solidFill>
                <a:latin typeface="Century Gothic"/>
                <a:cs typeface="Century Gothic"/>
              </a:rPr>
              <a:t>the</a:t>
            </a:r>
            <a:r>
              <a:rPr sz="1600" kern="0" spc="40" dirty="0">
                <a:solidFill>
                  <a:srgbClr val="00293C"/>
                </a:solidFill>
                <a:latin typeface="Century Gothic"/>
                <a:cs typeface="Century Gothic"/>
              </a:rPr>
              <a:t> </a:t>
            </a:r>
            <a:r>
              <a:rPr sz="1600" kern="0" spc="107" dirty="0">
                <a:solidFill>
                  <a:srgbClr val="00293C"/>
                </a:solidFill>
                <a:latin typeface="Century Gothic"/>
                <a:cs typeface="Century Gothic"/>
              </a:rPr>
              <a:t>most</a:t>
            </a:r>
            <a:r>
              <a:rPr sz="1600" kern="0" spc="40" dirty="0">
                <a:solidFill>
                  <a:srgbClr val="00293C"/>
                </a:solidFill>
                <a:latin typeface="Century Gothic"/>
                <a:cs typeface="Century Gothic"/>
              </a:rPr>
              <a:t> </a:t>
            </a:r>
            <a:r>
              <a:rPr sz="1600" kern="0" spc="13" dirty="0">
                <a:solidFill>
                  <a:srgbClr val="00293C"/>
                </a:solidFill>
                <a:latin typeface="Century Gothic"/>
                <a:cs typeface="Century Gothic"/>
              </a:rPr>
              <a:t>extensive</a:t>
            </a:r>
            <a:r>
              <a:rPr sz="1600" kern="0" spc="40" dirty="0">
                <a:solidFill>
                  <a:srgbClr val="00293C"/>
                </a:solidFill>
                <a:latin typeface="Century Gothic"/>
                <a:cs typeface="Century Gothic"/>
              </a:rPr>
              <a:t> </a:t>
            </a:r>
            <a:r>
              <a:rPr sz="1600" kern="0" spc="80" dirty="0">
                <a:solidFill>
                  <a:srgbClr val="00293C"/>
                </a:solidFill>
                <a:latin typeface="Century Gothic"/>
                <a:cs typeface="Century Gothic"/>
              </a:rPr>
              <a:t>security</a:t>
            </a:r>
            <a:r>
              <a:rPr sz="1600" kern="0" spc="40" dirty="0">
                <a:solidFill>
                  <a:srgbClr val="00293C"/>
                </a:solidFill>
                <a:latin typeface="Century Gothic"/>
                <a:cs typeface="Century Gothic"/>
              </a:rPr>
              <a:t> </a:t>
            </a:r>
            <a:r>
              <a:rPr sz="1600" kern="0" spc="13" dirty="0">
                <a:solidFill>
                  <a:srgbClr val="00293C"/>
                </a:solidFill>
                <a:latin typeface="Century Gothic"/>
                <a:cs typeface="Century Gothic"/>
              </a:rPr>
              <a:t>awareness</a:t>
            </a:r>
            <a:r>
              <a:rPr sz="1600" kern="0" spc="40" dirty="0">
                <a:solidFill>
                  <a:srgbClr val="00293C"/>
                </a:solidFill>
                <a:latin typeface="Century Gothic"/>
                <a:cs typeface="Century Gothic"/>
              </a:rPr>
              <a:t> </a:t>
            </a:r>
            <a:r>
              <a:rPr sz="1600" kern="0" spc="60" dirty="0">
                <a:solidFill>
                  <a:srgbClr val="00293C"/>
                </a:solidFill>
                <a:latin typeface="Century Gothic"/>
                <a:cs typeface="Century Gothic"/>
              </a:rPr>
              <a:t>library </a:t>
            </a:r>
            <a:r>
              <a:rPr sz="1600" kern="0" spc="73" dirty="0">
                <a:solidFill>
                  <a:srgbClr val="00293C"/>
                </a:solidFill>
                <a:latin typeface="Century Gothic"/>
                <a:cs typeface="Century Gothic"/>
              </a:rPr>
              <a:t>to</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help</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you</a:t>
            </a:r>
            <a:r>
              <a:rPr sz="1600" kern="0" spc="53" dirty="0">
                <a:solidFill>
                  <a:srgbClr val="00293C"/>
                </a:solidFill>
                <a:latin typeface="Century Gothic"/>
                <a:cs typeface="Century Gothic"/>
              </a:rPr>
              <a:t> </a:t>
            </a:r>
            <a:r>
              <a:rPr sz="1600" kern="0" spc="-60" dirty="0">
                <a:solidFill>
                  <a:srgbClr val="00293C"/>
                </a:solidFill>
                <a:latin typeface="Century Gothic"/>
                <a:cs typeface="Century Gothic"/>
              </a:rPr>
              <a:t>manage</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the</a:t>
            </a:r>
            <a:r>
              <a:rPr sz="1600" kern="0" spc="53" dirty="0">
                <a:solidFill>
                  <a:srgbClr val="00293C"/>
                </a:solidFill>
                <a:latin typeface="Century Gothic"/>
                <a:cs typeface="Century Gothic"/>
              </a:rPr>
              <a:t> </a:t>
            </a:r>
            <a:r>
              <a:rPr sz="1600" kern="0" dirty="0">
                <a:solidFill>
                  <a:srgbClr val="00293C"/>
                </a:solidFill>
                <a:latin typeface="Century Gothic"/>
                <a:cs typeface="Century Gothic"/>
              </a:rPr>
              <a:t>ongoing</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problem</a:t>
            </a:r>
            <a:r>
              <a:rPr sz="1600" kern="0" spc="53" dirty="0">
                <a:solidFill>
                  <a:srgbClr val="00293C"/>
                </a:solidFill>
                <a:latin typeface="Century Gothic"/>
                <a:cs typeface="Century Gothic"/>
              </a:rPr>
              <a:t> </a:t>
            </a:r>
            <a:r>
              <a:rPr sz="1600" kern="0" spc="-33" dirty="0">
                <a:solidFill>
                  <a:srgbClr val="00293C"/>
                </a:solidFill>
                <a:latin typeface="Century Gothic"/>
                <a:cs typeface="Century Gothic"/>
              </a:rPr>
              <a:t>of</a:t>
            </a:r>
            <a:endParaRPr sz="1600" kern="0" dirty="0">
              <a:solidFill>
                <a:sysClr val="windowText" lastClr="000000"/>
              </a:solidFill>
              <a:latin typeface="Century Gothic"/>
              <a:cs typeface="Century Gothic"/>
            </a:endParaRPr>
          </a:p>
          <a:p>
            <a:pPr marL="443642" defTabSz="1219170"/>
            <a:r>
              <a:rPr sz="1600" kern="0" dirty="0">
                <a:solidFill>
                  <a:srgbClr val="00293C"/>
                </a:solidFill>
                <a:latin typeface="Century Gothic"/>
                <a:cs typeface="Century Gothic"/>
              </a:rPr>
              <a:t>social</a:t>
            </a:r>
            <a:r>
              <a:rPr sz="1600" kern="0" spc="227" dirty="0">
                <a:solidFill>
                  <a:srgbClr val="00293C"/>
                </a:solidFill>
                <a:latin typeface="Century Gothic"/>
                <a:cs typeface="Century Gothic"/>
              </a:rPr>
              <a:t> </a:t>
            </a:r>
            <a:r>
              <a:rPr sz="1600" kern="0" spc="-13" dirty="0">
                <a:solidFill>
                  <a:srgbClr val="00293C"/>
                </a:solidFill>
                <a:latin typeface="Century Gothic"/>
                <a:cs typeface="Century Gothic"/>
              </a:rPr>
              <a:t>engineering.</a:t>
            </a:r>
            <a:endParaRPr sz="1600" kern="0" dirty="0">
              <a:solidFill>
                <a:sysClr val="windowText" lastClr="000000"/>
              </a:solidFill>
              <a:latin typeface="Century Gothic"/>
              <a:cs typeface="Century Gothic"/>
            </a:endParaRPr>
          </a:p>
          <a:p>
            <a:pPr marL="443642" marR="6773" indent="-427556" defTabSz="1219170">
              <a:buFont typeface="Arial"/>
              <a:buChar char="●"/>
              <a:tabLst>
                <a:tab pos="443642" algn="l"/>
              </a:tabLst>
            </a:pPr>
            <a:r>
              <a:rPr sz="1600" kern="0" dirty="0">
                <a:solidFill>
                  <a:srgbClr val="00293C"/>
                </a:solidFill>
                <a:latin typeface="Century Gothic"/>
                <a:cs typeface="Century Gothic"/>
              </a:rPr>
              <a:t>We</a:t>
            </a:r>
            <a:r>
              <a:rPr sz="1600" kern="0" spc="-20" dirty="0">
                <a:solidFill>
                  <a:srgbClr val="00293C"/>
                </a:solidFill>
                <a:latin typeface="Century Gothic"/>
                <a:cs typeface="Century Gothic"/>
              </a:rPr>
              <a:t> </a:t>
            </a:r>
            <a:r>
              <a:rPr sz="1600" kern="0" dirty="0">
                <a:solidFill>
                  <a:srgbClr val="00293C"/>
                </a:solidFill>
                <a:latin typeface="Century Gothic"/>
                <a:cs typeface="Century Gothic"/>
              </a:rPr>
              <a:t>recommend</a:t>
            </a:r>
            <a:r>
              <a:rPr sz="1600" kern="0" spc="-13" dirty="0">
                <a:solidFill>
                  <a:srgbClr val="00293C"/>
                </a:solidFill>
                <a:latin typeface="Century Gothic"/>
                <a:cs typeface="Century Gothic"/>
              </a:rPr>
              <a:t> </a:t>
            </a:r>
            <a:r>
              <a:rPr sz="1600" kern="0" dirty="0">
                <a:solidFill>
                  <a:srgbClr val="00293C"/>
                </a:solidFill>
                <a:latin typeface="Century Gothic"/>
                <a:cs typeface="Century Gothic"/>
              </a:rPr>
              <a:t>that</a:t>
            </a:r>
            <a:r>
              <a:rPr sz="1600" kern="0" spc="-20" dirty="0">
                <a:solidFill>
                  <a:srgbClr val="00293C"/>
                </a:solidFill>
                <a:latin typeface="Century Gothic"/>
                <a:cs typeface="Century Gothic"/>
              </a:rPr>
              <a:t> </a:t>
            </a:r>
            <a:r>
              <a:rPr sz="1600" kern="0" dirty="0">
                <a:solidFill>
                  <a:srgbClr val="00293C"/>
                </a:solidFill>
                <a:latin typeface="Century Gothic"/>
                <a:cs typeface="Century Gothic"/>
              </a:rPr>
              <a:t>you</a:t>
            </a:r>
            <a:r>
              <a:rPr sz="1600" kern="0" spc="-13" dirty="0">
                <a:solidFill>
                  <a:srgbClr val="00293C"/>
                </a:solidFill>
                <a:latin typeface="Century Gothic"/>
                <a:cs typeface="Century Gothic"/>
              </a:rPr>
              <a:t> </a:t>
            </a:r>
            <a:r>
              <a:rPr sz="1600" kern="0" spc="67" dirty="0">
                <a:solidFill>
                  <a:srgbClr val="00293C"/>
                </a:solidFill>
                <a:latin typeface="Century Gothic"/>
                <a:cs typeface="Century Gothic"/>
              </a:rPr>
              <a:t>use</a:t>
            </a:r>
            <a:r>
              <a:rPr sz="1600" kern="0" spc="-20" dirty="0">
                <a:solidFill>
                  <a:srgbClr val="00293C"/>
                </a:solidFill>
                <a:latin typeface="Century Gothic"/>
                <a:cs typeface="Century Gothic"/>
              </a:rPr>
              <a:t> </a:t>
            </a:r>
            <a:r>
              <a:rPr sz="1600" kern="0" spc="73" dirty="0">
                <a:solidFill>
                  <a:srgbClr val="00293C"/>
                </a:solidFill>
                <a:latin typeface="Century Gothic"/>
                <a:cs typeface="Century Gothic"/>
              </a:rPr>
              <a:t>our</a:t>
            </a:r>
            <a:r>
              <a:rPr sz="1600" kern="0" spc="-13" dirty="0">
                <a:solidFill>
                  <a:srgbClr val="00293C"/>
                </a:solidFill>
                <a:latin typeface="Century Gothic"/>
                <a:cs typeface="Century Gothic"/>
              </a:rPr>
              <a:t> </a:t>
            </a:r>
            <a:r>
              <a:rPr sz="1600" kern="0" dirty="0">
                <a:solidFill>
                  <a:srgbClr val="00293C"/>
                </a:solidFill>
                <a:latin typeface="Century Gothic"/>
                <a:cs typeface="Century Gothic"/>
              </a:rPr>
              <a:t>Automated</a:t>
            </a:r>
            <a:r>
              <a:rPr sz="1600" kern="0" spc="-20" dirty="0">
                <a:solidFill>
                  <a:srgbClr val="00293C"/>
                </a:solidFill>
                <a:latin typeface="Century Gothic"/>
                <a:cs typeface="Century Gothic"/>
              </a:rPr>
              <a:t> </a:t>
            </a:r>
            <a:r>
              <a:rPr sz="1600" kern="0" spc="73" dirty="0">
                <a:solidFill>
                  <a:srgbClr val="00293C"/>
                </a:solidFill>
                <a:latin typeface="Century Gothic"/>
                <a:cs typeface="Century Gothic"/>
              </a:rPr>
              <a:t>Security </a:t>
            </a:r>
            <a:r>
              <a:rPr sz="1600" kern="0" dirty="0">
                <a:solidFill>
                  <a:srgbClr val="00293C"/>
                </a:solidFill>
                <a:latin typeface="Century Gothic"/>
                <a:cs typeface="Century Gothic"/>
              </a:rPr>
              <a:t>Awareness</a:t>
            </a:r>
            <a:r>
              <a:rPr sz="1600" kern="0" spc="152" dirty="0">
                <a:solidFill>
                  <a:srgbClr val="00293C"/>
                </a:solidFill>
                <a:latin typeface="Century Gothic"/>
                <a:cs typeface="Century Gothic"/>
              </a:rPr>
              <a:t> </a:t>
            </a:r>
            <a:r>
              <a:rPr sz="1600" kern="0" dirty="0">
                <a:solidFill>
                  <a:srgbClr val="00293C"/>
                </a:solidFill>
                <a:latin typeface="Century Gothic"/>
                <a:cs typeface="Century Gothic"/>
              </a:rPr>
              <a:t>Program</a:t>
            </a:r>
            <a:r>
              <a:rPr sz="1600" kern="0" spc="160" dirty="0">
                <a:solidFill>
                  <a:srgbClr val="00293C"/>
                </a:solidFill>
                <a:latin typeface="Century Gothic"/>
                <a:cs typeface="Century Gothic"/>
              </a:rPr>
              <a:t> </a:t>
            </a:r>
            <a:r>
              <a:rPr sz="1600" kern="0" dirty="0">
                <a:solidFill>
                  <a:srgbClr val="00293C"/>
                </a:solidFill>
                <a:latin typeface="Century Gothic"/>
                <a:cs typeface="Century Gothic"/>
              </a:rPr>
              <a:t>(ASAP),</a:t>
            </a:r>
            <a:r>
              <a:rPr sz="1600" kern="0" spc="160" dirty="0">
                <a:solidFill>
                  <a:srgbClr val="00293C"/>
                </a:solidFill>
                <a:latin typeface="Century Gothic"/>
                <a:cs typeface="Century Gothic"/>
              </a:rPr>
              <a:t> </a:t>
            </a:r>
            <a:r>
              <a:rPr sz="1600" kern="0" spc="-200" dirty="0">
                <a:solidFill>
                  <a:srgbClr val="00293C"/>
                </a:solidFill>
                <a:latin typeface="Century Gothic"/>
                <a:cs typeface="Century Gothic"/>
              </a:rPr>
              <a:t>a</a:t>
            </a:r>
            <a:r>
              <a:rPr sz="1600" kern="0" spc="152" dirty="0">
                <a:solidFill>
                  <a:srgbClr val="00293C"/>
                </a:solidFill>
                <a:latin typeface="Century Gothic"/>
                <a:cs typeface="Century Gothic"/>
              </a:rPr>
              <a:t> </a:t>
            </a:r>
            <a:r>
              <a:rPr sz="1600" kern="0" dirty="0">
                <a:solidFill>
                  <a:srgbClr val="00293C"/>
                </a:solidFill>
                <a:latin typeface="Century Gothic"/>
                <a:cs typeface="Century Gothic"/>
              </a:rPr>
              <a:t>revolutionary</a:t>
            </a:r>
            <a:r>
              <a:rPr sz="1600" kern="0" spc="160" dirty="0">
                <a:solidFill>
                  <a:srgbClr val="00293C"/>
                </a:solidFill>
                <a:latin typeface="Century Gothic"/>
                <a:cs typeface="Century Gothic"/>
              </a:rPr>
              <a:t> </a:t>
            </a:r>
            <a:r>
              <a:rPr sz="1600" kern="0" spc="73" dirty="0">
                <a:solidFill>
                  <a:srgbClr val="00293C"/>
                </a:solidFill>
                <a:latin typeface="Century Gothic"/>
                <a:cs typeface="Century Gothic"/>
              </a:rPr>
              <a:t>tool</a:t>
            </a:r>
            <a:r>
              <a:rPr sz="1600" kern="0" spc="160" dirty="0">
                <a:solidFill>
                  <a:srgbClr val="00293C"/>
                </a:solidFill>
                <a:latin typeface="Century Gothic"/>
                <a:cs typeface="Century Gothic"/>
              </a:rPr>
              <a:t> </a:t>
            </a:r>
            <a:r>
              <a:rPr sz="1600" kern="0" spc="93" dirty="0">
                <a:solidFill>
                  <a:srgbClr val="00293C"/>
                </a:solidFill>
                <a:latin typeface="Century Gothic"/>
                <a:cs typeface="Century Gothic"/>
              </a:rPr>
              <a:t>for</a:t>
            </a:r>
            <a:r>
              <a:rPr sz="1600" kern="0" spc="160" dirty="0">
                <a:solidFill>
                  <a:srgbClr val="00293C"/>
                </a:solidFill>
                <a:latin typeface="Century Gothic"/>
                <a:cs typeface="Century Gothic"/>
              </a:rPr>
              <a:t> </a:t>
            </a:r>
            <a:r>
              <a:rPr sz="1600" kern="0" spc="-13" dirty="0">
                <a:solidFill>
                  <a:srgbClr val="00293C"/>
                </a:solidFill>
                <a:latin typeface="Century Gothic"/>
                <a:cs typeface="Century Gothic"/>
              </a:rPr>
              <a:t>creating </a:t>
            </a:r>
            <a:r>
              <a:rPr sz="1600" kern="0" spc="-53" dirty="0">
                <a:solidFill>
                  <a:srgbClr val="00293C"/>
                </a:solidFill>
                <a:latin typeface="Century Gothic"/>
                <a:cs typeface="Century Gothic"/>
              </a:rPr>
              <a:t>and</a:t>
            </a:r>
            <a:r>
              <a:rPr sz="1600" kern="0" spc="127" dirty="0">
                <a:solidFill>
                  <a:srgbClr val="00293C"/>
                </a:solidFill>
                <a:latin typeface="Century Gothic"/>
                <a:cs typeface="Century Gothic"/>
              </a:rPr>
              <a:t> </a:t>
            </a:r>
            <a:r>
              <a:rPr sz="1600" kern="0" dirty="0">
                <a:solidFill>
                  <a:srgbClr val="00293C"/>
                </a:solidFill>
                <a:latin typeface="Century Gothic"/>
                <a:cs typeface="Century Gothic"/>
              </a:rPr>
              <a:t>implementing</a:t>
            </a:r>
            <a:r>
              <a:rPr sz="1600" kern="0" spc="133" dirty="0">
                <a:solidFill>
                  <a:srgbClr val="00293C"/>
                </a:solidFill>
                <a:latin typeface="Century Gothic"/>
                <a:cs typeface="Century Gothic"/>
              </a:rPr>
              <a:t> </a:t>
            </a:r>
            <a:r>
              <a:rPr sz="1600" kern="0" spc="-200" dirty="0">
                <a:solidFill>
                  <a:srgbClr val="00293C"/>
                </a:solidFill>
                <a:latin typeface="Century Gothic"/>
                <a:cs typeface="Century Gothic"/>
              </a:rPr>
              <a:t>a</a:t>
            </a:r>
            <a:r>
              <a:rPr sz="1600" kern="0" spc="127" dirty="0">
                <a:solidFill>
                  <a:srgbClr val="00293C"/>
                </a:solidFill>
                <a:latin typeface="Century Gothic"/>
                <a:cs typeface="Century Gothic"/>
              </a:rPr>
              <a:t> </a:t>
            </a:r>
            <a:r>
              <a:rPr sz="1600" kern="0" spc="87" dirty="0">
                <a:solidFill>
                  <a:srgbClr val="00293C"/>
                </a:solidFill>
                <a:latin typeface="Century Gothic"/>
                <a:cs typeface="Century Gothic"/>
              </a:rPr>
              <a:t>fully</a:t>
            </a:r>
            <a:r>
              <a:rPr sz="1600" kern="0" spc="133" dirty="0">
                <a:solidFill>
                  <a:srgbClr val="00293C"/>
                </a:solidFill>
                <a:latin typeface="Century Gothic"/>
                <a:cs typeface="Century Gothic"/>
              </a:rPr>
              <a:t> </a:t>
            </a:r>
            <a:r>
              <a:rPr sz="1600" kern="0" dirty="0">
                <a:solidFill>
                  <a:srgbClr val="00293C"/>
                </a:solidFill>
                <a:latin typeface="Century Gothic"/>
                <a:cs typeface="Century Gothic"/>
              </a:rPr>
              <a:t>mature,</a:t>
            </a:r>
            <a:r>
              <a:rPr sz="1600" kern="0" spc="133" dirty="0">
                <a:solidFill>
                  <a:srgbClr val="00293C"/>
                </a:solidFill>
                <a:latin typeface="Century Gothic"/>
                <a:cs typeface="Century Gothic"/>
              </a:rPr>
              <a:t> </a:t>
            </a:r>
            <a:r>
              <a:rPr sz="1600" kern="0" dirty="0">
                <a:solidFill>
                  <a:srgbClr val="00293C"/>
                </a:solidFill>
                <a:latin typeface="Century Gothic"/>
                <a:cs typeface="Century Gothic"/>
              </a:rPr>
              <a:t>customized</a:t>
            </a:r>
            <a:r>
              <a:rPr sz="1600" kern="0" spc="127" dirty="0">
                <a:solidFill>
                  <a:srgbClr val="00293C"/>
                </a:solidFill>
                <a:latin typeface="Century Gothic"/>
                <a:cs typeface="Century Gothic"/>
              </a:rPr>
              <a:t> </a:t>
            </a:r>
            <a:r>
              <a:rPr sz="1600" kern="0" dirty="0">
                <a:solidFill>
                  <a:srgbClr val="00293C"/>
                </a:solidFill>
                <a:latin typeface="Century Gothic"/>
                <a:cs typeface="Century Gothic"/>
              </a:rPr>
              <a:t>program</a:t>
            </a:r>
            <a:r>
              <a:rPr sz="1600" kern="0" spc="133" dirty="0">
                <a:solidFill>
                  <a:srgbClr val="00293C"/>
                </a:solidFill>
                <a:latin typeface="Century Gothic"/>
                <a:cs typeface="Century Gothic"/>
              </a:rPr>
              <a:t> </a:t>
            </a:r>
            <a:r>
              <a:rPr sz="1600" kern="0" spc="60" dirty="0">
                <a:solidFill>
                  <a:srgbClr val="00293C"/>
                </a:solidFill>
                <a:latin typeface="Century Gothic"/>
                <a:cs typeface="Century Gothic"/>
              </a:rPr>
              <a:t>for </a:t>
            </a:r>
            <a:r>
              <a:rPr sz="1600" kern="0" dirty="0">
                <a:solidFill>
                  <a:srgbClr val="00293C"/>
                </a:solidFill>
                <a:latin typeface="Century Gothic"/>
                <a:cs typeface="Century Gothic"/>
              </a:rPr>
              <a:t>your</a:t>
            </a:r>
            <a:r>
              <a:rPr sz="1600" kern="0" spc="140" dirty="0">
                <a:solidFill>
                  <a:srgbClr val="00293C"/>
                </a:solidFill>
                <a:latin typeface="Century Gothic"/>
                <a:cs typeface="Century Gothic"/>
              </a:rPr>
              <a:t> </a:t>
            </a:r>
            <a:r>
              <a:rPr sz="1600" kern="0" spc="-13" dirty="0">
                <a:solidFill>
                  <a:srgbClr val="00293C"/>
                </a:solidFill>
                <a:latin typeface="Century Gothic"/>
                <a:cs typeface="Century Gothic"/>
              </a:rPr>
              <a:t>organization.</a:t>
            </a:r>
            <a:endParaRPr sz="1600" kern="0" dirty="0">
              <a:solidFill>
                <a:sysClr val="windowText" lastClr="000000"/>
              </a:solidFill>
              <a:latin typeface="Century Gothic"/>
              <a:cs typeface="Century Gothic"/>
            </a:endParaRPr>
          </a:p>
          <a:p>
            <a:pPr marL="443642" marR="296326" indent="-427556" defTabSz="1219170">
              <a:buFont typeface="Arial"/>
              <a:buChar char="●"/>
              <a:tabLst>
                <a:tab pos="443642" algn="l"/>
              </a:tabLst>
            </a:pPr>
            <a:r>
              <a:rPr sz="1600" kern="0" spc="67" dirty="0">
                <a:solidFill>
                  <a:srgbClr val="00293C"/>
                </a:solidFill>
                <a:latin typeface="Century Gothic"/>
                <a:cs typeface="Century Gothic"/>
              </a:rPr>
              <a:t>Identify</a:t>
            </a:r>
            <a:r>
              <a:rPr sz="1600" kern="0" spc="47" dirty="0">
                <a:solidFill>
                  <a:srgbClr val="00293C"/>
                </a:solidFill>
                <a:latin typeface="Century Gothic"/>
                <a:cs typeface="Century Gothic"/>
              </a:rPr>
              <a:t> </a:t>
            </a:r>
            <a:r>
              <a:rPr sz="1600" kern="0" spc="87" dirty="0">
                <a:solidFill>
                  <a:srgbClr val="00293C"/>
                </a:solidFill>
                <a:latin typeface="Century Gothic"/>
                <a:cs typeface="Century Gothic"/>
              </a:rPr>
              <a:t>Roles</a:t>
            </a:r>
            <a:r>
              <a:rPr sz="1600" kern="0" spc="53" dirty="0">
                <a:solidFill>
                  <a:srgbClr val="00293C"/>
                </a:solidFill>
                <a:latin typeface="Century Gothic"/>
                <a:cs typeface="Century Gothic"/>
              </a:rPr>
              <a:t> </a:t>
            </a:r>
            <a:r>
              <a:rPr sz="1600" kern="0" spc="93" dirty="0">
                <a:solidFill>
                  <a:srgbClr val="00293C"/>
                </a:solidFill>
                <a:latin typeface="Century Gothic"/>
                <a:cs typeface="Century Gothic"/>
              </a:rPr>
              <a:t>within</a:t>
            </a:r>
            <a:r>
              <a:rPr sz="1600" kern="0" spc="53" dirty="0">
                <a:solidFill>
                  <a:srgbClr val="00293C"/>
                </a:solidFill>
                <a:latin typeface="Century Gothic"/>
                <a:cs typeface="Century Gothic"/>
              </a:rPr>
              <a:t> </a:t>
            </a:r>
            <a:r>
              <a:rPr sz="1600" kern="0" dirty="0">
                <a:solidFill>
                  <a:srgbClr val="00293C"/>
                </a:solidFill>
                <a:latin typeface="Century Gothic"/>
                <a:cs typeface="Century Gothic"/>
              </a:rPr>
              <a:t>your</a:t>
            </a:r>
            <a:r>
              <a:rPr sz="1600" kern="0" spc="53" dirty="0">
                <a:solidFill>
                  <a:srgbClr val="00293C"/>
                </a:solidFill>
                <a:latin typeface="Century Gothic"/>
                <a:cs typeface="Century Gothic"/>
              </a:rPr>
              <a:t> </a:t>
            </a:r>
            <a:r>
              <a:rPr sz="1600" kern="0" dirty="0">
                <a:solidFill>
                  <a:srgbClr val="00293C"/>
                </a:solidFill>
                <a:latin typeface="Century Gothic"/>
                <a:cs typeface="Century Gothic"/>
              </a:rPr>
              <a:t>organization</a:t>
            </a:r>
            <a:r>
              <a:rPr sz="1600" kern="0" spc="53" dirty="0">
                <a:solidFill>
                  <a:srgbClr val="00293C"/>
                </a:solidFill>
                <a:latin typeface="Century Gothic"/>
                <a:cs typeface="Century Gothic"/>
              </a:rPr>
              <a:t> </a:t>
            </a:r>
            <a:r>
              <a:rPr sz="1600" kern="0" dirty="0">
                <a:solidFill>
                  <a:srgbClr val="00293C"/>
                </a:solidFill>
                <a:latin typeface="Century Gothic"/>
                <a:cs typeface="Century Gothic"/>
              </a:rPr>
              <a:t>that</a:t>
            </a:r>
            <a:r>
              <a:rPr sz="1600" kern="0" spc="53" dirty="0">
                <a:solidFill>
                  <a:srgbClr val="00293C"/>
                </a:solidFill>
                <a:latin typeface="Century Gothic"/>
                <a:cs typeface="Century Gothic"/>
              </a:rPr>
              <a:t> </a:t>
            </a:r>
            <a:r>
              <a:rPr sz="1600" kern="0" spc="-60" dirty="0">
                <a:solidFill>
                  <a:srgbClr val="00293C"/>
                </a:solidFill>
                <a:latin typeface="Century Gothic"/>
                <a:cs typeface="Century Gothic"/>
              </a:rPr>
              <a:t>have</a:t>
            </a:r>
            <a:r>
              <a:rPr sz="1600" kern="0" spc="53" dirty="0">
                <a:solidFill>
                  <a:srgbClr val="00293C"/>
                </a:solidFill>
                <a:latin typeface="Century Gothic"/>
                <a:cs typeface="Century Gothic"/>
              </a:rPr>
              <a:t> </a:t>
            </a:r>
            <a:r>
              <a:rPr sz="1600" kern="0" spc="-13" dirty="0">
                <a:solidFill>
                  <a:srgbClr val="00293C"/>
                </a:solidFill>
                <a:latin typeface="Century Gothic"/>
                <a:cs typeface="Century Gothic"/>
              </a:rPr>
              <a:t>elevated </a:t>
            </a:r>
            <a:r>
              <a:rPr sz="1600" kern="0" dirty="0">
                <a:solidFill>
                  <a:srgbClr val="00293C"/>
                </a:solidFill>
                <a:latin typeface="Century Gothic"/>
                <a:cs typeface="Century Gothic"/>
              </a:rPr>
              <a:t>access</a:t>
            </a:r>
            <a:r>
              <a:rPr sz="1600" kern="0" spc="-20" dirty="0">
                <a:solidFill>
                  <a:srgbClr val="00293C"/>
                </a:solidFill>
                <a:latin typeface="Century Gothic"/>
                <a:cs typeface="Century Gothic"/>
              </a:rPr>
              <a:t> </a:t>
            </a:r>
            <a:r>
              <a:rPr sz="1600" kern="0" spc="93" dirty="0">
                <a:solidFill>
                  <a:srgbClr val="00293C"/>
                </a:solidFill>
                <a:latin typeface="Century Gothic"/>
                <a:cs typeface="Century Gothic"/>
              </a:rPr>
              <a:t>or</a:t>
            </a:r>
            <a:r>
              <a:rPr sz="1600" kern="0" spc="-20" dirty="0">
                <a:solidFill>
                  <a:srgbClr val="00293C"/>
                </a:solidFill>
                <a:latin typeface="Century Gothic"/>
                <a:cs typeface="Century Gothic"/>
              </a:rPr>
              <a:t> </a:t>
            </a:r>
            <a:r>
              <a:rPr sz="1600" kern="0" spc="-40" dirty="0">
                <a:solidFill>
                  <a:srgbClr val="00293C"/>
                </a:solidFill>
                <a:latin typeface="Century Gothic"/>
                <a:cs typeface="Century Gothic"/>
              </a:rPr>
              <a:t>are</a:t>
            </a:r>
            <a:r>
              <a:rPr sz="1600" kern="0" spc="-20" dirty="0">
                <a:solidFill>
                  <a:srgbClr val="00293C"/>
                </a:solidFill>
                <a:latin typeface="Century Gothic"/>
                <a:cs typeface="Century Gothic"/>
              </a:rPr>
              <a:t> </a:t>
            </a:r>
            <a:r>
              <a:rPr sz="1600" kern="0" dirty="0">
                <a:solidFill>
                  <a:srgbClr val="00293C"/>
                </a:solidFill>
                <a:latin typeface="Century Gothic"/>
                <a:cs typeface="Century Gothic"/>
              </a:rPr>
              <a:t>more</a:t>
            </a:r>
            <a:r>
              <a:rPr sz="1600" kern="0" spc="-20" dirty="0">
                <a:solidFill>
                  <a:srgbClr val="00293C"/>
                </a:solidFill>
                <a:latin typeface="Century Gothic"/>
                <a:cs typeface="Century Gothic"/>
              </a:rPr>
              <a:t> </a:t>
            </a:r>
            <a:r>
              <a:rPr sz="1600" kern="0" spc="93" dirty="0">
                <a:solidFill>
                  <a:srgbClr val="00293C"/>
                </a:solidFill>
                <a:latin typeface="Century Gothic"/>
                <a:cs typeface="Century Gothic"/>
              </a:rPr>
              <a:t>sensitive</a:t>
            </a:r>
            <a:r>
              <a:rPr sz="1600" kern="0" spc="-20" dirty="0">
                <a:solidFill>
                  <a:srgbClr val="00293C"/>
                </a:solidFill>
                <a:latin typeface="Century Gothic"/>
                <a:cs typeface="Century Gothic"/>
              </a:rPr>
              <a:t> </a:t>
            </a:r>
            <a:r>
              <a:rPr sz="1600" kern="0" spc="100" dirty="0">
                <a:solidFill>
                  <a:srgbClr val="00293C"/>
                </a:solidFill>
                <a:latin typeface="Century Gothic"/>
                <a:cs typeface="Century Gothic"/>
              </a:rPr>
              <a:t>in</a:t>
            </a:r>
            <a:r>
              <a:rPr sz="1600" kern="0" spc="-20" dirty="0">
                <a:solidFill>
                  <a:srgbClr val="00293C"/>
                </a:solidFill>
                <a:latin typeface="Century Gothic"/>
                <a:cs typeface="Century Gothic"/>
              </a:rPr>
              <a:t> </a:t>
            </a:r>
            <a:r>
              <a:rPr sz="1600" kern="0" spc="-13" dirty="0">
                <a:solidFill>
                  <a:srgbClr val="00293C"/>
                </a:solidFill>
                <a:latin typeface="Century Gothic"/>
                <a:cs typeface="Century Gothic"/>
              </a:rPr>
              <a:t>nature</a:t>
            </a:r>
            <a:endParaRPr sz="1600" kern="0" dirty="0">
              <a:solidFill>
                <a:sysClr val="windowText" lastClr="000000"/>
              </a:solidFill>
              <a:latin typeface="Century Gothic"/>
              <a:cs typeface="Century Gothic"/>
            </a:endParaRPr>
          </a:p>
          <a:p>
            <a:pPr marL="443642" marR="1831294" indent="-427556" defTabSz="1219170">
              <a:buFont typeface="Arial"/>
              <a:buChar char="●"/>
              <a:tabLst>
                <a:tab pos="443642" algn="l"/>
              </a:tabLst>
            </a:pPr>
            <a:r>
              <a:rPr sz="1600" kern="0" dirty="0">
                <a:solidFill>
                  <a:srgbClr val="00293C"/>
                </a:solidFill>
                <a:latin typeface="Century Gothic"/>
                <a:cs typeface="Century Gothic"/>
              </a:rPr>
              <a:t>Review</a:t>
            </a:r>
            <a:r>
              <a:rPr sz="1600" kern="0" spc="-7" dirty="0">
                <a:solidFill>
                  <a:srgbClr val="00293C"/>
                </a:solidFill>
                <a:latin typeface="Century Gothic"/>
                <a:cs typeface="Century Gothic"/>
              </a:rPr>
              <a:t> </a:t>
            </a:r>
            <a:r>
              <a:rPr sz="1600" kern="0" dirty="0">
                <a:solidFill>
                  <a:srgbClr val="00293C"/>
                </a:solidFill>
                <a:latin typeface="Century Gothic"/>
                <a:cs typeface="Century Gothic"/>
              </a:rPr>
              <a:t>compliance</a:t>
            </a:r>
            <a:r>
              <a:rPr sz="1600" kern="0" spc="-7" dirty="0">
                <a:solidFill>
                  <a:srgbClr val="00293C"/>
                </a:solidFill>
                <a:latin typeface="Century Gothic"/>
                <a:cs typeface="Century Gothic"/>
              </a:rPr>
              <a:t> </a:t>
            </a:r>
            <a:r>
              <a:rPr sz="1600" kern="0" spc="67" dirty="0">
                <a:solidFill>
                  <a:srgbClr val="00293C"/>
                </a:solidFill>
                <a:latin typeface="Century Gothic"/>
                <a:cs typeface="Century Gothic"/>
              </a:rPr>
              <a:t>requirements</a:t>
            </a:r>
            <a:r>
              <a:rPr sz="1600" kern="0" dirty="0">
                <a:solidFill>
                  <a:srgbClr val="00293C"/>
                </a:solidFill>
                <a:latin typeface="Century Gothic"/>
                <a:cs typeface="Century Gothic"/>
              </a:rPr>
              <a:t> by</a:t>
            </a:r>
            <a:r>
              <a:rPr sz="1600" kern="0" spc="-7" dirty="0">
                <a:solidFill>
                  <a:srgbClr val="00293C"/>
                </a:solidFill>
                <a:latin typeface="Century Gothic"/>
                <a:cs typeface="Century Gothic"/>
              </a:rPr>
              <a:t> </a:t>
            </a:r>
            <a:r>
              <a:rPr sz="1600" kern="0" spc="-13" dirty="0">
                <a:solidFill>
                  <a:srgbClr val="00293C"/>
                </a:solidFill>
                <a:latin typeface="Century Gothic"/>
                <a:cs typeface="Century Gothic"/>
              </a:rPr>
              <a:t>state, </a:t>
            </a:r>
            <a:r>
              <a:rPr sz="1600" kern="0" dirty="0">
                <a:solidFill>
                  <a:srgbClr val="00293C"/>
                </a:solidFill>
                <a:latin typeface="Century Gothic"/>
                <a:cs typeface="Century Gothic"/>
              </a:rPr>
              <a:t>county,</a:t>
            </a:r>
            <a:r>
              <a:rPr sz="1600" kern="0" spc="-20" dirty="0">
                <a:solidFill>
                  <a:srgbClr val="00293C"/>
                </a:solidFill>
                <a:latin typeface="Century Gothic"/>
                <a:cs typeface="Century Gothic"/>
              </a:rPr>
              <a:t> </a:t>
            </a:r>
            <a:r>
              <a:rPr sz="1600" kern="0" spc="80" dirty="0">
                <a:solidFill>
                  <a:srgbClr val="00293C"/>
                </a:solidFill>
                <a:latin typeface="Century Gothic"/>
                <a:cs typeface="Century Gothic"/>
              </a:rPr>
              <a:t>industry</a:t>
            </a:r>
            <a:endParaRPr sz="1600" kern="0" dirty="0">
              <a:solidFill>
                <a:sysClr val="windowText" lastClr="000000"/>
              </a:solidFill>
              <a:latin typeface="Century Gothic"/>
              <a:cs typeface="Century Gothic"/>
            </a:endParaRPr>
          </a:p>
          <a:p>
            <a:pPr marL="5397365" marR="527460" indent="-847" algn="ctr" defTabSz="1219170">
              <a:lnSpc>
                <a:spcPts val="1493"/>
              </a:lnSpc>
              <a:spcBef>
                <a:spcPts val="7"/>
              </a:spcBef>
            </a:pPr>
            <a:r>
              <a:rPr sz="1200" kern="0" spc="67" dirty="0">
                <a:solidFill>
                  <a:srgbClr val="FFFFFF"/>
                </a:solidFill>
                <a:latin typeface="Century Gothic"/>
                <a:cs typeface="Century Gothic"/>
              </a:rPr>
              <a:t>Custom </a:t>
            </a:r>
            <a:r>
              <a:rPr sz="1200" kern="0" spc="-13" dirty="0">
                <a:solidFill>
                  <a:srgbClr val="FFFFFF"/>
                </a:solidFill>
                <a:latin typeface="Century Gothic"/>
                <a:cs typeface="Century Gothic"/>
              </a:rPr>
              <a:t>Learning </a:t>
            </a:r>
            <a:r>
              <a:rPr sz="1200" kern="0" spc="53" dirty="0">
                <a:solidFill>
                  <a:srgbClr val="FFFFFF"/>
                </a:solidFill>
                <a:latin typeface="Century Gothic"/>
                <a:cs typeface="Century Gothic"/>
              </a:rPr>
              <a:t>Paths</a:t>
            </a:r>
            <a:endParaRPr sz="1200" kern="0" dirty="0">
              <a:solidFill>
                <a:sysClr val="windowText" lastClr="000000"/>
              </a:solidFill>
              <a:latin typeface="Century Gothic"/>
              <a:cs typeface="Century Gothic"/>
            </a:endParaRPr>
          </a:p>
        </p:txBody>
      </p:sp>
      <p:sp>
        <p:nvSpPr>
          <p:cNvPr id="13" name="object 13"/>
          <p:cNvSpPr txBox="1"/>
          <p:nvPr/>
        </p:nvSpPr>
        <p:spPr>
          <a:xfrm>
            <a:off x="8320391" y="3072515"/>
            <a:ext cx="701040" cy="577722"/>
          </a:xfrm>
          <a:prstGeom prst="rect">
            <a:avLst/>
          </a:prstGeom>
        </p:spPr>
        <p:txBody>
          <a:bodyPr vert="horz" wrap="square" lIns="0" tIns="15240" rIns="0" bIns="0" rtlCol="0">
            <a:spAutoFit/>
          </a:bodyPr>
          <a:lstStyle/>
          <a:p>
            <a:pPr marL="16933" marR="6773" algn="just" defTabSz="1219170">
              <a:lnSpc>
                <a:spcPct val="103899"/>
              </a:lnSpc>
              <a:spcBef>
                <a:spcPts val="120"/>
              </a:spcBef>
            </a:pPr>
            <a:r>
              <a:rPr sz="1200" kern="0" spc="87">
                <a:solidFill>
                  <a:srgbClr val="FFFFFF"/>
                </a:solidFill>
                <a:latin typeface="Century Gothic"/>
                <a:cs typeface="Century Gothic"/>
              </a:rPr>
              <a:t>Industry </a:t>
            </a:r>
            <a:r>
              <a:rPr sz="1200" kern="0" spc="67">
                <a:solidFill>
                  <a:srgbClr val="FFFFFF"/>
                </a:solidFill>
                <a:latin typeface="Century Gothic"/>
                <a:cs typeface="Century Gothic"/>
              </a:rPr>
              <a:t>Speciﬁc </a:t>
            </a:r>
            <a:r>
              <a:rPr sz="1200" kern="0" spc="47">
                <a:solidFill>
                  <a:srgbClr val="FFFFFF"/>
                </a:solidFill>
                <a:latin typeface="Century Gothic"/>
                <a:cs typeface="Century Gothic"/>
              </a:rPr>
              <a:t>Content</a:t>
            </a:r>
            <a:endParaRPr sz="1200" kern="0">
              <a:solidFill>
                <a:sysClr val="windowText" lastClr="000000"/>
              </a:solidFill>
              <a:latin typeface="Century Gothic"/>
              <a:cs typeface="Century Gothic"/>
            </a:endParaRPr>
          </a:p>
        </p:txBody>
      </p:sp>
      <p:sp>
        <p:nvSpPr>
          <p:cNvPr id="17" name="object 17">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50799" defTabSz="1219170">
              <a:spcBef>
                <a:spcPts val="93"/>
              </a:spcBef>
            </a:pPr>
            <a:fld id="{81D60167-4931-47E6-BA6A-407CBD079E47}" type="slidenum">
              <a:rPr kern="0" spc="-33" dirty="0"/>
              <a:pPr marL="50799" defTabSz="1219170">
                <a:spcBef>
                  <a:spcPts val="93"/>
                </a:spcBef>
              </a:pPr>
              <a:t>14</a:t>
            </a:fld>
            <a:endParaRPr kern="0" spc="-33"/>
          </a:p>
        </p:txBody>
      </p:sp>
      <p:sp>
        <p:nvSpPr>
          <p:cNvPr id="18" name="object 18">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grpSp>
      <p:grpSp>
        <p:nvGrpSpPr>
          <p:cNvPr id="6" name="object 6">
            <a:extLst>
              <a:ext uri="{C183D7F6-B498-43B3-948B-1728B52AA6E4}">
                <adec:decorative xmlns:adec="http://schemas.microsoft.com/office/drawing/2017/decorative" val="1"/>
              </a:ext>
            </a:extLst>
          </p:cNvPr>
          <p:cNvGrpSpPr/>
          <p:nvPr/>
        </p:nvGrpSpPr>
        <p:grpSpPr>
          <a:xfrm>
            <a:off x="1024880" y="2795574"/>
            <a:ext cx="10454640" cy="80433"/>
            <a:chOff x="768660" y="2096680"/>
            <a:chExt cx="7840980" cy="60325"/>
          </a:xfrm>
        </p:grpSpPr>
        <p:sp>
          <p:nvSpPr>
            <p:cNvPr id="7" name="object 7"/>
            <p:cNvSpPr/>
            <p:nvPr/>
          </p:nvSpPr>
          <p:spPr>
            <a:xfrm>
              <a:off x="774375" y="2126661"/>
              <a:ext cx="7762240" cy="4445"/>
            </a:xfrm>
            <a:custGeom>
              <a:avLst/>
              <a:gdLst/>
              <a:ahLst/>
              <a:cxnLst/>
              <a:rect l="l" t="t" r="r" b="b"/>
              <a:pathLst>
                <a:path w="7762240" h="4444">
                  <a:moveTo>
                    <a:pt x="0" y="111"/>
                  </a:moveTo>
                  <a:lnTo>
                    <a:pt x="1752899" y="4311"/>
                  </a:lnTo>
                </a:path>
                <a:path w="7762240" h="4444">
                  <a:moveTo>
                    <a:pt x="2179858" y="4199"/>
                  </a:moveTo>
                  <a:lnTo>
                    <a:pt x="3941158" y="0"/>
                  </a:lnTo>
                </a:path>
                <a:path w="7762240" h="4444">
                  <a:moveTo>
                    <a:pt x="4368044" y="127"/>
                  </a:moveTo>
                  <a:lnTo>
                    <a:pt x="6071143" y="127"/>
                  </a:lnTo>
                </a:path>
                <a:path w="7762240" h="4444">
                  <a:moveTo>
                    <a:pt x="6497934" y="127"/>
                  </a:moveTo>
                  <a:lnTo>
                    <a:pt x="7761984" y="127"/>
                  </a:lnTo>
                </a:path>
              </a:pathLst>
            </a:custGeom>
            <a:ln w="11099">
              <a:solidFill>
                <a:srgbClr val="BBCBCE"/>
              </a:solidFill>
            </a:ln>
          </p:spPr>
          <p:txBody>
            <a:bodyPr wrap="square" lIns="0" tIns="0" rIns="0" bIns="0" rtlCol="0"/>
            <a:lstStyle/>
            <a:p>
              <a:pPr defTabSz="1219170"/>
              <a:endParaRPr sz="2400" kern="0">
                <a:solidFill>
                  <a:sysClr val="windowText" lastClr="000000"/>
                </a:solidFill>
              </a:endParaRPr>
            </a:p>
          </p:txBody>
        </p:sp>
        <p:sp>
          <p:nvSpPr>
            <p:cNvPr id="8" name="object 8"/>
            <p:cNvSpPr/>
            <p:nvPr/>
          </p:nvSpPr>
          <p:spPr>
            <a:xfrm>
              <a:off x="8536360" y="2102395"/>
              <a:ext cx="67310" cy="48895"/>
            </a:xfrm>
            <a:custGeom>
              <a:avLst/>
              <a:gdLst/>
              <a:ahLst/>
              <a:cxnLst/>
              <a:rect l="l" t="t" r="r" b="b"/>
              <a:pathLst>
                <a:path w="67309" h="48894">
                  <a:moveTo>
                    <a:pt x="0" y="48788"/>
                  </a:moveTo>
                  <a:lnTo>
                    <a:pt x="0" y="0"/>
                  </a:lnTo>
                  <a:lnTo>
                    <a:pt x="67022" y="24394"/>
                  </a:lnTo>
                  <a:lnTo>
                    <a:pt x="0" y="48788"/>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sp>
          <p:nvSpPr>
            <p:cNvPr id="9" name="object 9"/>
            <p:cNvSpPr/>
            <p:nvPr/>
          </p:nvSpPr>
          <p:spPr>
            <a:xfrm>
              <a:off x="8536360" y="2102395"/>
              <a:ext cx="67310" cy="48895"/>
            </a:xfrm>
            <a:custGeom>
              <a:avLst/>
              <a:gdLst/>
              <a:ahLst/>
              <a:cxnLst/>
              <a:rect l="l" t="t" r="r" b="b"/>
              <a:pathLst>
                <a:path w="67309" h="48894">
                  <a:moveTo>
                    <a:pt x="0" y="48788"/>
                  </a:moveTo>
                  <a:lnTo>
                    <a:pt x="67022" y="24394"/>
                  </a:lnTo>
                  <a:lnTo>
                    <a:pt x="0" y="0"/>
                  </a:lnTo>
                  <a:lnTo>
                    <a:pt x="0" y="48788"/>
                  </a:lnTo>
                  <a:close/>
                </a:path>
              </a:pathLst>
            </a:custGeom>
            <a:ln w="11099">
              <a:solidFill>
                <a:srgbClr val="BBCBCE"/>
              </a:solidFill>
            </a:ln>
          </p:spPr>
          <p:txBody>
            <a:bodyPr wrap="square" lIns="0" tIns="0" rIns="0" bIns="0" rtlCol="0"/>
            <a:lstStyle/>
            <a:p>
              <a:pPr defTabSz="1219170"/>
              <a:endParaRPr sz="2400" kern="0">
                <a:solidFill>
                  <a:sysClr val="windowText" lastClr="000000"/>
                </a:solidFill>
              </a:endParaRPr>
            </a:p>
          </p:txBody>
        </p:sp>
      </p:grpSp>
      <p:sp>
        <p:nvSpPr>
          <p:cNvPr id="19" name="object 19"/>
          <p:cNvSpPr txBox="1">
            <a:spLocks noGrp="1"/>
          </p:cNvSpPr>
          <p:nvPr>
            <p:ph type="title"/>
          </p:nvPr>
        </p:nvSpPr>
        <p:spPr>
          <a:xfrm>
            <a:off x="595019" y="27131"/>
            <a:ext cx="15065964" cy="1133915"/>
          </a:xfrm>
          <a:prstGeom prst="rect">
            <a:avLst/>
          </a:prstGeom>
        </p:spPr>
        <p:txBody>
          <a:bodyPr vert="horz" wrap="square" lIns="0" tIns="554052" rIns="0" bIns="0" rtlCol="0">
            <a:spAutoFit/>
          </a:bodyPr>
          <a:lstStyle/>
          <a:p>
            <a:pPr marL="16933">
              <a:spcBef>
                <a:spcPts val="133"/>
              </a:spcBef>
            </a:pPr>
            <a:r>
              <a:rPr spc="380">
                <a:solidFill>
                  <a:srgbClr val="00293C"/>
                </a:solidFill>
              </a:rPr>
              <a:t>Training</a:t>
            </a:r>
            <a:r>
              <a:rPr spc="-33">
                <a:solidFill>
                  <a:srgbClr val="00293C"/>
                </a:solidFill>
              </a:rPr>
              <a:t> </a:t>
            </a:r>
            <a:r>
              <a:rPr spc="347">
                <a:solidFill>
                  <a:srgbClr val="00293C"/>
                </a:solidFill>
              </a:rPr>
              <a:t>in</a:t>
            </a:r>
            <a:r>
              <a:rPr spc="-33">
                <a:solidFill>
                  <a:srgbClr val="00293C"/>
                </a:solidFill>
              </a:rPr>
              <a:t> </a:t>
            </a:r>
            <a:r>
              <a:rPr spc="347">
                <a:solidFill>
                  <a:srgbClr val="00293C"/>
                </a:solidFill>
              </a:rPr>
              <a:t>your</a:t>
            </a:r>
            <a:r>
              <a:rPr spc="-27">
                <a:solidFill>
                  <a:srgbClr val="00293C"/>
                </a:solidFill>
              </a:rPr>
              <a:t> </a:t>
            </a:r>
            <a:r>
              <a:rPr spc="380">
                <a:solidFill>
                  <a:srgbClr val="00293C"/>
                </a:solidFill>
              </a:rPr>
              <a:t>Environment</a:t>
            </a:r>
          </a:p>
        </p:txBody>
      </p:sp>
      <p:sp>
        <p:nvSpPr>
          <p:cNvPr id="10" name="object 10"/>
          <p:cNvSpPr txBox="1"/>
          <p:nvPr/>
        </p:nvSpPr>
        <p:spPr>
          <a:xfrm>
            <a:off x="553984" y="3152195"/>
            <a:ext cx="2011680" cy="1045864"/>
          </a:xfrm>
          <a:prstGeom prst="rect">
            <a:avLst/>
          </a:prstGeom>
        </p:spPr>
        <p:txBody>
          <a:bodyPr vert="horz" wrap="square" lIns="0" tIns="129540" rIns="0" bIns="0" rtlCol="0">
            <a:spAutoFit/>
          </a:bodyPr>
          <a:lstStyle/>
          <a:p>
            <a:pPr marL="16933" defTabSz="1219170">
              <a:spcBef>
                <a:spcPts val="1020"/>
              </a:spcBef>
            </a:pPr>
            <a:r>
              <a:rPr sz="1467" b="1" kern="0" spc="160">
                <a:solidFill>
                  <a:srgbClr val="00293C"/>
                </a:solidFill>
                <a:latin typeface="Calibri"/>
                <a:cs typeface="Calibri"/>
              </a:rPr>
              <a:t>Requirements</a:t>
            </a:r>
            <a:endParaRPr sz="1467" kern="0">
              <a:solidFill>
                <a:sysClr val="windowText" lastClr="000000"/>
              </a:solidFill>
              <a:latin typeface="Calibri"/>
              <a:cs typeface="Calibri"/>
            </a:endParaRPr>
          </a:p>
          <a:p>
            <a:pPr marL="16933" marR="6773" defTabSz="1219170">
              <a:lnSpc>
                <a:spcPct val="128800"/>
              </a:lnSpc>
              <a:spcBef>
                <a:spcPts val="280"/>
              </a:spcBef>
            </a:pPr>
            <a:r>
              <a:rPr sz="1133" kern="0">
                <a:solidFill>
                  <a:srgbClr val="101820"/>
                </a:solidFill>
                <a:latin typeface="Century Gothic"/>
                <a:cs typeface="Century Gothic"/>
              </a:rPr>
              <a:t>What</a:t>
            </a:r>
            <a:r>
              <a:rPr sz="1133" kern="0" spc="7">
                <a:solidFill>
                  <a:srgbClr val="101820"/>
                </a:solidFill>
                <a:latin typeface="Century Gothic"/>
                <a:cs typeface="Century Gothic"/>
              </a:rPr>
              <a:t> </a:t>
            </a:r>
            <a:r>
              <a:rPr sz="1133" kern="0">
                <a:solidFill>
                  <a:srgbClr val="101820"/>
                </a:solidFill>
                <a:latin typeface="Century Gothic"/>
                <a:cs typeface="Century Gothic"/>
              </a:rPr>
              <a:t>type</a:t>
            </a:r>
            <a:r>
              <a:rPr sz="1133" kern="0" spc="13">
                <a:solidFill>
                  <a:srgbClr val="101820"/>
                </a:solidFill>
                <a:latin typeface="Century Gothic"/>
                <a:cs typeface="Century Gothic"/>
              </a:rPr>
              <a:t> </a:t>
            </a:r>
            <a:r>
              <a:rPr sz="1133" kern="0">
                <a:solidFill>
                  <a:srgbClr val="101820"/>
                </a:solidFill>
                <a:latin typeface="Century Gothic"/>
                <a:cs typeface="Century Gothic"/>
              </a:rPr>
              <a:t>of</a:t>
            </a:r>
            <a:r>
              <a:rPr sz="1133" kern="0" spc="13">
                <a:solidFill>
                  <a:srgbClr val="101820"/>
                </a:solidFill>
                <a:latin typeface="Century Gothic"/>
                <a:cs typeface="Century Gothic"/>
              </a:rPr>
              <a:t> </a:t>
            </a:r>
            <a:r>
              <a:rPr sz="1133" kern="0" spc="-13">
                <a:solidFill>
                  <a:srgbClr val="101820"/>
                </a:solidFill>
                <a:latin typeface="Century Gothic"/>
                <a:cs typeface="Century Gothic"/>
              </a:rPr>
              <a:t>training </a:t>
            </a:r>
            <a:r>
              <a:rPr sz="1133" kern="0">
                <a:solidFill>
                  <a:srgbClr val="101820"/>
                </a:solidFill>
                <a:latin typeface="Century Gothic"/>
                <a:cs typeface="Century Gothic"/>
              </a:rPr>
              <a:t>requirements</a:t>
            </a:r>
            <a:r>
              <a:rPr sz="1133" kern="0" spc="113">
                <a:solidFill>
                  <a:srgbClr val="101820"/>
                </a:solidFill>
                <a:latin typeface="Century Gothic"/>
                <a:cs typeface="Century Gothic"/>
              </a:rPr>
              <a:t> </a:t>
            </a:r>
            <a:r>
              <a:rPr sz="1133" kern="0">
                <a:solidFill>
                  <a:srgbClr val="101820"/>
                </a:solidFill>
                <a:latin typeface="Century Gothic"/>
                <a:cs typeface="Century Gothic"/>
              </a:rPr>
              <a:t>do</a:t>
            </a:r>
            <a:r>
              <a:rPr sz="1133" kern="0" spc="120">
                <a:solidFill>
                  <a:srgbClr val="101820"/>
                </a:solidFill>
                <a:latin typeface="Century Gothic"/>
                <a:cs typeface="Century Gothic"/>
              </a:rPr>
              <a:t> </a:t>
            </a:r>
            <a:r>
              <a:rPr sz="1133" kern="0">
                <a:solidFill>
                  <a:srgbClr val="101820"/>
                </a:solidFill>
                <a:latin typeface="Century Gothic"/>
                <a:cs typeface="Century Gothic"/>
              </a:rPr>
              <a:t>you</a:t>
            </a:r>
            <a:r>
              <a:rPr sz="1133" kern="0" spc="120">
                <a:solidFill>
                  <a:srgbClr val="101820"/>
                </a:solidFill>
                <a:latin typeface="Century Gothic"/>
                <a:cs typeface="Century Gothic"/>
              </a:rPr>
              <a:t> </a:t>
            </a:r>
            <a:r>
              <a:rPr sz="1133" kern="0" spc="-13">
                <a:solidFill>
                  <a:srgbClr val="101820"/>
                </a:solidFill>
                <a:latin typeface="Century Gothic"/>
                <a:cs typeface="Century Gothic"/>
              </a:rPr>
              <a:t>follow </a:t>
            </a:r>
            <a:r>
              <a:rPr sz="1133" kern="0" spc="27">
                <a:solidFill>
                  <a:srgbClr val="101820"/>
                </a:solidFill>
                <a:latin typeface="Century Gothic"/>
                <a:cs typeface="Century Gothic"/>
              </a:rPr>
              <a:t>within</a:t>
            </a:r>
            <a:r>
              <a:rPr sz="1133" kern="0" spc="67">
                <a:solidFill>
                  <a:srgbClr val="101820"/>
                </a:solidFill>
                <a:latin typeface="Century Gothic"/>
                <a:cs typeface="Century Gothic"/>
              </a:rPr>
              <a:t> </a:t>
            </a:r>
            <a:r>
              <a:rPr sz="1133" kern="0" spc="27">
                <a:solidFill>
                  <a:srgbClr val="101820"/>
                </a:solidFill>
                <a:latin typeface="Century Gothic"/>
                <a:cs typeface="Century Gothic"/>
              </a:rPr>
              <a:t>your</a:t>
            </a:r>
            <a:r>
              <a:rPr sz="1133" kern="0" spc="67">
                <a:solidFill>
                  <a:srgbClr val="101820"/>
                </a:solidFill>
                <a:latin typeface="Century Gothic"/>
                <a:cs typeface="Century Gothic"/>
              </a:rPr>
              <a:t> </a:t>
            </a:r>
            <a:r>
              <a:rPr sz="1133" kern="0" spc="-13">
                <a:solidFill>
                  <a:srgbClr val="101820"/>
                </a:solidFill>
                <a:latin typeface="Century Gothic"/>
                <a:cs typeface="Century Gothic"/>
              </a:rPr>
              <a:t>organization?</a:t>
            </a:r>
            <a:endParaRPr sz="1133" kern="0">
              <a:solidFill>
                <a:sysClr val="windowText" lastClr="000000"/>
              </a:solidFill>
              <a:latin typeface="Century Gothic"/>
              <a:cs typeface="Century Gothic"/>
            </a:endParaRPr>
          </a:p>
        </p:txBody>
      </p:sp>
      <p:sp>
        <p:nvSpPr>
          <p:cNvPr id="11" name="object 11"/>
          <p:cNvSpPr txBox="1"/>
          <p:nvPr/>
        </p:nvSpPr>
        <p:spPr>
          <a:xfrm>
            <a:off x="3476902" y="3152196"/>
            <a:ext cx="2125980" cy="1270797"/>
          </a:xfrm>
          <a:prstGeom prst="rect">
            <a:avLst/>
          </a:prstGeom>
        </p:spPr>
        <p:txBody>
          <a:bodyPr vert="horz" wrap="square" lIns="0" tIns="129540" rIns="0" bIns="0" rtlCol="0">
            <a:spAutoFit/>
          </a:bodyPr>
          <a:lstStyle/>
          <a:p>
            <a:pPr marL="16933" defTabSz="1219170">
              <a:spcBef>
                <a:spcPts val="1020"/>
              </a:spcBef>
            </a:pPr>
            <a:r>
              <a:rPr sz="1467" b="1" kern="0" spc="160">
                <a:solidFill>
                  <a:srgbClr val="00293C"/>
                </a:solidFill>
                <a:latin typeface="Calibri"/>
                <a:cs typeface="Calibri"/>
              </a:rPr>
              <a:t>Frequency</a:t>
            </a:r>
            <a:endParaRPr sz="1467" kern="0">
              <a:solidFill>
                <a:sysClr val="windowText" lastClr="000000"/>
              </a:solidFill>
              <a:latin typeface="Calibri"/>
              <a:cs typeface="Calibri"/>
            </a:endParaRPr>
          </a:p>
          <a:p>
            <a:pPr marL="16933" marR="6773" defTabSz="1219170">
              <a:lnSpc>
                <a:spcPct val="128800"/>
              </a:lnSpc>
              <a:spcBef>
                <a:spcPts val="280"/>
              </a:spcBef>
            </a:pPr>
            <a:r>
              <a:rPr sz="1133" kern="0">
                <a:solidFill>
                  <a:srgbClr val="101820"/>
                </a:solidFill>
                <a:latin typeface="Century Gothic"/>
                <a:cs typeface="Century Gothic"/>
              </a:rPr>
              <a:t>How</a:t>
            </a:r>
            <a:r>
              <a:rPr sz="1133" kern="0" spc="7">
                <a:solidFill>
                  <a:srgbClr val="101820"/>
                </a:solidFill>
                <a:latin typeface="Century Gothic"/>
                <a:cs typeface="Century Gothic"/>
              </a:rPr>
              <a:t> </a:t>
            </a:r>
            <a:r>
              <a:rPr sz="1133" kern="0">
                <a:solidFill>
                  <a:srgbClr val="101820"/>
                </a:solidFill>
                <a:latin typeface="Century Gothic"/>
                <a:cs typeface="Century Gothic"/>
              </a:rPr>
              <a:t>often</a:t>
            </a:r>
            <a:r>
              <a:rPr sz="1133" kern="0" spc="13">
                <a:solidFill>
                  <a:srgbClr val="101820"/>
                </a:solidFill>
                <a:latin typeface="Century Gothic"/>
                <a:cs typeface="Century Gothic"/>
              </a:rPr>
              <a:t> </a:t>
            </a:r>
            <a:r>
              <a:rPr sz="1133" kern="0">
                <a:solidFill>
                  <a:srgbClr val="101820"/>
                </a:solidFill>
                <a:latin typeface="Century Gothic"/>
                <a:cs typeface="Century Gothic"/>
              </a:rPr>
              <a:t>do</a:t>
            </a:r>
            <a:r>
              <a:rPr sz="1133" kern="0" spc="13">
                <a:solidFill>
                  <a:srgbClr val="101820"/>
                </a:solidFill>
                <a:latin typeface="Century Gothic"/>
                <a:cs typeface="Century Gothic"/>
              </a:rPr>
              <a:t> </a:t>
            </a:r>
            <a:r>
              <a:rPr sz="1133" kern="0">
                <a:solidFill>
                  <a:srgbClr val="101820"/>
                </a:solidFill>
                <a:latin typeface="Century Gothic"/>
                <a:cs typeface="Century Gothic"/>
              </a:rPr>
              <a:t>you</a:t>
            </a:r>
            <a:r>
              <a:rPr sz="1133" kern="0" spc="13">
                <a:solidFill>
                  <a:srgbClr val="101820"/>
                </a:solidFill>
                <a:latin typeface="Century Gothic"/>
                <a:cs typeface="Century Gothic"/>
              </a:rPr>
              <a:t> </a:t>
            </a:r>
            <a:r>
              <a:rPr sz="1133" kern="0" spc="-13">
                <a:solidFill>
                  <a:srgbClr val="101820"/>
                </a:solidFill>
                <a:latin typeface="Century Gothic"/>
                <a:cs typeface="Century Gothic"/>
              </a:rPr>
              <a:t>provide </a:t>
            </a:r>
            <a:r>
              <a:rPr sz="1133" kern="0" spc="27">
                <a:solidFill>
                  <a:srgbClr val="101820"/>
                </a:solidFill>
                <a:latin typeface="Century Gothic"/>
                <a:cs typeface="Century Gothic"/>
              </a:rPr>
              <a:t>cybersecurity </a:t>
            </a:r>
            <a:r>
              <a:rPr sz="1133" kern="0" spc="-13">
                <a:solidFill>
                  <a:srgbClr val="101820"/>
                </a:solidFill>
                <a:latin typeface="Century Gothic"/>
                <a:cs typeface="Century Gothic"/>
              </a:rPr>
              <a:t>awareness </a:t>
            </a:r>
            <a:r>
              <a:rPr sz="1133" kern="0" spc="13">
                <a:solidFill>
                  <a:srgbClr val="101820"/>
                </a:solidFill>
                <a:latin typeface="Century Gothic"/>
                <a:cs typeface="Century Gothic"/>
              </a:rPr>
              <a:t>training</a:t>
            </a:r>
            <a:r>
              <a:rPr sz="1133" kern="0" spc="67">
                <a:solidFill>
                  <a:srgbClr val="101820"/>
                </a:solidFill>
                <a:latin typeface="Century Gothic"/>
                <a:cs typeface="Century Gothic"/>
              </a:rPr>
              <a:t> </a:t>
            </a:r>
            <a:r>
              <a:rPr sz="1133" kern="0" spc="13">
                <a:solidFill>
                  <a:srgbClr val="101820"/>
                </a:solidFill>
                <a:latin typeface="Century Gothic"/>
                <a:cs typeface="Century Gothic"/>
              </a:rPr>
              <a:t>to</a:t>
            </a:r>
            <a:r>
              <a:rPr sz="1133" kern="0" spc="67">
                <a:solidFill>
                  <a:srgbClr val="101820"/>
                </a:solidFill>
                <a:latin typeface="Century Gothic"/>
                <a:cs typeface="Century Gothic"/>
              </a:rPr>
              <a:t> </a:t>
            </a:r>
            <a:r>
              <a:rPr sz="1133" kern="0" spc="13">
                <a:solidFill>
                  <a:srgbClr val="101820"/>
                </a:solidFill>
                <a:latin typeface="Century Gothic"/>
                <a:cs typeface="Century Gothic"/>
              </a:rPr>
              <a:t>your</a:t>
            </a:r>
            <a:r>
              <a:rPr sz="1133" kern="0" spc="73">
                <a:solidFill>
                  <a:srgbClr val="101820"/>
                </a:solidFill>
                <a:latin typeface="Century Gothic"/>
                <a:cs typeface="Century Gothic"/>
              </a:rPr>
              <a:t> </a:t>
            </a:r>
            <a:r>
              <a:rPr sz="1133" kern="0" spc="-13">
                <a:solidFill>
                  <a:srgbClr val="101820"/>
                </a:solidFill>
                <a:latin typeface="Century Gothic"/>
                <a:cs typeface="Century Gothic"/>
              </a:rPr>
              <a:t>organization, </a:t>
            </a:r>
            <a:r>
              <a:rPr sz="1133" kern="0" spc="13">
                <a:solidFill>
                  <a:srgbClr val="101820"/>
                </a:solidFill>
                <a:latin typeface="Century Gothic"/>
                <a:cs typeface="Century Gothic"/>
              </a:rPr>
              <a:t>including</a:t>
            </a:r>
            <a:r>
              <a:rPr sz="1133" kern="0" spc="120">
                <a:solidFill>
                  <a:srgbClr val="101820"/>
                </a:solidFill>
                <a:latin typeface="Century Gothic"/>
                <a:cs typeface="Century Gothic"/>
              </a:rPr>
              <a:t> </a:t>
            </a:r>
            <a:r>
              <a:rPr sz="1133" kern="0" spc="-13">
                <a:solidFill>
                  <a:srgbClr val="101820"/>
                </a:solidFill>
                <a:latin typeface="Century Gothic"/>
                <a:cs typeface="Century Gothic"/>
              </a:rPr>
              <a:t>executives?</a:t>
            </a:r>
            <a:endParaRPr sz="1133" kern="0">
              <a:solidFill>
                <a:sysClr val="windowText" lastClr="000000"/>
              </a:solidFill>
              <a:latin typeface="Century Gothic"/>
              <a:cs typeface="Century Gothic"/>
            </a:endParaRPr>
          </a:p>
        </p:txBody>
      </p:sp>
      <p:grpSp>
        <p:nvGrpSpPr>
          <p:cNvPr id="12" name="object 12">
            <a:extLst>
              <a:ext uri="{C183D7F6-B498-43B3-948B-1728B52AA6E4}">
                <adec:decorative xmlns:adec="http://schemas.microsoft.com/office/drawing/2017/decorative" val="1"/>
              </a:ext>
            </a:extLst>
          </p:cNvPr>
          <p:cNvGrpSpPr/>
          <p:nvPr/>
        </p:nvGrpSpPr>
        <p:grpSpPr>
          <a:xfrm>
            <a:off x="463300" y="2551085"/>
            <a:ext cx="9244753" cy="574887"/>
            <a:chOff x="347474" y="1913313"/>
            <a:chExt cx="6933565" cy="431165"/>
          </a:xfrm>
        </p:grpSpPr>
        <p:pic>
          <p:nvPicPr>
            <p:cNvPr id="13" name="object 13"/>
            <p:cNvPicPr/>
            <p:nvPr/>
          </p:nvPicPr>
          <p:blipFill>
            <a:blip r:embed="rId3" cstate="print"/>
            <a:stretch>
              <a:fillRect/>
            </a:stretch>
          </p:blipFill>
          <p:spPr>
            <a:xfrm>
              <a:off x="4707164" y="1913326"/>
              <a:ext cx="435255" cy="426913"/>
            </a:xfrm>
            <a:prstGeom prst="rect">
              <a:avLst/>
            </a:prstGeom>
          </p:spPr>
        </p:pic>
        <p:pic>
          <p:nvPicPr>
            <p:cNvPr id="14" name="object 14"/>
            <p:cNvPicPr/>
            <p:nvPr/>
          </p:nvPicPr>
          <p:blipFill>
            <a:blip r:embed="rId4" cstate="print"/>
            <a:stretch>
              <a:fillRect/>
            </a:stretch>
          </p:blipFill>
          <p:spPr>
            <a:xfrm>
              <a:off x="2527327" y="1917401"/>
              <a:ext cx="426906" cy="426910"/>
            </a:xfrm>
            <a:prstGeom prst="rect">
              <a:avLst/>
            </a:prstGeom>
          </p:spPr>
        </p:pic>
        <p:pic>
          <p:nvPicPr>
            <p:cNvPr id="15" name="object 15"/>
            <p:cNvPicPr/>
            <p:nvPr/>
          </p:nvPicPr>
          <p:blipFill>
            <a:blip r:embed="rId5" cstate="print"/>
            <a:stretch>
              <a:fillRect/>
            </a:stretch>
          </p:blipFill>
          <p:spPr>
            <a:xfrm>
              <a:off x="6845409" y="1913313"/>
              <a:ext cx="435365" cy="426926"/>
            </a:xfrm>
            <a:prstGeom prst="rect">
              <a:avLst/>
            </a:prstGeom>
          </p:spPr>
        </p:pic>
        <p:pic>
          <p:nvPicPr>
            <p:cNvPr id="16" name="object 16"/>
            <p:cNvPicPr/>
            <p:nvPr/>
          </p:nvPicPr>
          <p:blipFill>
            <a:blip r:embed="rId6" cstate="print"/>
            <a:stretch>
              <a:fillRect/>
            </a:stretch>
          </p:blipFill>
          <p:spPr>
            <a:xfrm>
              <a:off x="347474" y="1913323"/>
              <a:ext cx="426900" cy="430975"/>
            </a:xfrm>
            <a:prstGeom prst="rect">
              <a:avLst/>
            </a:prstGeom>
          </p:spPr>
        </p:pic>
      </p:grpSp>
      <p:sp>
        <p:nvSpPr>
          <p:cNvPr id="17" name="object 17"/>
          <p:cNvSpPr txBox="1"/>
          <p:nvPr/>
        </p:nvSpPr>
        <p:spPr>
          <a:xfrm>
            <a:off x="6411849" y="3152195"/>
            <a:ext cx="2345267" cy="1045864"/>
          </a:xfrm>
          <a:prstGeom prst="rect">
            <a:avLst/>
          </a:prstGeom>
        </p:spPr>
        <p:txBody>
          <a:bodyPr vert="horz" wrap="square" lIns="0" tIns="129540" rIns="0" bIns="0" rtlCol="0">
            <a:spAutoFit/>
          </a:bodyPr>
          <a:lstStyle/>
          <a:p>
            <a:pPr marL="16933" defTabSz="1219170">
              <a:spcBef>
                <a:spcPts val="1020"/>
              </a:spcBef>
            </a:pPr>
            <a:r>
              <a:rPr sz="1467" b="1" kern="0" spc="140">
                <a:solidFill>
                  <a:srgbClr val="00293C"/>
                </a:solidFill>
                <a:latin typeface="Calibri"/>
                <a:cs typeface="Calibri"/>
              </a:rPr>
              <a:t>Participation</a:t>
            </a:r>
            <a:endParaRPr sz="1467" kern="0">
              <a:solidFill>
                <a:sysClr val="windowText" lastClr="000000"/>
              </a:solidFill>
              <a:latin typeface="Calibri"/>
              <a:cs typeface="Calibri"/>
            </a:endParaRPr>
          </a:p>
          <a:p>
            <a:pPr marL="16933" marR="6773" defTabSz="1219170">
              <a:lnSpc>
                <a:spcPct val="128800"/>
              </a:lnSpc>
              <a:spcBef>
                <a:spcPts val="280"/>
              </a:spcBef>
            </a:pPr>
            <a:r>
              <a:rPr sz="1133" kern="0" spc="127">
                <a:solidFill>
                  <a:srgbClr val="101820"/>
                </a:solidFill>
                <a:latin typeface="Century Gothic"/>
                <a:cs typeface="Century Gothic"/>
              </a:rPr>
              <a:t>Is</a:t>
            </a:r>
            <a:r>
              <a:rPr sz="1133" kern="0" spc="60">
                <a:solidFill>
                  <a:srgbClr val="101820"/>
                </a:solidFill>
                <a:latin typeface="Century Gothic"/>
                <a:cs typeface="Century Gothic"/>
              </a:rPr>
              <a:t> </a:t>
            </a:r>
            <a:r>
              <a:rPr sz="1133" kern="0" spc="13">
                <a:solidFill>
                  <a:srgbClr val="101820"/>
                </a:solidFill>
                <a:latin typeface="Century Gothic"/>
                <a:cs typeface="Century Gothic"/>
              </a:rPr>
              <a:t>your</a:t>
            </a:r>
            <a:r>
              <a:rPr sz="1133" kern="0" spc="67">
                <a:solidFill>
                  <a:srgbClr val="101820"/>
                </a:solidFill>
                <a:latin typeface="Century Gothic"/>
                <a:cs typeface="Century Gothic"/>
              </a:rPr>
              <a:t> </a:t>
            </a:r>
            <a:r>
              <a:rPr sz="1133" kern="0" spc="13">
                <a:solidFill>
                  <a:srgbClr val="101820"/>
                </a:solidFill>
                <a:latin typeface="Century Gothic"/>
                <a:cs typeface="Century Gothic"/>
              </a:rPr>
              <a:t>training</a:t>
            </a:r>
            <a:r>
              <a:rPr sz="1133" kern="0" spc="67">
                <a:solidFill>
                  <a:srgbClr val="101820"/>
                </a:solidFill>
                <a:latin typeface="Century Gothic"/>
                <a:cs typeface="Century Gothic"/>
              </a:rPr>
              <a:t> </a:t>
            </a:r>
            <a:r>
              <a:rPr sz="1133" kern="0" spc="13">
                <a:solidFill>
                  <a:srgbClr val="101820"/>
                </a:solidFill>
                <a:latin typeface="Century Gothic"/>
                <a:cs typeface="Century Gothic"/>
              </a:rPr>
              <a:t>required</a:t>
            </a:r>
            <a:r>
              <a:rPr sz="1133" kern="0" spc="67">
                <a:solidFill>
                  <a:srgbClr val="101820"/>
                </a:solidFill>
                <a:latin typeface="Century Gothic"/>
                <a:cs typeface="Century Gothic"/>
              </a:rPr>
              <a:t> </a:t>
            </a:r>
            <a:r>
              <a:rPr sz="1133" kern="0" spc="-33">
                <a:solidFill>
                  <a:srgbClr val="101820"/>
                </a:solidFill>
                <a:latin typeface="Century Gothic"/>
                <a:cs typeface="Century Gothic"/>
              </a:rPr>
              <a:t>or </a:t>
            </a:r>
            <a:r>
              <a:rPr sz="1133" kern="0">
                <a:solidFill>
                  <a:srgbClr val="101820"/>
                </a:solidFill>
                <a:latin typeface="Century Gothic"/>
                <a:cs typeface="Century Gothic"/>
              </a:rPr>
              <a:t>optional?</a:t>
            </a:r>
            <a:r>
              <a:rPr sz="1133" kern="0" spc="53">
                <a:solidFill>
                  <a:srgbClr val="101820"/>
                </a:solidFill>
                <a:latin typeface="Century Gothic"/>
                <a:cs typeface="Century Gothic"/>
              </a:rPr>
              <a:t> </a:t>
            </a:r>
            <a:r>
              <a:rPr sz="1133" kern="0">
                <a:solidFill>
                  <a:srgbClr val="101820"/>
                </a:solidFill>
                <a:latin typeface="Century Gothic"/>
                <a:cs typeface="Century Gothic"/>
              </a:rPr>
              <a:t>How</a:t>
            </a:r>
            <a:r>
              <a:rPr sz="1133" kern="0" spc="60">
                <a:solidFill>
                  <a:srgbClr val="101820"/>
                </a:solidFill>
                <a:latin typeface="Century Gothic"/>
                <a:cs typeface="Century Gothic"/>
              </a:rPr>
              <a:t> </a:t>
            </a:r>
            <a:r>
              <a:rPr sz="1133" kern="0">
                <a:solidFill>
                  <a:srgbClr val="101820"/>
                </a:solidFill>
                <a:latin typeface="Century Gothic"/>
                <a:cs typeface="Century Gothic"/>
              </a:rPr>
              <a:t>does</a:t>
            </a:r>
            <a:r>
              <a:rPr sz="1133" kern="0" spc="60">
                <a:solidFill>
                  <a:srgbClr val="101820"/>
                </a:solidFill>
                <a:latin typeface="Century Gothic"/>
                <a:cs typeface="Century Gothic"/>
              </a:rPr>
              <a:t> </a:t>
            </a:r>
            <a:r>
              <a:rPr sz="1133" kern="0">
                <a:solidFill>
                  <a:srgbClr val="101820"/>
                </a:solidFill>
                <a:latin typeface="Century Gothic"/>
                <a:cs typeface="Century Gothic"/>
              </a:rPr>
              <a:t>that</a:t>
            </a:r>
            <a:r>
              <a:rPr sz="1133" kern="0" spc="60">
                <a:solidFill>
                  <a:srgbClr val="101820"/>
                </a:solidFill>
                <a:latin typeface="Century Gothic"/>
                <a:cs typeface="Century Gothic"/>
              </a:rPr>
              <a:t> </a:t>
            </a:r>
            <a:r>
              <a:rPr sz="1133" kern="0" spc="-13">
                <a:solidFill>
                  <a:srgbClr val="101820"/>
                </a:solidFill>
                <a:latin typeface="Century Gothic"/>
                <a:cs typeface="Century Gothic"/>
              </a:rPr>
              <a:t>impact </a:t>
            </a:r>
            <a:r>
              <a:rPr sz="1133" kern="0">
                <a:solidFill>
                  <a:srgbClr val="101820"/>
                </a:solidFill>
                <a:latin typeface="Century Gothic"/>
                <a:cs typeface="Century Gothic"/>
              </a:rPr>
              <a:t>your</a:t>
            </a:r>
            <a:r>
              <a:rPr sz="1133" kern="0" spc="120">
                <a:solidFill>
                  <a:srgbClr val="101820"/>
                </a:solidFill>
                <a:latin typeface="Century Gothic"/>
                <a:cs typeface="Century Gothic"/>
              </a:rPr>
              <a:t> </a:t>
            </a:r>
            <a:r>
              <a:rPr sz="1133" kern="0">
                <a:solidFill>
                  <a:srgbClr val="101820"/>
                </a:solidFill>
                <a:latin typeface="Century Gothic"/>
                <a:cs typeface="Century Gothic"/>
              </a:rPr>
              <a:t>completion</a:t>
            </a:r>
            <a:r>
              <a:rPr sz="1133" kern="0" spc="140">
                <a:solidFill>
                  <a:srgbClr val="101820"/>
                </a:solidFill>
                <a:latin typeface="Century Gothic"/>
                <a:cs typeface="Century Gothic"/>
              </a:rPr>
              <a:t> </a:t>
            </a:r>
            <a:r>
              <a:rPr sz="1133" kern="0" spc="-27">
                <a:solidFill>
                  <a:srgbClr val="101820"/>
                </a:solidFill>
                <a:latin typeface="Century Gothic"/>
                <a:cs typeface="Century Gothic"/>
              </a:rPr>
              <a:t>rate?</a:t>
            </a:r>
            <a:endParaRPr sz="1133" kern="0">
              <a:solidFill>
                <a:sysClr val="windowText" lastClr="000000"/>
              </a:solidFill>
              <a:latin typeface="Century Gothic"/>
              <a:cs typeface="Century Gothic"/>
            </a:endParaRPr>
          </a:p>
        </p:txBody>
      </p:sp>
      <p:sp>
        <p:nvSpPr>
          <p:cNvPr id="20" name="object 20">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50799" defTabSz="1219170">
              <a:spcBef>
                <a:spcPts val="93"/>
              </a:spcBef>
            </a:pPr>
            <a:fld id="{81D60167-4931-47E6-BA6A-407CBD079E47}" type="slidenum">
              <a:rPr kern="0" spc="-33" dirty="0"/>
              <a:pPr marL="50799" defTabSz="1219170">
                <a:spcBef>
                  <a:spcPts val="93"/>
                </a:spcBef>
              </a:pPr>
              <a:t>15</a:t>
            </a:fld>
            <a:endParaRPr kern="0" spc="-33"/>
          </a:p>
        </p:txBody>
      </p:sp>
      <p:sp>
        <p:nvSpPr>
          <p:cNvPr id="21" name="object 21">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
        <p:nvSpPr>
          <p:cNvPr id="18" name="object 18"/>
          <p:cNvSpPr txBox="1"/>
          <p:nvPr/>
        </p:nvSpPr>
        <p:spPr>
          <a:xfrm>
            <a:off x="9233166" y="3152196"/>
            <a:ext cx="2175933" cy="1270797"/>
          </a:xfrm>
          <a:prstGeom prst="rect">
            <a:avLst/>
          </a:prstGeom>
        </p:spPr>
        <p:txBody>
          <a:bodyPr vert="horz" wrap="square" lIns="0" tIns="129540" rIns="0" bIns="0" rtlCol="0">
            <a:spAutoFit/>
          </a:bodyPr>
          <a:lstStyle/>
          <a:p>
            <a:pPr marL="16933" defTabSz="1219170">
              <a:spcBef>
                <a:spcPts val="1020"/>
              </a:spcBef>
            </a:pPr>
            <a:r>
              <a:rPr sz="1467" b="1" kern="0" spc="140">
                <a:solidFill>
                  <a:srgbClr val="00293C"/>
                </a:solidFill>
                <a:latin typeface="Calibri"/>
                <a:cs typeface="Calibri"/>
              </a:rPr>
              <a:t>Style</a:t>
            </a:r>
            <a:endParaRPr sz="1467" kern="0">
              <a:solidFill>
                <a:sysClr val="windowText" lastClr="000000"/>
              </a:solidFill>
              <a:latin typeface="Calibri"/>
              <a:cs typeface="Calibri"/>
            </a:endParaRPr>
          </a:p>
          <a:p>
            <a:pPr marL="16933" marR="6773" defTabSz="1219170">
              <a:lnSpc>
                <a:spcPct val="128800"/>
              </a:lnSpc>
              <a:spcBef>
                <a:spcPts val="280"/>
              </a:spcBef>
            </a:pPr>
            <a:r>
              <a:rPr sz="1133" kern="0" spc="13">
                <a:solidFill>
                  <a:srgbClr val="101820"/>
                </a:solidFill>
                <a:latin typeface="Century Gothic"/>
                <a:cs typeface="Century Gothic"/>
              </a:rPr>
              <a:t>What</a:t>
            </a:r>
            <a:r>
              <a:rPr sz="1133" kern="0" spc="47">
                <a:solidFill>
                  <a:srgbClr val="101820"/>
                </a:solidFill>
                <a:latin typeface="Century Gothic"/>
                <a:cs typeface="Century Gothic"/>
              </a:rPr>
              <a:t> </a:t>
            </a:r>
            <a:r>
              <a:rPr sz="1133" kern="0" spc="13">
                <a:solidFill>
                  <a:srgbClr val="101820"/>
                </a:solidFill>
                <a:latin typeface="Century Gothic"/>
                <a:cs typeface="Century Gothic"/>
              </a:rPr>
              <a:t>formats</a:t>
            </a:r>
            <a:r>
              <a:rPr sz="1133" kern="0" spc="47">
                <a:solidFill>
                  <a:srgbClr val="101820"/>
                </a:solidFill>
                <a:latin typeface="Century Gothic"/>
                <a:cs typeface="Century Gothic"/>
              </a:rPr>
              <a:t> </a:t>
            </a:r>
            <a:r>
              <a:rPr sz="1133" kern="0" spc="13">
                <a:solidFill>
                  <a:srgbClr val="101820"/>
                </a:solidFill>
                <a:latin typeface="Century Gothic"/>
                <a:cs typeface="Century Gothic"/>
              </a:rPr>
              <a:t>of</a:t>
            </a:r>
            <a:r>
              <a:rPr sz="1133" kern="0" spc="47">
                <a:solidFill>
                  <a:srgbClr val="101820"/>
                </a:solidFill>
                <a:latin typeface="Century Gothic"/>
                <a:cs typeface="Century Gothic"/>
              </a:rPr>
              <a:t> </a:t>
            </a:r>
            <a:r>
              <a:rPr sz="1133" kern="0" spc="13">
                <a:solidFill>
                  <a:srgbClr val="101820"/>
                </a:solidFill>
                <a:latin typeface="Century Gothic"/>
                <a:cs typeface="Century Gothic"/>
              </a:rPr>
              <a:t>delivery</a:t>
            </a:r>
            <a:r>
              <a:rPr sz="1133" kern="0" spc="47">
                <a:solidFill>
                  <a:srgbClr val="101820"/>
                </a:solidFill>
                <a:latin typeface="Century Gothic"/>
                <a:cs typeface="Century Gothic"/>
              </a:rPr>
              <a:t> </a:t>
            </a:r>
            <a:r>
              <a:rPr sz="1133" kern="0" spc="-40">
                <a:solidFill>
                  <a:srgbClr val="101820"/>
                </a:solidFill>
                <a:latin typeface="Century Gothic"/>
                <a:cs typeface="Century Gothic"/>
              </a:rPr>
              <a:t>have </a:t>
            </a:r>
            <a:r>
              <a:rPr sz="1133" kern="0">
                <a:solidFill>
                  <a:srgbClr val="101820"/>
                </a:solidFill>
                <a:latin typeface="Century Gothic"/>
                <a:cs typeface="Century Gothic"/>
              </a:rPr>
              <a:t>you</a:t>
            </a:r>
            <a:r>
              <a:rPr sz="1133" kern="0" spc="13">
                <a:solidFill>
                  <a:srgbClr val="101820"/>
                </a:solidFill>
                <a:latin typeface="Century Gothic"/>
                <a:cs typeface="Century Gothic"/>
              </a:rPr>
              <a:t> </a:t>
            </a:r>
            <a:r>
              <a:rPr sz="1133" kern="0">
                <a:solidFill>
                  <a:srgbClr val="101820"/>
                </a:solidFill>
                <a:latin typeface="Century Gothic"/>
                <a:cs typeface="Century Gothic"/>
              </a:rPr>
              <a:t>assigned</a:t>
            </a:r>
            <a:r>
              <a:rPr sz="1133" kern="0" spc="20">
                <a:solidFill>
                  <a:srgbClr val="101820"/>
                </a:solidFill>
                <a:latin typeface="Century Gothic"/>
                <a:cs typeface="Century Gothic"/>
              </a:rPr>
              <a:t> </a:t>
            </a:r>
            <a:r>
              <a:rPr sz="1133" kern="0" spc="80">
                <a:solidFill>
                  <a:srgbClr val="101820"/>
                </a:solidFill>
                <a:latin typeface="Century Gothic"/>
                <a:cs typeface="Century Gothic"/>
              </a:rPr>
              <a:t>so</a:t>
            </a:r>
            <a:r>
              <a:rPr sz="1133" kern="0" spc="20">
                <a:solidFill>
                  <a:srgbClr val="101820"/>
                </a:solidFill>
                <a:latin typeface="Century Gothic"/>
                <a:cs typeface="Century Gothic"/>
              </a:rPr>
              <a:t> </a:t>
            </a:r>
            <a:r>
              <a:rPr sz="1133" kern="0">
                <a:solidFill>
                  <a:srgbClr val="101820"/>
                </a:solidFill>
                <a:latin typeface="Century Gothic"/>
                <a:cs typeface="Century Gothic"/>
              </a:rPr>
              <a:t>far</a:t>
            </a:r>
            <a:r>
              <a:rPr sz="1133" kern="0" spc="20">
                <a:solidFill>
                  <a:srgbClr val="101820"/>
                </a:solidFill>
                <a:latin typeface="Century Gothic"/>
                <a:cs typeface="Century Gothic"/>
              </a:rPr>
              <a:t> </a:t>
            </a:r>
            <a:r>
              <a:rPr sz="1133" kern="0" spc="-40">
                <a:solidFill>
                  <a:srgbClr val="101820"/>
                </a:solidFill>
                <a:latin typeface="Century Gothic"/>
                <a:cs typeface="Century Gothic"/>
              </a:rPr>
              <a:t>and</a:t>
            </a:r>
            <a:r>
              <a:rPr sz="1133" kern="0" spc="20">
                <a:solidFill>
                  <a:srgbClr val="101820"/>
                </a:solidFill>
                <a:latin typeface="Century Gothic"/>
                <a:cs typeface="Century Gothic"/>
              </a:rPr>
              <a:t> </a:t>
            </a:r>
            <a:r>
              <a:rPr sz="1133" kern="0" spc="-27">
                <a:solidFill>
                  <a:srgbClr val="101820"/>
                </a:solidFill>
                <a:latin typeface="Century Gothic"/>
                <a:cs typeface="Century Gothic"/>
              </a:rPr>
              <a:t>what </a:t>
            </a:r>
            <a:r>
              <a:rPr sz="1133" kern="0" spc="13">
                <a:solidFill>
                  <a:srgbClr val="101820"/>
                </a:solidFill>
                <a:latin typeface="Century Gothic"/>
                <a:cs typeface="Century Gothic"/>
              </a:rPr>
              <a:t>resonates</a:t>
            </a:r>
            <a:r>
              <a:rPr sz="1133" kern="0" spc="120">
                <a:solidFill>
                  <a:srgbClr val="101820"/>
                </a:solidFill>
                <a:latin typeface="Century Gothic"/>
                <a:cs typeface="Century Gothic"/>
              </a:rPr>
              <a:t> </a:t>
            </a:r>
            <a:r>
              <a:rPr sz="1133" kern="0" spc="13">
                <a:solidFill>
                  <a:srgbClr val="101820"/>
                </a:solidFill>
                <a:latin typeface="Century Gothic"/>
                <a:cs typeface="Century Gothic"/>
              </a:rPr>
              <a:t>best</a:t>
            </a:r>
            <a:r>
              <a:rPr sz="1133" kern="0" spc="120">
                <a:solidFill>
                  <a:srgbClr val="101820"/>
                </a:solidFill>
                <a:latin typeface="Century Gothic"/>
                <a:cs typeface="Century Gothic"/>
              </a:rPr>
              <a:t> </a:t>
            </a:r>
            <a:r>
              <a:rPr sz="1133" kern="0" spc="13">
                <a:solidFill>
                  <a:srgbClr val="101820"/>
                </a:solidFill>
                <a:latin typeface="Century Gothic"/>
                <a:cs typeface="Century Gothic"/>
              </a:rPr>
              <a:t>with</a:t>
            </a:r>
            <a:r>
              <a:rPr sz="1133" kern="0" spc="127">
                <a:solidFill>
                  <a:srgbClr val="101820"/>
                </a:solidFill>
                <a:latin typeface="Century Gothic"/>
                <a:cs typeface="Century Gothic"/>
              </a:rPr>
              <a:t> </a:t>
            </a:r>
            <a:r>
              <a:rPr sz="1133" kern="0" spc="-27">
                <a:solidFill>
                  <a:srgbClr val="101820"/>
                </a:solidFill>
                <a:latin typeface="Century Gothic"/>
                <a:cs typeface="Century Gothic"/>
              </a:rPr>
              <a:t>your </a:t>
            </a:r>
            <a:r>
              <a:rPr sz="1133" kern="0" spc="-13">
                <a:solidFill>
                  <a:srgbClr val="101820"/>
                </a:solidFill>
                <a:latin typeface="Century Gothic"/>
                <a:cs typeface="Century Gothic"/>
              </a:rPr>
              <a:t>employees?</a:t>
            </a:r>
            <a:endParaRPr sz="1133" kern="0">
              <a:solidFill>
                <a:sysClr val="windowText" lastClr="000000"/>
              </a:solidFill>
              <a:latin typeface="Century Gothic"/>
              <a:cs typeface="Century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3493" y="2906961"/>
            <a:ext cx="9411545" cy="735308"/>
          </a:xfrm>
          <a:prstGeom prst="rect">
            <a:avLst/>
          </a:prstGeom>
        </p:spPr>
        <p:txBody>
          <a:bodyPr vert="horz" wrap="square" lIns="0" tIns="16933" rIns="0" bIns="0" rtlCol="0">
            <a:spAutoFit/>
          </a:bodyPr>
          <a:lstStyle/>
          <a:p>
            <a:pPr marL="16933">
              <a:spcBef>
                <a:spcPts val="133"/>
              </a:spcBef>
            </a:pPr>
            <a:r>
              <a:rPr sz="4667">
                <a:latin typeface="Arial"/>
                <a:cs typeface="Arial"/>
              </a:rPr>
              <a:t>Strategic</a:t>
            </a:r>
            <a:r>
              <a:rPr sz="4667" spc="-173">
                <a:latin typeface="Arial"/>
                <a:cs typeface="Arial"/>
              </a:rPr>
              <a:t> </a:t>
            </a:r>
            <a:r>
              <a:rPr sz="4667">
                <a:latin typeface="Arial"/>
                <a:cs typeface="Arial"/>
              </a:rPr>
              <a:t>Outlook</a:t>
            </a:r>
            <a:r>
              <a:rPr sz="4667" spc="-167">
                <a:latin typeface="Arial"/>
                <a:cs typeface="Arial"/>
              </a:rPr>
              <a:t> </a:t>
            </a:r>
            <a:r>
              <a:rPr sz="4667">
                <a:latin typeface="Arial"/>
                <a:cs typeface="Arial"/>
              </a:rPr>
              <a:t>For</a:t>
            </a:r>
            <a:r>
              <a:rPr sz="4667" spc="-167">
                <a:latin typeface="Arial"/>
                <a:cs typeface="Arial"/>
              </a:rPr>
              <a:t> </a:t>
            </a:r>
            <a:r>
              <a:rPr sz="4667" spc="-13">
                <a:latin typeface="Arial"/>
                <a:cs typeface="Arial"/>
              </a:rPr>
              <a:t>Leadership</a:t>
            </a:r>
            <a:endParaRPr sz="4667">
              <a:latin typeface="Arial"/>
              <a:cs typeface="Arial"/>
            </a:endParaRPr>
          </a:p>
        </p:txBody>
      </p:sp>
      <p:sp>
        <p:nvSpPr>
          <p:cNvPr id="3" name="object 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47412" defTabSz="1219170">
              <a:spcBef>
                <a:spcPts val="93"/>
              </a:spcBef>
            </a:pPr>
            <a:fld id="{81D60167-4931-47E6-BA6A-407CBD079E47}" type="slidenum">
              <a:rPr kern="0" spc="-33" dirty="0"/>
              <a:pPr marL="47412" defTabSz="1219170">
                <a:spcBef>
                  <a:spcPts val="93"/>
                </a:spcBef>
              </a:pPr>
              <a:t>16</a:t>
            </a:fld>
            <a:endParaRPr kern="0" spc="-33"/>
          </a:p>
        </p:txBody>
      </p:sp>
      <p:sp>
        <p:nvSpPr>
          <p:cNvPr id="4" name="object 4">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grpSp>
      <p:sp>
        <p:nvSpPr>
          <p:cNvPr id="14" name="object 14"/>
          <p:cNvSpPr txBox="1">
            <a:spLocks noGrp="1"/>
          </p:cNvSpPr>
          <p:nvPr>
            <p:ph type="title"/>
          </p:nvPr>
        </p:nvSpPr>
        <p:spPr>
          <a:xfrm>
            <a:off x="595019" y="27131"/>
            <a:ext cx="15065964" cy="1133915"/>
          </a:xfrm>
          <a:prstGeom prst="rect">
            <a:avLst/>
          </a:prstGeom>
        </p:spPr>
        <p:txBody>
          <a:bodyPr vert="horz" wrap="square" lIns="0" tIns="554052" rIns="0" bIns="0" rtlCol="0">
            <a:spAutoFit/>
          </a:bodyPr>
          <a:lstStyle/>
          <a:p>
            <a:pPr marL="16933">
              <a:spcBef>
                <a:spcPts val="133"/>
              </a:spcBef>
            </a:pPr>
            <a:r>
              <a:rPr spc="420">
                <a:solidFill>
                  <a:srgbClr val="00293C"/>
                </a:solidFill>
              </a:rPr>
              <a:t>Security</a:t>
            </a:r>
            <a:r>
              <a:rPr spc="-13">
                <a:solidFill>
                  <a:srgbClr val="00293C"/>
                </a:solidFill>
              </a:rPr>
              <a:t> </a:t>
            </a:r>
            <a:r>
              <a:rPr spc="440">
                <a:solidFill>
                  <a:srgbClr val="00293C"/>
                </a:solidFill>
              </a:rPr>
              <a:t>Awareness</a:t>
            </a:r>
            <a:r>
              <a:rPr spc="-13">
                <a:solidFill>
                  <a:srgbClr val="00293C"/>
                </a:solidFill>
              </a:rPr>
              <a:t> </a:t>
            </a:r>
            <a:r>
              <a:rPr spc="447">
                <a:solidFill>
                  <a:srgbClr val="00293C"/>
                </a:solidFill>
              </a:rPr>
              <a:t>Proﬁciency</a:t>
            </a:r>
            <a:r>
              <a:rPr spc="-7">
                <a:solidFill>
                  <a:srgbClr val="00293C"/>
                </a:solidFill>
              </a:rPr>
              <a:t> </a:t>
            </a:r>
            <a:r>
              <a:rPr spc="480">
                <a:solidFill>
                  <a:srgbClr val="00293C"/>
                </a:solidFill>
              </a:rPr>
              <a:t>Assessment</a:t>
            </a:r>
          </a:p>
        </p:txBody>
      </p:sp>
      <p:grpSp>
        <p:nvGrpSpPr>
          <p:cNvPr id="6" name="object 6" descr="Assending Circles with Data Driven, Assess, Seven Areas, Improve Specific Knowledge Areas listed in progressively larger circles"/>
          <p:cNvGrpSpPr/>
          <p:nvPr/>
        </p:nvGrpSpPr>
        <p:grpSpPr>
          <a:xfrm>
            <a:off x="1842049" y="1432132"/>
            <a:ext cx="8508153" cy="4621953"/>
            <a:chOff x="1381536" y="1074098"/>
            <a:chExt cx="6381115" cy="3466465"/>
          </a:xfrm>
        </p:grpSpPr>
        <p:sp>
          <p:nvSpPr>
            <p:cNvPr id="7" name="object 7"/>
            <p:cNvSpPr/>
            <p:nvPr/>
          </p:nvSpPr>
          <p:spPr>
            <a:xfrm>
              <a:off x="1381536" y="1074098"/>
              <a:ext cx="6381115" cy="3241040"/>
            </a:xfrm>
            <a:custGeom>
              <a:avLst/>
              <a:gdLst/>
              <a:ahLst/>
              <a:cxnLst/>
              <a:rect l="l" t="t" r="r" b="b"/>
              <a:pathLst>
                <a:path w="6381115" h="3241040">
                  <a:moveTo>
                    <a:pt x="719685" y="3240729"/>
                  </a:moveTo>
                  <a:lnTo>
                    <a:pt x="681467" y="3240640"/>
                  </a:lnTo>
                  <a:lnTo>
                    <a:pt x="606755" y="3239921"/>
                  </a:lnTo>
                  <a:lnTo>
                    <a:pt x="534395" y="3238539"/>
                  </a:lnTo>
                  <a:lnTo>
                    <a:pt x="464455" y="3236560"/>
                  </a:lnTo>
                  <a:lnTo>
                    <a:pt x="397001" y="3234052"/>
                  </a:lnTo>
                  <a:lnTo>
                    <a:pt x="332098" y="3231082"/>
                  </a:lnTo>
                  <a:lnTo>
                    <a:pt x="269814" y="3227716"/>
                  </a:lnTo>
                  <a:lnTo>
                    <a:pt x="210215" y="3224023"/>
                  </a:lnTo>
                  <a:lnTo>
                    <a:pt x="153368" y="3220068"/>
                  </a:lnTo>
                  <a:lnTo>
                    <a:pt x="99338" y="3215920"/>
                  </a:lnTo>
                  <a:lnTo>
                    <a:pt x="48194" y="3211644"/>
                  </a:lnTo>
                  <a:lnTo>
                    <a:pt x="0" y="3207309"/>
                  </a:lnTo>
                  <a:lnTo>
                    <a:pt x="25126" y="3207961"/>
                  </a:lnTo>
                  <a:lnTo>
                    <a:pt x="50985" y="3208551"/>
                  </a:lnTo>
                  <a:lnTo>
                    <a:pt x="104870" y="3209509"/>
                  </a:lnTo>
                  <a:lnTo>
                    <a:pt x="161581" y="3210119"/>
                  </a:lnTo>
                  <a:lnTo>
                    <a:pt x="221049" y="3210318"/>
                  </a:lnTo>
                  <a:lnTo>
                    <a:pt x="251795" y="3210243"/>
                  </a:lnTo>
                  <a:lnTo>
                    <a:pt x="315265" y="3209704"/>
                  </a:lnTo>
                  <a:lnTo>
                    <a:pt x="381315" y="3208593"/>
                  </a:lnTo>
                  <a:lnTo>
                    <a:pt x="449873" y="3206847"/>
                  </a:lnTo>
                  <a:lnTo>
                    <a:pt x="520870" y="3204401"/>
                  </a:lnTo>
                  <a:lnTo>
                    <a:pt x="594233" y="3201191"/>
                  </a:lnTo>
                  <a:lnTo>
                    <a:pt x="669893" y="3197153"/>
                  </a:lnTo>
                  <a:lnTo>
                    <a:pt x="708562" y="3194804"/>
                  </a:lnTo>
                  <a:lnTo>
                    <a:pt x="747779" y="3192223"/>
                  </a:lnTo>
                  <a:lnTo>
                    <a:pt x="787534" y="3189404"/>
                  </a:lnTo>
                  <a:lnTo>
                    <a:pt x="827819" y="3186338"/>
                  </a:lnTo>
                  <a:lnTo>
                    <a:pt x="868625" y="3183016"/>
                  </a:lnTo>
                  <a:lnTo>
                    <a:pt x="909943" y="3179432"/>
                  </a:lnTo>
                  <a:lnTo>
                    <a:pt x="951765" y="3175577"/>
                  </a:lnTo>
                  <a:lnTo>
                    <a:pt x="994081" y="3171443"/>
                  </a:lnTo>
                  <a:lnTo>
                    <a:pt x="1036882" y="3167022"/>
                  </a:lnTo>
                  <a:lnTo>
                    <a:pt x="1080161" y="3162306"/>
                  </a:lnTo>
                  <a:lnTo>
                    <a:pt x="1123907" y="3157287"/>
                  </a:lnTo>
                  <a:lnTo>
                    <a:pt x="1168112" y="3151957"/>
                  </a:lnTo>
                  <a:lnTo>
                    <a:pt x="1212768" y="3146308"/>
                  </a:lnTo>
                  <a:lnTo>
                    <a:pt x="1257865" y="3140332"/>
                  </a:lnTo>
                  <a:lnTo>
                    <a:pt x="1303394" y="3134021"/>
                  </a:lnTo>
                  <a:lnTo>
                    <a:pt x="1349347" y="3127367"/>
                  </a:lnTo>
                  <a:lnTo>
                    <a:pt x="1395715" y="3120362"/>
                  </a:lnTo>
                  <a:lnTo>
                    <a:pt x="1442488" y="3112998"/>
                  </a:lnTo>
                  <a:lnTo>
                    <a:pt x="1489659" y="3105267"/>
                  </a:lnTo>
                  <a:lnTo>
                    <a:pt x="1537218" y="3097161"/>
                  </a:lnTo>
                  <a:lnTo>
                    <a:pt x="1585157" y="3088672"/>
                  </a:lnTo>
                  <a:lnTo>
                    <a:pt x="1633466" y="3079792"/>
                  </a:lnTo>
                  <a:lnTo>
                    <a:pt x="1682136" y="3070514"/>
                  </a:lnTo>
                  <a:lnTo>
                    <a:pt x="1731160" y="3060828"/>
                  </a:lnTo>
                  <a:lnTo>
                    <a:pt x="1780527" y="3050727"/>
                  </a:lnTo>
                  <a:lnTo>
                    <a:pt x="1830230" y="3040203"/>
                  </a:lnTo>
                  <a:lnTo>
                    <a:pt x="1880259" y="3029248"/>
                  </a:lnTo>
                  <a:lnTo>
                    <a:pt x="1930606" y="3017854"/>
                  </a:lnTo>
                  <a:lnTo>
                    <a:pt x="1981261" y="3006013"/>
                  </a:lnTo>
                  <a:lnTo>
                    <a:pt x="2032216" y="2993717"/>
                  </a:lnTo>
                  <a:lnTo>
                    <a:pt x="2083461" y="2980959"/>
                  </a:lnTo>
                  <a:lnTo>
                    <a:pt x="2134989" y="2967729"/>
                  </a:lnTo>
                  <a:lnTo>
                    <a:pt x="2186790" y="2954020"/>
                  </a:lnTo>
                  <a:lnTo>
                    <a:pt x="2238855" y="2939824"/>
                  </a:lnTo>
                  <a:lnTo>
                    <a:pt x="2291176" y="2925133"/>
                  </a:lnTo>
                  <a:lnTo>
                    <a:pt x="2343744" y="2909939"/>
                  </a:lnTo>
                  <a:lnTo>
                    <a:pt x="2396549" y="2894234"/>
                  </a:lnTo>
                  <a:lnTo>
                    <a:pt x="2449583" y="2878010"/>
                  </a:lnTo>
                  <a:lnTo>
                    <a:pt x="2502838" y="2861259"/>
                  </a:lnTo>
                  <a:lnTo>
                    <a:pt x="2556303" y="2843973"/>
                  </a:lnTo>
                  <a:lnTo>
                    <a:pt x="2609971" y="2826144"/>
                  </a:lnTo>
                  <a:lnTo>
                    <a:pt x="2663833" y="2807764"/>
                  </a:lnTo>
                  <a:lnTo>
                    <a:pt x="2717879" y="2788825"/>
                  </a:lnTo>
                  <a:lnTo>
                    <a:pt x="2772101" y="2769318"/>
                  </a:lnTo>
                  <a:lnTo>
                    <a:pt x="2826491" y="2749237"/>
                  </a:lnTo>
                  <a:lnTo>
                    <a:pt x="2881038" y="2728573"/>
                  </a:lnTo>
                  <a:lnTo>
                    <a:pt x="2935735" y="2707318"/>
                  </a:lnTo>
                  <a:lnTo>
                    <a:pt x="2990572" y="2685464"/>
                  </a:lnTo>
                  <a:lnTo>
                    <a:pt x="3045540" y="2663002"/>
                  </a:lnTo>
                  <a:lnTo>
                    <a:pt x="3100632" y="2639926"/>
                  </a:lnTo>
                  <a:lnTo>
                    <a:pt x="3155837" y="2616226"/>
                  </a:lnTo>
                  <a:lnTo>
                    <a:pt x="3211148" y="2591896"/>
                  </a:lnTo>
                  <a:lnTo>
                    <a:pt x="3266554" y="2566927"/>
                  </a:lnTo>
                  <a:lnTo>
                    <a:pt x="3322048" y="2541310"/>
                  </a:lnTo>
                  <a:lnTo>
                    <a:pt x="3377621" y="2515038"/>
                  </a:lnTo>
                  <a:lnTo>
                    <a:pt x="3433263" y="2488104"/>
                  </a:lnTo>
                  <a:lnTo>
                    <a:pt x="3488966" y="2460498"/>
                  </a:lnTo>
                  <a:lnTo>
                    <a:pt x="3544721" y="2432213"/>
                  </a:lnTo>
                  <a:lnTo>
                    <a:pt x="3600519" y="2403242"/>
                  </a:lnTo>
                  <a:lnTo>
                    <a:pt x="3656351" y="2373575"/>
                  </a:lnTo>
                  <a:lnTo>
                    <a:pt x="3712209" y="2343205"/>
                  </a:lnTo>
                  <a:lnTo>
                    <a:pt x="3768083" y="2312124"/>
                  </a:lnTo>
                  <a:lnTo>
                    <a:pt x="3823965" y="2280324"/>
                  </a:lnTo>
                  <a:lnTo>
                    <a:pt x="3879846" y="2247797"/>
                  </a:lnTo>
                  <a:lnTo>
                    <a:pt x="3935717" y="2214535"/>
                  </a:lnTo>
                  <a:lnTo>
                    <a:pt x="3991569" y="2180529"/>
                  </a:lnTo>
                  <a:lnTo>
                    <a:pt x="4047394" y="2145773"/>
                  </a:lnTo>
                  <a:lnTo>
                    <a:pt x="4103182" y="2110258"/>
                  </a:lnTo>
                  <a:lnTo>
                    <a:pt x="4158924" y="2073975"/>
                  </a:lnTo>
                  <a:lnTo>
                    <a:pt x="4214612" y="2036918"/>
                  </a:lnTo>
                  <a:lnTo>
                    <a:pt x="4270237" y="1999077"/>
                  </a:lnTo>
                  <a:lnTo>
                    <a:pt x="4325791" y="1960445"/>
                  </a:lnTo>
                  <a:lnTo>
                    <a:pt x="4381263" y="1921015"/>
                  </a:lnTo>
                  <a:lnTo>
                    <a:pt x="4428942" y="1886442"/>
                  </a:lnTo>
                  <a:lnTo>
                    <a:pt x="4475970" y="1851695"/>
                  </a:lnTo>
                  <a:lnTo>
                    <a:pt x="4522353" y="1816787"/>
                  </a:lnTo>
                  <a:lnTo>
                    <a:pt x="4568092" y="1781729"/>
                  </a:lnTo>
                  <a:lnTo>
                    <a:pt x="4613193" y="1746532"/>
                  </a:lnTo>
                  <a:lnTo>
                    <a:pt x="4657658" y="1711207"/>
                  </a:lnTo>
                  <a:lnTo>
                    <a:pt x="4701491" y="1675767"/>
                  </a:lnTo>
                  <a:lnTo>
                    <a:pt x="4744696" y="1640221"/>
                  </a:lnTo>
                  <a:lnTo>
                    <a:pt x="4787276" y="1604583"/>
                  </a:lnTo>
                  <a:lnTo>
                    <a:pt x="4829235" y="1568862"/>
                  </a:lnTo>
                  <a:lnTo>
                    <a:pt x="4870577" y="1533071"/>
                  </a:lnTo>
                  <a:lnTo>
                    <a:pt x="4911305" y="1497221"/>
                  </a:lnTo>
                  <a:lnTo>
                    <a:pt x="4951422" y="1461323"/>
                  </a:lnTo>
                  <a:lnTo>
                    <a:pt x="4990934" y="1425389"/>
                  </a:lnTo>
                  <a:lnTo>
                    <a:pt x="5029842" y="1389429"/>
                  </a:lnTo>
                  <a:lnTo>
                    <a:pt x="5068151" y="1353457"/>
                  </a:lnTo>
                  <a:lnTo>
                    <a:pt x="5105864" y="1317482"/>
                  </a:lnTo>
                  <a:lnTo>
                    <a:pt x="5142986" y="1281516"/>
                  </a:lnTo>
                  <a:lnTo>
                    <a:pt x="5179519" y="1245571"/>
                  </a:lnTo>
                  <a:lnTo>
                    <a:pt x="5215466" y="1209658"/>
                  </a:lnTo>
                  <a:lnTo>
                    <a:pt x="5250833" y="1173789"/>
                  </a:lnTo>
                  <a:lnTo>
                    <a:pt x="5285622" y="1137974"/>
                  </a:lnTo>
                  <a:lnTo>
                    <a:pt x="5319838" y="1102225"/>
                  </a:lnTo>
                  <a:lnTo>
                    <a:pt x="5353482" y="1066554"/>
                  </a:lnTo>
                  <a:lnTo>
                    <a:pt x="5386560" y="1030972"/>
                  </a:lnTo>
                  <a:lnTo>
                    <a:pt x="5419075" y="995491"/>
                  </a:lnTo>
                  <a:lnTo>
                    <a:pt x="5451031" y="960121"/>
                  </a:lnTo>
                  <a:lnTo>
                    <a:pt x="5482430" y="924874"/>
                  </a:lnTo>
                  <a:lnTo>
                    <a:pt x="5513277" y="889762"/>
                  </a:lnTo>
                  <a:lnTo>
                    <a:pt x="5543576" y="854796"/>
                  </a:lnTo>
                  <a:lnTo>
                    <a:pt x="5573330" y="819988"/>
                  </a:lnTo>
                  <a:lnTo>
                    <a:pt x="5602542" y="785348"/>
                  </a:lnTo>
                  <a:lnTo>
                    <a:pt x="5631216" y="750888"/>
                  </a:lnTo>
                  <a:lnTo>
                    <a:pt x="5659356" y="716620"/>
                  </a:lnTo>
                  <a:lnTo>
                    <a:pt x="5686966" y="682554"/>
                  </a:lnTo>
                  <a:lnTo>
                    <a:pt x="5714049" y="648703"/>
                  </a:lnTo>
                  <a:lnTo>
                    <a:pt x="5740608" y="615078"/>
                  </a:lnTo>
                  <a:lnTo>
                    <a:pt x="5766648" y="581690"/>
                  </a:lnTo>
                  <a:lnTo>
                    <a:pt x="5792171" y="548550"/>
                  </a:lnTo>
                  <a:lnTo>
                    <a:pt x="5817182" y="515670"/>
                  </a:lnTo>
                  <a:lnTo>
                    <a:pt x="5841684" y="483062"/>
                  </a:lnTo>
                  <a:lnTo>
                    <a:pt x="5499047" y="398807"/>
                  </a:lnTo>
                  <a:lnTo>
                    <a:pt x="6313512" y="0"/>
                  </a:lnTo>
                  <a:lnTo>
                    <a:pt x="6380916" y="932422"/>
                  </a:lnTo>
                  <a:lnTo>
                    <a:pt x="6350375" y="896313"/>
                  </a:lnTo>
                  <a:lnTo>
                    <a:pt x="6319883" y="860204"/>
                  </a:lnTo>
                  <a:lnTo>
                    <a:pt x="6289420" y="824094"/>
                  </a:lnTo>
                  <a:lnTo>
                    <a:pt x="6258967" y="787985"/>
                  </a:lnTo>
                  <a:lnTo>
                    <a:pt x="6228504" y="751876"/>
                  </a:lnTo>
                  <a:lnTo>
                    <a:pt x="6198012" y="715766"/>
                  </a:lnTo>
                  <a:lnTo>
                    <a:pt x="6167470" y="679657"/>
                  </a:lnTo>
                  <a:lnTo>
                    <a:pt x="6142084" y="711391"/>
                  </a:lnTo>
                  <a:lnTo>
                    <a:pt x="6116161" y="743414"/>
                  </a:lnTo>
                  <a:lnTo>
                    <a:pt x="6089700" y="775712"/>
                  </a:lnTo>
                  <a:lnTo>
                    <a:pt x="6062696" y="808274"/>
                  </a:lnTo>
                  <a:lnTo>
                    <a:pt x="6035147" y="841087"/>
                  </a:lnTo>
                  <a:lnTo>
                    <a:pt x="6007048" y="874139"/>
                  </a:lnTo>
                  <a:lnTo>
                    <a:pt x="5978396" y="907416"/>
                  </a:lnTo>
                  <a:lnTo>
                    <a:pt x="5949187" y="940908"/>
                  </a:lnTo>
                  <a:lnTo>
                    <a:pt x="5919420" y="974601"/>
                  </a:lnTo>
                  <a:lnTo>
                    <a:pt x="5889088" y="1008483"/>
                  </a:lnTo>
                  <a:lnTo>
                    <a:pt x="5858191" y="1042542"/>
                  </a:lnTo>
                  <a:lnTo>
                    <a:pt x="5826723" y="1076764"/>
                  </a:lnTo>
                  <a:lnTo>
                    <a:pt x="5794682" y="1111139"/>
                  </a:lnTo>
                  <a:lnTo>
                    <a:pt x="5762064" y="1145652"/>
                  </a:lnTo>
                  <a:lnTo>
                    <a:pt x="5728866" y="1180293"/>
                  </a:lnTo>
                  <a:lnTo>
                    <a:pt x="5695084" y="1215048"/>
                  </a:lnTo>
                  <a:lnTo>
                    <a:pt x="5660715" y="1249905"/>
                  </a:lnTo>
                  <a:lnTo>
                    <a:pt x="5625755" y="1284851"/>
                  </a:lnTo>
                  <a:lnTo>
                    <a:pt x="5590201" y="1319875"/>
                  </a:lnTo>
                  <a:lnTo>
                    <a:pt x="5554050" y="1354964"/>
                  </a:lnTo>
                  <a:lnTo>
                    <a:pt x="5517298" y="1390105"/>
                  </a:lnTo>
                  <a:lnTo>
                    <a:pt x="5479942" y="1425286"/>
                  </a:lnTo>
                  <a:lnTo>
                    <a:pt x="5441977" y="1460494"/>
                  </a:lnTo>
                  <a:lnTo>
                    <a:pt x="5403402" y="1495717"/>
                  </a:lnTo>
                  <a:lnTo>
                    <a:pt x="5364212" y="1530944"/>
                  </a:lnTo>
                  <a:lnTo>
                    <a:pt x="5324404" y="1566160"/>
                  </a:lnTo>
                  <a:lnTo>
                    <a:pt x="5283974" y="1601354"/>
                  </a:lnTo>
                  <a:lnTo>
                    <a:pt x="5242919" y="1636514"/>
                  </a:lnTo>
                  <a:lnTo>
                    <a:pt x="5201236" y="1671626"/>
                  </a:lnTo>
                  <a:lnTo>
                    <a:pt x="5158922" y="1706680"/>
                  </a:lnTo>
                  <a:lnTo>
                    <a:pt x="5115972" y="1741661"/>
                  </a:lnTo>
                  <a:lnTo>
                    <a:pt x="5072383" y="1776558"/>
                  </a:lnTo>
                  <a:lnTo>
                    <a:pt x="5028152" y="1811358"/>
                  </a:lnTo>
                  <a:lnTo>
                    <a:pt x="4983276" y="1846050"/>
                  </a:lnTo>
                  <a:lnTo>
                    <a:pt x="4937751" y="1880619"/>
                  </a:lnTo>
                  <a:lnTo>
                    <a:pt x="4891573" y="1915055"/>
                  </a:lnTo>
                  <a:lnTo>
                    <a:pt x="4844739" y="1949345"/>
                  </a:lnTo>
                  <a:lnTo>
                    <a:pt x="4797246" y="1983475"/>
                  </a:lnTo>
                  <a:lnTo>
                    <a:pt x="4749091" y="2017435"/>
                  </a:lnTo>
                  <a:lnTo>
                    <a:pt x="4700269" y="2051211"/>
                  </a:lnTo>
                  <a:lnTo>
                    <a:pt x="4650778" y="2084790"/>
                  </a:lnTo>
                  <a:lnTo>
                    <a:pt x="4600614" y="2118162"/>
                  </a:lnTo>
                  <a:lnTo>
                    <a:pt x="4549773" y="2151312"/>
                  </a:lnTo>
                  <a:lnTo>
                    <a:pt x="4492316" y="2187997"/>
                  </a:lnTo>
                  <a:lnTo>
                    <a:pt x="4434816" y="2223880"/>
                  </a:lnTo>
                  <a:lnTo>
                    <a:pt x="4377281" y="2258968"/>
                  </a:lnTo>
                  <a:lnTo>
                    <a:pt x="4319719" y="2293269"/>
                  </a:lnTo>
                  <a:lnTo>
                    <a:pt x="4262139" y="2326793"/>
                  </a:lnTo>
                  <a:lnTo>
                    <a:pt x="4204549" y="2359548"/>
                  </a:lnTo>
                  <a:lnTo>
                    <a:pt x="4146957" y="2391542"/>
                  </a:lnTo>
                  <a:lnTo>
                    <a:pt x="4089372" y="2422783"/>
                  </a:lnTo>
                  <a:lnTo>
                    <a:pt x="4031802" y="2453279"/>
                  </a:lnTo>
                  <a:lnTo>
                    <a:pt x="3974255" y="2483040"/>
                  </a:lnTo>
                  <a:lnTo>
                    <a:pt x="3916739" y="2512074"/>
                  </a:lnTo>
                  <a:lnTo>
                    <a:pt x="3859263" y="2540388"/>
                  </a:lnTo>
                  <a:lnTo>
                    <a:pt x="3801835" y="2567992"/>
                  </a:lnTo>
                  <a:lnTo>
                    <a:pt x="3744464" y="2594893"/>
                  </a:lnTo>
                  <a:lnTo>
                    <a:pt x="3687158" y="2621100"/>
                  </a:lnTo>
                  <a:lnTo>
                    <a:pt x="3629924" y="2646622"/>
                  </a:lnTo>
                  <a:lnTo>
                    <a:pt x="3572772" y="2671466"/>
                  </a:lnTo>
                  <a:lnTo>
                    <a:pt x="3515709" y="2695642"/>
                  </a:lnTo>
                  <a:lnTo>
                    <a:pt x="3458745" y="2719158"/>
                  </a:lnTo>
                  <a:lnTo>
                    <a:pt x="3401887" y="2742021"/>
                  </a:lnTo>
                  <a:lnTo>
                    <a:pt x="3345143" y="2764241"/>
                  </a:lnTo>
                  <a:lnTo>
                    <a:pt x="3288522" y="2785825"/>
                  </a:lnTo>
                  <a:lnTo>
                    <a:pt x="3232033" y="2806782"/>
                  </a:lnTo>
                  <a:lnTo>
                    <a:pt x="3175683" y="2827121"/>
                  </a:lnTo>
                  <a:lnTo>
                    <a:pt x="3119481" y="2846850"/>
                  </a:lnTo>
                  <a:lnTo>
                    <a:pt x="3063435" y="2865978"/>
                  </a:lnTo>
                  <a:lnTo>
                    <a:pt x="3007553" y="2884511"/>
                  </a:lnTo>
                  <a:lnTo>
                    <a:pt x="2951844" y="2902460"/>
                  </a:lnTo>
                  <a:lnTo>
                    <a:pt x="2896316" y="2919832"/>
                  </a:lnTo>
                  <a:lnTo>
                    <a:pt x="2840978" y="2936636"/>
                  </a:lnTo>
                  <a:lnTo>
                    <a:pt x="2785837" y="2952881"/>
                  </a:lnTo>
                  <a:lnTo>
                    <a:pt x="2730903" y="2968573"/>
                  </a:lnTo>
                  <a:lnTo>
                    <a:pt x="2676182" y="2983723"/>
                  </a:lnTo>
                  <a:lnTo>
                    <a:pt x="2621684" y="2998338"/>
                  </a:lnTo>
                  <a:lnTo>
                    <a:pt x="2567417" y="3012427"/>
                  </a:lnTo>
                  <a:lnTo>
                    <a:pt x="2513389" y="3025997"/>
                  </a:lnTo>
                  <a:lnTo>
                    <a:pt x="2459609" y="3039059"/>
                  </a:lnTo>
                  <a:lnTo>
                    <a:pt x="2406085" y="3051619"/>
                  </a:lnTo>
                  <a:lnTo>
                    <a:pt x="2352825" y="3063686"/>
                  </a:lnTo>
                  <a:lnTo>
                    <a:pt x="2299837" y="3075269"/>
                  </a:lnTo>
                  <a:lnTo>
                    <a:pt x="2247130" y="3086376"/>
                  </a:lnTo>
                  <a:lnTo>
                    <a:pt x="2194712" y="3097015"/>
                  </a:lnTo>
                  <a:lnTo>
                    <a:pt x="2142591" y="3107195"/>
                  </a:lnTo>
                  <a:lnTo>
                    <a:pt x="2090776" y="3116925"/>
                  </a:lnTo>
                  <a:lnTo>
                    <a:pt x="2039276" y="3126211"/>
                  </a:lnTo>
                  <a:lnTo>
                    <a:pt x="1988097" y="3135064"/>
                  </a:lnTo>
                  <a:lnTo>
                    <a:pt x="1937249" y="3143491"/>
                  </a:lnTo>
                  <a:lnTo>
                    <a:pt x="1886740" y="3151501"/>
                  </a:lnTo>
                  <a:lnTo>
                    <a:pt x="1836578" y="3159101"/>
                  </a:lnTo>
                  <a:lnTo>
                    <a:pt x="1786772" y="3166301"/>
                  </a:lnTo>
                  <a:lnTo>
                    <a:pt x="1737329" y="3173109"/>
                  </a:lnTo>
                  <a:lnTo>
                    <a:pt x="1688259" y="3179533"/>
                  </a:lnTo>
                  <a:lnTo>
                    <a:pt x="1639569" y="3185582"/>
                  </a:lnTo>
                  <a:lnTo>
                    <a:pt x="1591268" y="3191264"/>
                  </a:lnTo>
                  <a:lnTo>
                    <a:pt x="1543364" y="3196587"/>
                  </a:lnTo>
                  <a:lnTo>
                    <a:pt x="1495866" y="3201560"/>
                  </a:lnTo>
                  <a:lnTo>
                    <a:pt x="1448781" y="3206191"/>
                  </a:lnTo>
                  <a:lnTo>
                    <a:pt x="1402118" y="3210488"/>
                  </a:lnTo>
                  <a:lnTo>
                    <a:pt x="1355885" y="3214460"/>
                  </a:lnTo>
                  <a:lnTo>
                    <a:pt x="1310092" y="3218116"/>
                  </a:lnTo>
                  <a:lnTo>
                    <a:pt x="1264745" y="3221463"/>
                  </a:lnTo>
                  <a:lnTo>
                    <a:pt x="1219853" y="3224510"/>
                  </a:lnTo>
                  <a:lnTo>
                    <a:pt x="1175425" y="3227266"/>
                  </a:lnTo>
                  <a:lnTo>
                    <a:pt x="1131468" y="3229738"/>
                  </a:lnTo>
                  <a:lnTo>
                    <a:pt x="1087992" y="3231936"/>
                  </a:lnTo>
                  <a:lnTo>
                    <a:pt x="1045004" y="3233867"/>
                  </a:lnTo>
                  <a:lnTo>
                    <a:pt x="1002513" y="3235540"/>
                  </a:lnTo>
                  <a:lnTo>
                    <a:pt x="960527" y="3236963"/>
                  </a:lnTo>
                  <a:lnTo>
                    <a:pt x="919055" y="3238145"/>
                  </a:lnTo>
                  <a:lnTo>
                    <a:pt x="878104" y="3239094"/>
                  </a:lnTo>
                  <a:lnTo>
                    <a:pt x="837684" y="3239819"/>
                  </a:lnTo>
                  <a:lnTo>
                    <a:pt x="797801" y="3240327"/>
                  </a:lnTo>
                  <a:lnTo>
                    <a:pt x="758465" y="3240628"/>
                  </a:lnTo>
                  <a:lnTo>
                    <a:pt x="719685" y="3240729"/>
                  </a:lnTo>
                  <a:close/>
                </a:path>
              </a:pathLst>
            </a:custGeom>
            <a:solidFill>
              <a:srgbClr val="FFFFFF"/>
            </a:solidFill>
          </p:spPr>
          <p:txBody>
            <a:bodyPr wrap="square" lIns="0" tIns="0" rIns="0" bIns="0" rtlCol="0"/>
            <a:lstStyle/>
            <a:p>
              <a:pPr defTabSz="1219170"/>
              <a:endParaRPr sz="2400" kern="0">
                <a:solidFill>
                  <a:sysClr val="windowText" lastClr="000000"/>
                </a:solidFill>
              </a:endParaRPr>
            </a:p>
          </p:txBody>
        </p:sp>
        <p:sp>
          <p:nvSpPr>
            <p:cNvPr id="8" name="object 8"/>
            <p:cNvSpPr/>
            <p:nvPr/>
          </p:nvSpPr>
          <p:spPr>
            <a:xfrm>
              <a:off x="2848581" y="3762746"/>
              <a:ext cx="777875" cy="777875"/>
            </a:xfrm>
            <a:custGeom>
              <a:avLst/>
              <a:gdLst/>
              <a:ahLst/>
              <a:cxnLst/>
              <a:rect l="l" t="t" r="r" b="b"/>
              <a:pathLst>
                <a:path w="777875" h="777875">
                  <a:moveTo>
                    <a:pt x="388649" y="777299"/>
                  </a:moveTo>
                  <a:lnTo>
                    <a:pt x="339898" y="774271"/>
                  </a:lnTo>
                  <a:lnTo>
                    <a:pt x="292954" y="765430"/>
                  </a:lnTo>
                  <a:lnTo>
                    <a:pt x="248181" y="751139"/>
                  </a:lnTo>
                  <a:lnTo>
                    <a:pt x="205943" y="731763"/>
                  </a:lnTo>
                  <a:lnTo>
                    <a:pt x="166605" y="707666"/>
                  </a:lnTo>
                  <a:lnTo>
                    <a:pt x="130532" y="679213"/>
                  </a:lnTo>
                  <a:lnTo>
                    <a:pt x="98086" y="646767"/>
                  </a:lnTo>
                  <a:lnTo>
                    <a:pt x="69633" y="610694"/>
                  </a:lnTo>
                  <a:lnTo>
                    <a:pt x="45536" y="571356"/>
                  </a:lnTo>
                  <a:lnTo>
                    <a:pt x="26160" y="529118"/>
                  </a:lnTo>
                  <a:lnTo>
                    <a:pt x="11869" y="484345"/>
                  </a:lnTo>
                  <a:lnTo>
                    <a:pt x="3028" y="437401"/>
                  </a:lnTo>
                  <a:lnTo>
                    <a:pt x="0" y="388649"/>
                  </a:lnTo>
                  <a:lnTo>
                    <a:pt x="3028" y="339898"/>
                  </a:lnTo>
                  <a:lnTo>
                    <a:pt x="11869" y="292954"/>
                  </a:lnTo>
                  <a:lnTo>
                    <a:pt x="26160" y="248181"/>
                  </a:lnTo>
                  <a:lnTo>
                    <a:pt x="45536" y="205943"/>
                  </a:lnTo>
                  <a:lnTo>
                    <a:pt x="69633" y="166605"/>
                  </a:lnTo>
                  <a:lnTo>
                    <a:pt x="98086" y="130532"/>
                  </a:lnTo>
                  <a:lnTo>
                    <a:pt x="130532" y="98086"/>
                  </a:lnTo>
                  <a:lnTo>
                    <a:pt x="166605" y="69633"/>
                  </a:lnTo>
                  <a:lnTo>
                    <a:pt x="205943" y="45536"/>
                  </a:lnTo>
                  <a:lnTo>
                    <a:pt x="248181" y="26160"/>
                  </a:lnTo>
                  <a:lnTo>
                    <a:pt x="292954" y="11869"/>
                  </a:lnTo>
                  <a:lnTo>
                    <a:pt x="339898" y="3028"/>
                  </a:lnTo>
                  <a:lnTo>
                    <a:pt x="388649" y="0"/>
                  </a:lnTo>
                  <a:lnTo>
                    <a:pt x="439735" y="3370"/>
                  </a:lnTo>
                  <a:lnTo>
                    <a:pt x="489513" y="13315"/>
                  </a:lnTo>
                  <a:lnTo>
                    <a:pt x="537379" y="29584"/>
                  </a:lnTo>
                  <a:lnTo>
                    <a:pt x="582730" y="51926"/>
                  </a:lnTo>
                  <a:lnTo>
                    <a:pt x="624960" y="80093"/>
                  </a:lnTo>
                  <a:lnTo>
                    <a:pt x="663467" y="113832"/>
                  </a:lnTo>
                  <a:lnTo>
                    <a:pt x="697206" y="152339"/>
                  </a:lnTo>
                  <a:lnTo>
                    <a:pt x="725373" y="194569"/>
                  </a:lnTo>
                  <a:lnTo>
                    <a:pt x="747715" y="239920"/>
                  </a:lnTo>
                  <a:lnTo>
                    <a:pt x="763984" y="287786"/>
                  </a:lnTo>
                  <a:lnTo>
                    <a:pt x="773929" y="337564"/>
                  </a:lnTo>
                  <a:lnTo>
                    <a:pt x="777299" y="388649"/>
                  </a:lnTo>
                  <a:lnTo>
                    <a:pt x="774271" y="437401"/>
                  </a:lnTo>
                  <a:lnTo>
                    <a:pt x="765430" y="484345"/>
                  </a:lnTo>
                  <a:lnTo>
                    <a:pt x="751139" y="529118"/>
                  </a:lnTo>
                  <a:lnTo>
                    <a:pt x="731763" y="571356"/>
                  </a:lnTo>
                  <a:lnTo>
                    <a:pt x="707666" y="610694"/>
                  </a:lnTo>
                  <a:lnTo>
                    <a:pt x="679213" y="646767"/>
                  </a:lnTo>
                  <a:lnTo>
                    <a:pt x="646767" y="679213"/>
                  </a:lnTo>
                  <a:lnTo>
                    <a:pt x="610694" y="707666"/>
                  </a:lnTo>
                  <a:lnTo>
                    <a:pt x="571356" y="731763"/>
                  </a:lnTo>
                  <a:lnTo>
                    <a:pt x="529118" y="751139"/>
                  </a:lnTo>
                  <a:lnTo>
                    <a:pt x="484345" y="765430"/>
                  </a:lnTo>
                  <a:lnTo>
                    <a:pt x="437401" y="774271"/>
                  </a:lnTo>
                  <a:lnTo>
                    <a:pt x="388649" y="7772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grpSp>
      <p:sp>
        <p:nvSpPr>
          <p:cNvPr id="9" name="object 9"/>
          <p:cNvSpPr txBox="1"/>
          <p:nvPr/>
        </p:nvSpPr>
        <p:spPr>
          <a:xfrm>
            <a:off x="4037631" y="5321938"/>
            <a:ext cx="558800" cy="385683"/>
          </a:xfrm>
          <a:prstGeom prst="rect">
            <a:avLst/>
          </a:prstGeom>
        </p:spPr>
        <p:txBody>
          <a:bodyPr vert="horz" wrap="square" lIns="0" tIns="15240" rIns="0" bIns="0" rtlCol="0">
            <a:spAutoFit/>
          </a:bodyPr>
          <a:lstStyle/>
          <a:p>
            <a:pPr marL="16933" marR="6773" indent="74505" defTabSz="1219170">
              <a:lnSpc>
                <a:spcPct val="103899"/>
              </a:lnSpc>
              <a:spcBef>
                <a:spcPts val="120"/>
              </a:spcBef>
            </a:pPr>
            <a:r>
              <a:rPr sz="1200" kern="0" spc="-27">
                <a:solidFill>
                  <a:srgbClr val="FFFFFF"/>
                </a:solidFill>
                <a:latin typeface="Century Gothic"/>
                <a:cs typeface="Century Gothic"/>
              </a:rPr>
              <a:t>Data </a:t>
            </a:r>
            <a:r>
              <a:rPr sz="1200" kern="0" spc="53">
                <a:solidFill>
                  <a:srgbClr val="FFFFFF"/>
                </a:solidFill>
                <a:latin typeface="Century Gothic"/>
                <a:cs typeface="Century Gothic"/>
              </a:rPr>
              <a:t>Driven</a:t>
            </a:r>
            <a:endParaRPr sz="1200" kern="0">
              <a:solidFill>
                <a:sysClr val="windowText" lastClr="000000"/>
              </a:solidFill>
              <a:latin typeface="Century Gothic"/>
              <a:cs typeface="Century Gothic"/>
            </a:endParaRPr>
          </a:p>
        </p:txBody>
      </p:sp>
      <p:sp>
        <p:nvSpPr>
          <p:cNvPr id="10" name="object 10">
            <a:extLst>
              <a:ext uri="{C183D7F6-B498-43B3-948B-1728B52AA6E4}">
                <adec:decorative xmlns:adec="http://schemas.microsoft.com/office/drawing/2017/decorative" val="1"/>
              </a:ext>
            </a:extLst>
          </p:cNvPr>
          <p:cNvSpPr/>
          <p:nvPr/>
        </p:nvSpPr>
        <p:spPr>
          <a:xfrm>
            <a:off x="5816084" y="4117085"/>
            <a:ext cx="1345353" cy="1345353"/>
          </a:xfrm>
          <a:custGeom>
            <a:avLst/>
            <a:gdLst/>
            <a:ahLst/>
            <a:cxnLst/>
            <a:rect l="l" t="t" r="r" b="b"/>
            <a:pathLst>
              <a:path w="1009014" h="1009014">
                <a:moveTo>
                  <a:pt x="504449" y="1008899"/>
                </a:moveTo>
                <a:lnTo>
                  <a:pt x="455868" y="1006590"/>
                </a:lnTo>
                <a:lnTo>
                  <a:pt x="408592" y="999804"/>
                </a:lnTo>
                <a:lnTo>
                  <a:pt x="362835" y="988751"/>
                </a:lnTo>
                <a:lnTo>
                  <a:pt x="318807" y="973643"/>
                </a:lnTo>
                <a:lnTo>
                  <a:pt x="276720" y="954692"/>
                </a:lnTo>
                <a:lnTo>
                  <a:pt x="236784" y="932109"/>
                </a:lnTo>
                <a:lnTo>
                  <a:pt x="199213" y="906106"/>
                </a:lnTo>
                <a:lnTo>
                  <a:pt x="164216" y="876893"/>
                </a:lnTo>
                <a:lnTo>
                  <a:pt x="132006" y="844683"/>
                </a:lnTo>
                <a:lnTo>
                  <a:pt x="102793" y="809686"/>
                </a:lnTo>
                <a:lnTo>
                  <a:pt x="76790" y="772115"/>
                </a:lnTo>
                <a:lnTo>
                  <a:pt x="54207" y="732179"/>
                </a:lnTo>
                <a:lnTo>
                  <a:pt x="35256" y="690092"/>
                </a:lnTo>
                <a:lnTo>
                  <a:pt x="20148" y="646064"/>
                </a:lnTo>
                <a:lnTo>
                  <a:pt x="9095" y="600307"/>
                </a:lnTo>
                <a:lnTo>
                  <a:pt x="2309" y="553031"/>
                </a:lnTo>
                <a:lnTo>
                  <a:pt x="0" y="504449"/>
                </a:lnTo>
                <a:lnTo>
                  <a:pt x="2309" y="455868"/>
                </a:lnTo>
                <a:lnTo>
                  <a:pt x="9095" y="408592"/>
                </a:lnTo>
                <a:lnTo>
                  <a:pt x="20148" y="362835"/>
                </a:lnTo>
                <a:lnTo>
                  <a:pt x="35256" y="318807"/>
                </a:lnTo>
                <a:lnTo>
                  <a:pt x="54207" y="276720"/>
                </a:lnTo>
                <a:lnTo>
                  <a:pt x="76790" y="236784"/>
                </a:lnTo>
                <a:lnTo>
                  <a:pt x="102793" y="199213"/>
                </a:lnTo>
                <a:lnTo>
                  <a:pt x="132006" y="164216"/>
                </a:lnTo>
                <a:lnTo>
                  <a:pt x="164216" y="132006"/>
                </a:lnTo>
                <a:lnTo>
                  <a:pt x="199213" y="102793"/>
                </a:lnTo>
                <a:lnTo>
                  <a:pt x="236784" y="76790"/>
                </a:lnTo>
                <a:lnTo>
                  <a:pt x="276720" y="54207"/>
                </a:lnTo>
                <a:lnTo>
                  <a:pt x="318807" y="35256"/>
                </a:lnTo>
                <a:lnTo>
                  <a:pt x="362835" y="20148"/>
                </a:lnTo>
                <a:lnTo>
                  <a:pt x="408592" y="9095"/>
                </a:lnTo>
                <a:lnTo>
                  <a:pt x="455868" y="2309"/>
                </a:lnTo>
                <a:lnTo>
                  <a:pt x="504449" y="0"/>
                </a:lnTo>
                <a:lnTo>
                  <a:pt x="554308" y="2468"/>
                </a:lnTo>
                <a:lnTo>
                  <a:pt x="603322" y="9782"/>
                </a:lnTo>
                <a:lnTo>
                  <a:pt x="651161" y="21804"/>
                </a:lnTo>
                <a:lnTo>
                  <a:pt x="697494" y="38398"/>
                </a:lnTo>
                <a:lnTo>
                  <a:pt x="741990" y="59427"/>
                </a:lnTo>
                <a:lnTo>
                  <a:pt x="784319" y="84753"/>
                </a:lnTo>
                <a:lnTo>
                  <a:pt x="824149" y="114239"/>
                </a:lnTo>
                <a:lnTo>
                  <a:pt x="861149" y="147749"/>
                </a:lnTo>
                <a:lnTo>
                  <a:pt x="894660" y="184750"/>
                </a:lnTo>
                <a:lnTo>
                  <a:pt x="924146" y="224580"/>
                </a:lnTo>
                <a:lnTo>
                  <a:pt x="949472" y="266909"/>
                </a:lnTo>
                <a:lnTo>
                  <a:pt x="970501" y="311405"/>
                </a:lnTo>
                <a:lnTo>
                  <a:pt x="987095" y="357738"/>
                </a:lnTo>
                <a:lnTo>
                  <a:pt x="999117" y="405577"/>
                </a:lnTo>
                <a:lnTo>
                  <a:pt x="1006431" y="454591"/>
                </a:lnTo>
                <a:lnTo>
                  <a:pt x="1008899" y="504449"/>
                </a:lnTo>
                <a:lnTo>
                  <a:pt x="1006590" y="553031"/>
                </a:lnTo>
                <a:lnTo>
                  <a:pt x="999804" y="600307"/>
                </a:lnTo>
                <a:lnTo>
                  <a:pt x="988751" y="646064"/>
                </a:lnTo>
                <a:lnTo>
                  <a:pt x="973643" y="690092"/>
                </a:lnTo>
                <a:lnTo>
                  <a:pt x="954692" y="732179"/>
                </a:lnTo>
                <a:lnTo>
                  <a:pt x="932109" y="772115"/>
                </a:lnTo>
                <a:lnTo>
                  <a:pt x="906106" y="809686"/>
                </a:lnTo>
                <a:lnTo>
                  <a:pt x="876893" y="844683"/>
                </a:lnTo>
                <a:lnTo>
                  <a:pt x="844683" y="876893"/>
                </a:lnTo>
                <a:lnTo>
                  <a:pt x="809686" y="906106"/>
                </a:lnTo>
                <a:lnTo>
                  <a:pt x="772115" y="932109"/>
                </a:lnTo>
                <a:lnTo>
                  <a:pt x="732179" y="954692"/>
                </a:lnTo>
                <a:lnTo>
                  <a:pt x="690092" y="973643"/>
                </a:lnTo>
                <a:lnTo>
                  <a:pt x="646064" y="988751"/>
                </a:lnTo>
                <a:lnTo>
                  <a:pt x="600307" y="999804"/>
                </a:lnTo>
                <a:lnTo>
                  <a:pt x="553031" y="1006590"/>
                </a:lnTo>
                <a:lnTo>
                  <a:pt x="504449" y="1008899"/>
                </a:lnTo>
                <a:close/>
              </a:path>
            </a:pathLst>
          </a:custGeom>
          <a:solidFill>
            <a:srgbClr val="381621"/>
          </a:solidFill>
        </p:spPr>
        <p:txBody>
          <a:bodyPr wrap="square" lIns="0" tIns="0" rIns="0" bIns="0" rtlCol="0"/>
          <a:lstStyle/>
          <a:p>
            <a:pPr defTabSz="1219170"/>
            <a:endParaRPr sz="2400" kern="0">
              <a:solidFill>
                <a:sysClr val="windowText" lastClr="000000"/>
              </a:solidFill>
            </a:endParaRPr>
          </a:p>
        </p:txBody>
      </p:sp>
      <p:sp>
        <p:nvSpPr>
          <p:cNvPr id="11" name="object 11"/>
          <p:cNvSpPr txBox="1"/>
          <p:nvPr/>
        </p:nvSpPr>
        <p:spPr>
          <a:xfrm>
            <a:off x="6194189" y="4481430"/>
            <a:ext cx="590127" cy="577722"/>
          </a:xfrm>
          <a:prstGeom prst="rect">
            <a:avLst/>
          </a:prstGeom>
        </p:spPr>
        <p:txBody>
          <a:bodyPr vert="horz" wrap="square" lIns="0" tIns="15240" rIns="0" bIns="0" rtlCol="0">
            <a:spAutoFit/>
          </a:bodyPr>
          <a:lstStyle/>
          <a:p>
            <a:pPr marL="49105" marR="6773" indent="-33019" algn="just" defTabSz="1219170">
              <a:lnSpc>
                <a:spcPct val="103899"/>
              </a:lnSpc>
              <a:spcBef>
                <a:spcPts val="120"/>
              </a:spcBef>
            </a:pPr>
            <a:r>
              <a:rPr sz="1200" kern="0" spc="120">
                <a:solidFill>
                  <a:srgbClr val="FFFFFF"/>
                </a:solidFill>
                <a:latin typeface="Century Gothic"/>
                <a:cs typeface="Century Gothic"/>
              </a:rPr>
              <a:t>Assess </a:t>
            </a:r>
            <a:r>
              <a:rPr sz="1200" kern="0" spc="-13">
                <a:solidFill>
                  <a:srgbClr val="FFFFFF"/>
                </a:solidFill>
                <a:latin typeface="Century Gothic"/>
                <a:cs typeface="Century Gothic"/>
              </a:rPr>
              <a:t>Seven </a:t>
            </a:r>
            <a:r>
              <a:rPr sz="1200" kern="0" spc="-27">
                <a:solidFill>
                  <a:srgbClr val="FFFFFF"/>
                </a:solidFill>
                <a:latin typeface="Century Gothic"/>
                <a:cs typeface="Century Gothic"/>
              </a:rPr>
              <a:t>Areas</a:t>
            </a:r>
            <a:endParaRPr sz="1200" kern="0">
              <a:solidFill>
                <a:sysClr val="windowText" lastClr="000000"/>
              </a:solidFill>
              <a:latin typeface="Century Gothic"/>
              <a:cs typeface="Century Gothic"/>
            </a:endParaRPr>
          </a:p>
        </p:txBody>
      </p:sp>
      <p:sp>
        <p:nvSpPr>
          <p:cNvPr id="12" name="object 12">
            <a:extLst>
              <a:ext uri="{C183D7F6-B498-43B3-948B-1728B52AA6E4}">
                <adec:decorative xmlns:adec="http://schemas.microsoft.com/office/drawing/2017/decorative" val="1"/>
              </a:ext>
            </a:extLst>
          </p:cNvPr>
          <p:cNvSpPr/>
          <p:nvPr/>
        </p:nvSpPr>
        <p:spPr>
          <a:xfrm>
            <a:off x="7779518" y="2489969"/>
            <a:ext cx="1782233" cy="1782233"/>
          </a:xfrm>
          <a:custGeom>
            <a:avLst/>
            <a:gdLst/>
            <a:ahLst/>
            <a:cxnLst/>
            <a:rect l="l" t="t" r="r" b="b"/>
            <a:pathLst>
              <a:path w="1336675" h="1336675">
                <a:moveTo>
                  <a:pt x="668099" y="1336199"/>
                </a:moveTo>
                <a:lnTo>
                  <a:pt x="620387" y="1334522"/>
                </a:lnTo>
                <a:lnTo>
                  <a:pt x="573579" y="1329565"/>
                </a:lnTo>
                <a:lnTo>
                  <a:pt x="527790" y="1321441"/>
                </a:lnTo>
                <a:lnTo>
                  <a:pt x="483133" y="1310264"/>
                </a:lnTo>
                <a:lnTo>
                  <a:pt x="439720" y="1296147"/>
                </a:lnTo>
                <a:lnTo>
                  <a:pt x="397665" y="1279202"/>
                </a:lnTo>
                <a:lnTo>
                  <a:pt x="357080" y="1259543"/>
                </a:lnTo>
                <a:lnTo>
                  <a:pt x="318079" y="1237282"/>
                </a:lnTo>
                <a:lnTo>
                  <a:pt x="280776" y="1212533"/>
                </a:lnTo>
                <a:lnTo>
                  <a:pt x="245282" y="1185409"/>
                </a:lnTo>
                <a:lnTo>
                  <a:pt x="211711" y="1156023"/>
                </a:lnTo>
                <a:lnTo>
                  <a:pt x="180176" y="1124488"/>
                </a:lnTo>
                <a:lnTo>
                  <a:pt x="150790" y="1090917"/>
                </a:lnTo>
                <a:lnTo>
                  <a:pt x="123666" y="1055423"/>
                </a:lnTo>
                <a:lnTo>
                  <a:pt x="98917" y="1018120"/>
                </a:lnTo>
                <a:lnTo>
                  <a:pt x="76656" y="979119"/>
                </a:lnTo>
                <a:lnTo>
                  <a:pt x="56997" y="938534"/>
                </a:lnTo>
                <a:lnTo>
                  <a:pt x="40052" y="896479"/>
                </a:lnTo>
                <a:lnTo>
                  <a:pt x="25935" y="853066"/>
                </a:lnTo>
                <a:lnTo>
                  <a:pt x="14758" y="808409"/>
                </a:lnTo>
                <a:lnTo>
                  <a:pt x="6634" y="762620"/>
                </a:lnTo>
                <a:lnTo>
                  <a:pt x="1677" y="715812"/>
                </a:lnTo>
                <a:lnTo>
                  <a:pt x="0" y="668099"/>
                </a:lnTo>
                <a:lnTo>
                  <a:pt x="1677" y="620387"/>
                </a:lnTo>
                <a:lnTo>
                  <a:pt x="6634" y="573579"/>
                </a:lnTo>
                <a:lnTo>
                  <a:pt x="14758" y="527790"/>
                </a:lnTo>
                <a:lnTo>
                  <a:pt x="25935" y="483132"/>
                </a:lnTo>
                <a:lnTo>
                  <a:pt x="40052" y="439720"/>
                </a:lnTo>
                <a:lnTo>
                  <a:pt x="56997" y="397664"/>
                </a:lnTo>
                <a:lnTo>
                  <a:pt x="76656" y="357080"/>
                </a:lnTo>
                <a:lnTo>
                  <a:pt x="98917" y="318079"/>
                </a:lnTo>
                <a:lnTo>
                  <a:pt x="123666" y="280775"/>
                </a:lnTo>
                <a:lnTo>
                  <a:pt x="150790" y="245282"/>
                </a:lnTo>
                <a:lnTo>
                  <a:pt x="180176" y="211711"/>
                </a:lnTo>
                <a:lnTo>
                  <a:pt x="211711" y="180175"/>
                </a:lnTo>
                <a:lnTo>
                  <a:pt x="245282" y="150790"/>
                </a:lnTo>
                <a:lnTo>
                  <a:pt x="280776" y="123666"/>
                </a:lnTo>
                <a:lnTo>
                  <a:pt x="318079" y="98917"/>
                </a:lnTo>
                <a:lnTo>
                  <a:pt x="357080" y="76656"/>
                </a:lnTo>
                <a:lnTo>
                  <a:pt x="397665" y="56997"/>
                </a:lnTo>
                <a:lnTo>
                  <a:pt x="439720" y="40052"/>
                </a:lnTo>
                <a:lnTo>
                  <a:pt x="483133" y="25935"/>
                </a:lnTo>
                <a:lnTo>
                  <a:pt x="527790" y="14758"/>
                </a:lnTo>
                <a:lnTo>
                  <a:pt x="573579" y="6634"/>
                </a:lnTo>
                <a:lnTo>
                  <a:pt x="620387" y="1677"/>
                </a:lnTo>
                <a:lnTo>
                  <a:pt x="668099" y="0"/>
                </a:lnTo>
                <a:lnTo>
                  <a:pt x="714660" y="1677"/>
                </a:lnTo>
                <a:lnTo>
                  <a:pt x="715699" y="1677"/>
                </a:lnTo>
                <a:lnTo>
                  <a:pt x="763805" y="6887"/>
                </a:lnTo>
                <a:lnTo>
                  <a:pt x="810696" y="15392"/>
                </a:lnTo>
                <a:lnTo>
                  <a:pt x="856722" y="27178"/>
                </a:lnTo>
                <a:lnTo>
                  <a:pt x="901715" y="42175"/>
                </a:lnTo>
                <a:lnTo>
                  <a:pt x="945504" y="60313"/>
                </a:lnTo>
                <a:lnTo>
                  <a:pt x="987923" y="81523"/>
                </a:lnTo>
                <a:lnTo>
                  <a:pt x="1028802" y="105734"/>
                </a:lnTo>
                <a:lnTo>
                  <a:pt x="1067974" y="132878"/>
                </a:lnTo>
                <a:lnTo>
                  <a:pt x="1105268" y="162884"/>
                </a:lnTo>
                <a:lnTo>
                  <a:pt x="1140518" y="195681"/>
                </a:lnTo>
                <a:lnTo>
                  <a:pt x="1173316" y="230931"/>
                </a:lnTo>
                <a:lnTo>
                  <a:pt x="1203321" y="268226"/>
                </a:lnTo>
                <a:lnTo>
                  <a:pt x="1230465" y="307397"/>
                </a:lnTo>
                <a:lnTo>
                  <a:pt x="1254676" y="348276"/>
                </a:lnTo>
                <a:lnTo>
                  <a:pt x="1275886" y="390695"/>
                </a:lnTo>
                <a:lnTo>
                  <a:pt x="1294024" y="434484"/>
                </a:lnTo>
                <a:lnTo>
                  <a:pt x="1309021" y="479477"/>
                </a:lnTo>
                <a:lnTo>
                  <a:pt x="1320807" y="525503"/>
                </a:lnTo>
                <a:lnTo>
                  <a:pt x="1329312" y="572394"/>
                </a:lnTo>
                <a:lnTo>
                  <a:pt x="1334466" y="619983"/>
                </a:lnTo>
                <a:lnTo>
                  <a:pt x="1336200" y="668099"/>
                </a:lnTo>
                <a:lnTo>
                  <a:pt x="1334522" y="715812"/>
                </a:lnTo>
                <a:lnTo>
                  <a:pt x="1329565" y="762620"/>
                </a:lnTo>
                <a:lnTo>
                  <a:pt x="1321442" y="808409"/>
                </a:lnTo>
                <a:lnTo>
                  <a:pt x="1310264" y="853066"/>
                </a:lnTo>
                <a:lnTo>
                  <a:pt x="1296147" y="896479"/>
                </a:lnTo>
                <a:lnTo>
                  <a:pt x="1279202" y="938534"/>
                </a:lnTo>
                <a:lnTo>
                  <a:pt x="1259543" y="979119"/>
                </a:lnTo>
                <a:lnTo>
                  <a:pt x="1237282" y="1018120"/>
                </a:lnTo>
                <a:lnTo>
                  <a:pt x="1212534" y="1055423"/>
                </a:lnTo>
                <a:lnTo>
                  <a:pt x="1185410" y="1090917"/>
                </a:lnTo>
                <a:lnTo>
                  <a:pt x="1156024" y="1124488"/>
                </a:lnTo>
                <a:lnTo>
                  <a:pt x="1124489" y="1156023"/>
                </a:lnTo>
                <a:lnTo>
                  <a:pt x="1090918" y="1185409"/>
                </a:lnTo>
                <a:lnTo>
                  <a:pt x="1055424" y="1212533"/>
                </a:lnTo>
                <a:lnTo>
                  <a:pt x="1018120" y="1237282"/>
                </a:lnTo>
                <a:lnTo>
                  <a:pt x="979119" y="1259543"/>
                </a:lnTo>
                <a:lnTo>
                  <a:pt x="938535" y="1279202"/>
                </a:lnTo>
                <a:lnTo>
                  <a:pt x="896479" y="1296147"/>
                </a:lnTo>
                <a:lnTo>
                  <a:pt x="853067" y="1310264"/>
                </a:lnTo>
                <a:lnTo>
                  <a:pt x="808409" y="1321441"/>
                </a:lnTo>
                <a:lnTo>
                  <a:pt x="762620" y="1329565"/>
                </a:lnTo>
                <a:lnTo>
                  <a:pt x="715812" y="1334522"/>
                </a:lnTo>
                <a:lnTo>
                  <a:pt x="668099" y="1336199"/>
                </a:lnTo>
                <a:close/>
              </a:path>
            </a:pathLst>
          </a:custGeom>
          <a:solidFill>
            <a:srgbClr val="00293C"/>
          </a:solidFill>
        </p:spPr>
        <p:txBody>
          <a:bodyPr wrap="square" lIns="0" tIns="0" rIns="0" bIns="0" rtlCol="0"/>
          <a:lstStyle/>
          <a:p>
            <a:pPr defTabSz="1219170"/>
            <a:endParaRPr sz="2400" kern="0">
              <a:solidFill>
                <a:sysClr val="windowText" lastClr="000000"/>
              </a:solidFill>
            </a:endParaRPr>
          </a:p>
        </p:txBody>
      </p:sp>
      <p:sp>
        <p:nvSpPr>
          <p:cNvPr id="13" name="object 13"/>
          <p:cNvSpPr txBox="1"/>
          <p:nvPr/>
        </p:nvSpPr>
        <p:spPr>
          <a:xfrm>
            <a:off x="8202171" y="2977519"/>
            <a:ext cx="938107" cy="769763"/>
          </a:xfrm>
          <a:prstGeom prst="rect">
            <a:avLst/>
          </a:prstGeom>
        </p:spPr>
        <p:txBody>
          <a:bodyPr vert="horz" wrap="square" lIns="0" tIns="15240" rIns="0" bIns="0" rtlCol="0">
            <a:spAutoFit/>
          </a:bodyPr>
          <a:lstStyle/>
          <a:p>
            <a:pPr marL="16933" marR="6773" algn="ctr" defTabSz="1219170">
              <a:lnSpc>
                <a:spcPct val="103899"/>
              </a:lnSpc>
              <a:spcBef>
                <a:spcPts val="120"/>
              </a:spcBef>
            </a:pPr>
            <a:r>
              <a:rPr sz="1200" kern="0" spc="-13">
                <a:solidFill>
                  <a:srgbClr val="FFFFFF"/>
                </a:solidFill>
                <a:latin typeface="Century Gothic"/>
                <a:cs typeface="Century Gothic"/>
              </a:rPr>
              <a:t>Improve </a:t>
            </a:r>
            <a:r>
              <a:rPr sz="1200" kern="0" spc="67">
                <a:solidFill>
                  <a:srgbClr val="FFFFFF"/>
                </a:solidFill>
                <a:latin typeface="Century Gothic"/>
                <a:cs typeface="Century Gothic"/>
              </a:rPr>
              <a:t>Speciﬁc </a:t>
            </a:r>
            <a:r>
              <a:rPr sz="1200" kern="0" spc="-13">
                <a:solidFill>
                  <a:srgbClr val="FFFFFF"/>
                </a:solidFill>
                <a:latin typeface="Century Gothic"/>
                <a:cs typeface="Century Gothic"/>
              </a:rPr>
              <a:t>Knowledge Areas</a:t>
            </a:r>
            <a:endParaRPr sz="1200" kern="0">
              <a:solidFill>
                <a:sysClr val="windowText" lastClr="000000"/>
              </a:solidFill>
              <a:latin typeface="Century Gothic"/>
              <a:cs typeface="Century Gothic"/>
            </a:endParaRPr>
          </a:p>
        </p:txBody>
      </p:sp>
      <p:sp>
        <p:nvSpPr>
          <p:cNvPr id="18" name="object 18">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47412" defTabSz="1219170">
              <a:spcBef>
                <a:spcPts val="93"/>
              </a:spcBef>
            </a:pPr>
            <a:fld id="{81D60167-4931-47E6-BA6A-407CBD079E47}" type="slidenum">
              <a:rPr kern="0" spc="-33" dirty="0"/>
              <a:pPr marL="47412" defTabSz="1219170">
                <a:spcBef>
                  <a:spcPts val="93"/>
                </a:spcBef>
              </a:pPr>
              <a:t>17</a:t>
            </a:fld>
            <a:endParaRPr kern="0" spc="-33"/>
          </a:p>
        </p:txBody>
      </p:sp>
      <p:sp>
        <p:nvSpPr>
          <p:cNvPr id="19" name="object 19">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
        <p:nvSpPr>
          <p:cNvPr id="15" name="object 15"/>
          <p:cNvSpPr txBox="1"/>
          <p:nvPr/>
        </p:nvSpPr>
        <p:spPr>
          <a:xfrm>
            <a:off x="560667" y="1316939"/>
            <a:ext cx="6895253" cy="509541"/>
          </a:xfrm>
          <a:prstGeom prst="rect">
            <a:avLst/>
          </a:prstGeom>
        </p:spPr>
        <p:txBody>
          <a:bodyPr vert="horz" wrap="square" lIns="0" tIns="16933" rIns="0" bIns="0" rtlCol="0">
            <a:spAutoFit/>
          </a:bodyPr>
          <a:lstStyle/>
          <a:p>
            <a:pPr marL="16933" marR="6773" defTabSz="1219170">
              <a:spcBef>
                <a:spcPts val="133"/>
              </a:spcBef>
            </a:pPr>
            <a:r>
              <a:rPr sz="1600" b="1" kern="0" spc="187">
                <a:solidFill>
                  <a:srgbClr val="00293C"/>
                </a:solidFill>
                <a:latin typeface="Calibri"/>
                <a:cs typeface="Calibri"/>
              </a:rPr>
              <a:t>Gain</a:t>
            </a:r>
            <a:r>
              <a:rPr sz="1600" b="1" kern="0">
                <a:solidFill>
                  <a:srgbClr val="00293C"/>
                </a:solidFill>
                <a:latin typeface="Calibri"/>
                <a:cs typeface="Calibri"/>
              </a:rPr>
              <a:t> </a:t>
            </a:r>
            <a:r>
              <a:rPr sz="1600" b="1" kern="0" spc="187">
                <a:solidFill>
                  <a:srgbClr val="00293C"/>
                </a:solidFill>
                <a:latin typeface="Calibri"/>
                <a:cs typeface="Calibri"/>
              </a:rPr>
              <a:t>insight</a:t>
            </a:r>
            <a:r>
              <a:rPr sz="1600" b="1" kern="0" spc="7">
                <a:solidFill>
                  <a:srgbClr val="00293C"/>
                </a:solidFill>
                <a:latin typeface="Calibri"/>
                <a:cs typeface="Calibri"/>
              </a:rPr>
              <a:t> </a:t>
            </a:r>
            <a:r>
              <a:rPr sz="1600" b="1" kern="0" spc="160">
                <a:solidFill>
                  <a:srgbClr val="00293C"/>
                </a:solidFill>
                <a:latin typeface="Calibri"/>
                <a:cs typeface="Calibri"/>
              </a:rPr>
              <a:t>into</a:t>
            </a:r>
            <a:r>
              <a:rPr sz="1600" b="1" kern="0">
                <a:solidFill>
                  <a:srgbClr val="00293C"/>
                </a:solidFill>
                <a:latin typeface="Calibri"/>
                <a:cs typeface="Calibri"/>
              </a:rPr>
              <a:t> </a:t>
            </a:r>
            <a:r>
              <a:rPr sz="1600" b="1" kern="0" spc="152">
                <a:solidFill>
                  <a:srgbClr val="00293C"/>
                </a:solidFill>
                <a:latin typeface="Calibri"/>
                <a:cs typeface="Calibri"/>
              </a:rPr>
              <a:t>your</a:t>
            </a:r>
            <a:r>
              <a:rPr sz="1600" b="1" kern="0" spc="7">
                <a:solidFill>
                  <a:srgbClr val="00293C"/>
                </a:solidFill>
                <a:latin typeface="Calibri"/>
                <a:cs typeface="Calibri"/>
              </a:rPr>
              <a:t> </a:t>
            </a:r>
            <a:r>
              <a:rPr sz="1600" b="1" kern="0" spc="160">
                <a:solidFill>
                  <a:srgbClr val="00293C"/>
                </a:solidFill>
                <a:latin typeface="Calibri"/>
                <a:cs typeface="Calibri"/>
              </a:rPr>
              <a:t>organization’s</a:t>
            </a:r>
            <a:r>
              <a:rPr sz="1600" b="1" kern="0">
                <a:solidFill>
                  <a:srgbClr val="00293C"/>
                </a:solidFill>
                <a:latin typeface="Calibri"/>
                <a:cs typeface="Calibri"/>
              </a:rPr>
              <a:t> </a:t>
            </a:r>
            <a:r>
              <a:rPr sz="1600" b="1" kern="0" spc="193">
                <a:solidFill>
                  <a:srgbClr val="00293C"/>
                </a:solidFill>
                <a:latin typeface="Calibri"/>
                <a:cs typeface="Calibri"/>
              </a:rPr>
              <a:t>strengths</a:t>
            </a:r>
            <a:r>
              <a:rPr sz="1600" b="1" kern="0" spc="7">
                <a:solidFill>
                  <a:srgbClr val="00293C"/>
                </a:solidFill>
                <a:latin typeface="Calibri"/>
                <a:cs typeface="Calibri"/>
              </a:rPr>
              <a:t> </a:t>
            </a:r>
            <a:r>
              <a:rPr sz="1600" b="1" kern="0" spc="187">
                <a:solidFill>
                  <a:srgbClr val="00293C"/>
                </a:solidFill>
                <a:latin typeface="Calibri"/>
                <a:cs typeface="Calibri"/>
              </a:rPr>
              <a:t>and</a:t>
            </a:r>
            <a:r>
              <a:rPr sz="1600" b="1" kern="0">
                <a:solidFill>
                  <a:srgbClr val="00293C"/>
                </a:solidFill>
                <a:latin typeface="Calibri"/>
                <a:cs typeface="Calibri"/>
              </a:rPr>
              <a:t> </a:t>
            </a:r>
            <a:r>
              <a:rPr sz="1600" b="1" kern="0" spc="213">
                <a:solidFill>
                  <a:srgbClr val="00293C"/>
                </a:solidFill>
                <a:latin typeface="Calibri"/>
                <a:cs typeface="Calibri"/>
              </a:rPr>
              <a:t>weaknesses</a:t>
            </a:r>
            <a:r>
              <a:rPr sz="1600" b="1" kern="0" spc="7">
                <a:solidFill>
                  <a:srgbClr val="00293C"/>
                </a:solidFill>
                <a:latin typeface="Calibri"/>
                <a:cs typeface="Calibri"/>
              </a:rPr>
              <a:t> </a:t>
            </a:r>
            <a:r>
              <a:rPr sz="1600" b="1" kern="0" spc="73">
                <a:solidFill>
                  <a:srgbClr val="00293C"/>
                </a:solidFill>
                <a:latin typeface="Calibri"/>
                <a:cs typeface="Calibri"/>
              </a:rPr>
              <a:t>in </a:t>
            </a:r>
            <a:r>
              <a:rPr sz="1600" b="1" kern="0" spc="180">
                <a:solidFill>
                  <a:srgbClr val="00293C"/>
                </a:solidFill>
                <a:latin typeface="Calibri"/>
                <a:cs typeface="Calibri"/>
              </a:rPr>
              <a:t>security</a:t>
            </a:r>
            <a:r>
              <a:rPr sz="1600" b="1" kern="0" spc="-13">
                <a:solidFill>
                  <a:srgbClr val="00293C"/>
                </a:solidFill>
                <a:latin typeface="Calibri"/>
                <a:cs typeface="Calibri"/>
              </a:rPr>
              <a:t> </a:t>
            </a:r>
            <a:r>
              <a:rPr sz="1600" b="1" kern="0" spc="193">
                <a:solidFill>
                  <a:srgbClr val="00293C"/>
                </a:solidFill>
                <a:latin typeface="Calibri"/>
                <a:cs typeface="Calibri"/>
              </a:rPr>
              <a:t>awareness</a:t>
            </a:r>
            <a:r>
              <a:rPr sz="1600" b="1" kern="0" spc="-13">
                <a:solidFill>
                  <a:srgbClr val="00293C"/>
                </a:solidFill>
                <a:latin typeface="Calibri"/>
                <a:cs typeface="Calibri"/>
              </a:rPr>
              <a:t> </a:t>
            </a:r>
            <a:r>
              <a:rPr sz="1600" b="1" kern="0" spc="207">
                <a:solidFill>
                  <a:srgbClr val="00293C"/>
                </a:solidFill>
                <a:latin typeface="Calibri"/>
                <a:cs typeface="Calibri"/>
              </a:rPr>
              <a:t>knowledge</a:t>
            </a:r>
            <a:endParaRPr sz="1600" kern="0">
              <a:solidFill>
                <a:sysClr val="windowText" lastClr="000000"/>
              </a:solidFill>
              <a:latin typeface="Calibri"/>
              <a:cs typeface="Calibri"/>
            </a:endParaRPr>
          </a:p>
        </p:txBody>
      </p:sp>
      <p:sp>
        <p:nvSpPr>
          <p:cNvPr id="16" name="object 16"/>
          <p:cNvSpPr txBox="1"/>
          <p:nvPr/>
        </p:nvSpPr>
        <p:spPr>
          <a:xfrm>
            <a:off x="560667" y="2048459"/>
            <a:ext cx="6390640" cy="1248205"/>
          </a:xfrm>
          <a:prstGeom prst="rect">
            <a:avLst/>
          </a:prstGeom>
        </p:spPr>
        <p:txBody>
          <a:bodyPr vert="horz" wrap="square" lIns="0" tIns="16933" rIns="0" bIns="0" rtlCol="0">
            <a:spAutoFit/>
          </a:bodyPr>
          <a:lstStyle/>
          <a:p>
            <a:pPr marL="16933" defTabSz="1219170">
              <a:spcBef>
                <a:spcPts val="133"/>
              </a:spcBef>
            </a:pPr>
            <a:r>
              <a:rPr sz="1600" kern="0">
                <a:solidFill>
                  <a:srgbClr val="00293C"/>
                </a:solidFill>
                <a:latin typeface="Century Gothic"/>
                <a:cs typeface="Century Gothic"/>
              </a:rPr>
              <a:t>Your</a:t>
            </a:r>
            <a:r>
              <a:rPr sz="1600" kern="0" spc="27">
                <a:solidFill>
                  <a:srgbClr val="00293C"/>
                </a:solidFill>
                <a:latin typeface="Century Gothic"/>
                <a:cs typeface="Century Gothic"/>
              </a:rPr>
              <a:t> </a:t>
            </a:r>
            <a:r>
              <a:rPr sz="1600" kern="0" spc="87">
                <a:solidFill>
                  <a:srgbClr val="00293C"/>
                </a:solidFill>
                <a:latin typeface="Century Gothic"/>
                <a:cs typeface="Century Gothic"/>
              </a:rPr>
              <a:t>assessment</a:t>
            </a:r>
            <a:r>
              <a:rPr sz="1600" kern="0" spc="27">
                <a:solidFill>
                  <a:srgbClr val="00293C"/>
                </a:solidFill>
                <a:latin typeface="Century Gothic"/>
                <a:cs typeface="Century Gothic"/>
              </a:rPr>
              <a:t> </a:t>
            </a:r>
            <a:r>
              <a:rPr sz="1600" kern="0" spc="120">
                <a:solidFill>
                  <a:srgbClr val="00293C"/>
                </a:solidFill>
                <a:latin typeface="Century Gothic"/>
                <a:cs typeface="Century Gothic"/>
              </a:rPr>
              <a:t>results</a:t>
            </a:r>
            <a:r>
              <a:rPr sz="1600" kern="0" spc="33">
                <a:solidFill>
                  <a:srgbClr val="00293C"/>
                </a:solidFill>
                <a:latin typeface="Century Gothic"/>
                <a:cs typeface="Century Gothic"/>
              </a:rPr>
              <a:t> </a:t>
            </a:r>
            <a:r>
              <a:rPr sz="1600" kern="0" spc="113">
                <a:solidFill>
                  <a:srgbClr val="00293C"/>
                </a:solidFill>
                <a:latin typeface="Century Gothic"/>
                <a:cs typeface="Century Gothic"/>
              </a:rPr>
              <a:t>will</a:t>
            </a:r>
            <a:r>
              <a:rPr sz="1600" kern="0" spc="27">
                <a:solidFill>
                  <a:srgbClr val="00293C"/>
                </a:solidFill>
                <a:latin typeface="Century Gothic"/>
                <a:cs typeface="Century Gothic"/>
              </a:rPr>
              <a:t> </a:t>
            </a:r>
            <a:r>
              <a:rPr sz="1600" kern="0">
                <a:solidFill>
                  <a:srgbClr val="00293C"/>
                </a:solidFill>
                <a:latin typeface="Century Gothic"/>
                <a:cs typeface="Century Gothic"/>
              </a:rPr>
              <a:t>provide</a:t>
            </a:r>
            <a:r>
              <a:rPr sz="1600" kern="0" spc="33">
                <a:solidFill>
                  <a:srgbClr val="00293C"/>
                </a:solidFill>
                <a:latin typeface="Century Gothic"/>
                <a:cs typeface="Century Gothic"/>
              </a:rPr>
              <a:t> </a:t>
            </a:r>
            <a:r>
              <a:rPr sz="1600" kern="0">
                <a:solidFill>
                  <a:srgbClr val="00293C"/>
                </a:solidFill>
                <a:latin typeface="Century Gothic"/>
                <a:cs typeface="Century Gothic"/>
              </a:rPr>
              <a:t>you</a:t>
            </a:r>
            <a:r>
              <a:rPr sz="1600" kern="0" spc="27">
                <a:solidFill>
                  <a:srgbClr val="00293C"/>
                </a:solidFill>
                <a:latin typeface="Century Gothic"/>
                <a:cs typeface="Century Gothic"/>
              </a:rPr>
              <a:t> </a:t>
            </a:r>
            <a:r>
              <a:rPr sz="1600" kern="0" spc="-27">
                <a:solidFill>
                  <a:srgbClr val="00293C"/>
                </a:solidFill>
                <a:latin typeface="Century Gothic"/>
                <a:cs typeface="Century Gothic"/>
              </a:rPr>
              <a:t>with:</a:t>
            </a:r>
            <a:endParaRPr sz="1600" kern="0">
              <a:solidFill>
                <a:sysClr val="windowText" lastClr="000000"/>
              </a:solidFill>
              <a:latin typeface="Century Gothic"/>
              <a:cs typeface="Century Gothic"/>
            </a:endParaRPr>
          </a:p>
          <a:p>
            <a:pPr marL="626518" marR="6773" indent="-427556" defTabSz="1219170">
              <a:buFont typeface="Arial"/>
              <a:buChar char="●"/>
              <a:tabLst>
                <a:tab pos="626518" algn="l"/>
              </a:tabLst>
            </a:pPr>
            <a:r>
              <a:rPr sz="1600" kern="0" spc="-13">
                <a:solidFill>
                  <a:srgbClr val="00293C"/>
                </a:solidFill>
                <a:latin typeface="Century Gothic"/>
                <a:cs typeface="Century Gothic"/>
              </a:rPr>
              <a:t>General</a:t>
            </a:r>
            <a:r>
              <a:rPr sz="1600" kern="0" spc="80">
                <a:solidFill>
                  <a:srgbClr val="00293C"/>
                </a:solidFill>
                <a:latin typeface="Century Gothic"/>
                <a:cs typeface="Century Gothic"/>
              </a:rPr>
              <a:t> </a:t>
            </a:r>
            <a:r>
              <a:rPr sz="1600" kern="0">
                <a:solidFill>
                  <a:srgbClr val="00293C"/>
                </a:solidFill>
                <a:latin typeface="Century Gothic"/>
                <a:cs typeface="Century Gothic"/>
              </a:rPr>
              <a:t>knowledge</a:t>
            </a:r>
            <a:r>
              <a:rPr sz="1600" kern="0" spc="80">
                <a:solidFill>
                  <a:srgbClr val="00293C"/>
                </a:solidFill>
                <a:latin typeface="Century Gothic"/>
                <a:cs typeface="Century Gothic"/>
              </a:rPr>
              <a:t> </a:t>
            </a:r>
            <a:r>
              <a:rPr sz="1600" kern="0">
                <a:solidFill>
                  <a:srgbClr val="00293C"/>
                </a:solidFill>
                <a:latin typeface="Century Gothic"/>
                <a:cs typeface="Century Gothic"/>
              </a:rPr>
              <a:t>areas</a:t>
            </a:r>
            <a:r>
              <a:rPr sz="1600" kern="0" spc="87">
                <a:solidFill>
                  <a:srgbClr val="00293C"/>
                </a:solidFill>
                <a:latin typeface="Century Gothic"/>
                <a:cs typeface="Century Gothic"/>
              </a:rPr>
              <a:t> </a:t>
            </a:r>
            <a:r>
              <a:rPr sz="1600" kern="0">
                <a:solidFill>
                  <a:srgbClr val="00293C"/>
                </a:solidFill>
                <a:latin typeface="Century Gothic"/>
                <a:cs typeface="Century Gothic"/>
              </a:rPr>
              <a:t>where</a:t>
            </a:r>
            <a:r>
              <a:rPr sz="1600" kern="0" spc="80">
                <a:solidFill>
                  <a:srgbClr val="00293C"/>
                </a:solidFill>
                <a:latin typeface="Century Gothic"/>
                <a:cs typeface="Century Gothic"/>
              </a:rPr>
              <a:t> </a:t>
            </a:r>
            <a:r>
              <a:rPr sz="1600" kern="0">
                <a:solidFill>
                  <a:srgbClr val="00293C"/>
                </a:solidFill>
                <a:latin typeface="Century Gothic"/>
                <a:cs typeface="Century Gothic"/>
              </a:rPr>
              <a:t>your</a:t>
            </a:r>
            <a:r>
              <a:rPr sz="1600" kern="0" spc="87">
                <a:solidFill>
                  <a:srgbClr val="00293C"/>
                </a:solidFill>
                <a:latin typeface="Century Gothic"/>
                <a:cs typeface="Century Gothic"/>
              </a:rPr>
              <a:t> </a:t>
            </a:r>
            <a:r>
              <a:rPr sz="1600" kern="0">
                <a:solidFill>
                  <a:srgbClr val="00293C"/>
                </a:solidFill>
                <a:latin typeface="Century Gothic"/>
                <a:cs typeface="Century Gothic"/>
              </a:rPr>
              <a:t>organization</a:t>
            </a:r>
            <a:r>
              <a:rPr sz="1600" kern="0" spc="80">
                <a:solidFill>
                  <a:srgbClr val="00293C"/>
                </a:solidFill>
                <a:latin typeface="Century Gothic"/>
                <a:cs typeface="Century Gothic"/>
              </a:rPr>
              <a:t> </a:t>
            </a:r>
            <a:r>
              <a:rPr sz="1600" kern="0" spc="-13">
                <a:solidFill>
                  <a:srgbClr val="00293C"/>
                </a:solidFill>
                <a:latin typeface="Century Gothic"/>
                <a:cs typeface="Century Gothic"/>
              </a:rPr>
              <a:t>could improve</a:t>
            </a:r>
            <a:endParaRPr sz="1600" kern="0">
              <a:solidFill>
                <a:sysClr val="windowText" lastClr="000000"/>
              </a:solidFill>
              <a:latin typeface="Century Gothic"/>
              <a:cs typeface="Century Gothic"/>
            </a:endParaRPr>
          </a:p>
          <a:p>
            <a:pPr marL="625671" indent="-426709" defTabSz="1219170">
              <a:buFont typeface="Arial"/>
              <a:buChar char="●"/>
              <a:tabLst>
                <a:tab pos="625671" algn="l"/>
              </a:tabLst>
            </a:pPr>
            <a:r>
              <a:rPr sz="1600" kern="0">
                <a:solidFill>
                  <a:srgbClr val="00293C"/>
                </a:solidFill>
                <a:latin typeface="Century Gothic"/>
                <a:cs typeface="Century Gothic"/>
              </a:rPr>
              <a:t>Recommended</a:t>
            </a:r>
            <a:r>
              <a:rPr sz="1600" kern="0" spc="187">
                <a:solidFill>
                  <a:srgbClr val="00293C"/>
                </a:solidFill>
                <a:latin typeface="Century Gothic"/>
                <a:cs typeface="Century Gothic"/>
              </a:rPr>
              <a:t> </a:t>
            </a:r>
            <a:r>
              <a:rPr sz="1600" kern="0">
                <a:solidFill>
                  <a:srgbClr val="00293C"/>
                </a:solidFill>
                <a:latin typeface="Century Gothic"/>
                <a:cs typeface="Century Gothic"/>
              </a:rPr>
              <a:t>training</a:t>
            </a:r>
            <a:r>
              <a:rPr sz="1600" kern="0" spc="193">
                <a:solidFill>
                  <a:srgbClr val="00293C"/>
                </a:solidFill>
                <a:latin typeface="Century Gothic"/>
                <a:cs typeface="Century Gothic"/>
              </a:rPr>
              <a:t> </a:t>
            </a:r>
            <a:r>
              <a:rPr sz="1600" kern="0" spc="-13">
                <a:solidFill>
                  <a:srgbClr val="00293C"/>
                </a:solidFill>
                <a:latin typeface="Century Gothic"/>
                <a:cs typeface="Century Gothic"/>
              </a:rPr>
              <a:t>content</a:t>
            </a:r>
            <a:endParaRPr sz="1600" kern="0">
              <a:solidFill>
                <a:sysClr val="windowText" lastClr="000000"/>
              </a:solidFill>
              <a:latin typeface="Century Gothic"/>
              <a:cs typeface="Century Gothic"/>
            </a:endParaRPr>
          </a:p>
          <a:p>
            <a:pPr marL="625671" indent="-426709" defTabSz="1219170">
              <a:buFont typeface="Arial"/>
              <a:buChar char="●"/>
              <a:tabLst>
                <a:tab pos="625671" algn="l"/>
              </a:tabLst>
            </a:pPr>
            <a:r>
              <a:rPr sz="1600" kern="0" spc="-13">
                <a:solidFill>
                  <a:srgbClr val="00293C"/>
                </a:solidFill>
                <a:latin typeface="Century Gothic"/>
                <a:cs typeface="Century Gothic"/>
              </a:rPr>
              <a:t>Compare</a:t>
            </a:r>
            <a:r>
              <a:rPr sz="1600" kern="0" spc="-27">
                <a:solidFill>
                  <a:srgbClr val="00293C"/>
                </a:solidFill>
                <a:latin typeface="Century Gothic"/>
                <a:cs typeface="Century Gothic"/>
              </a:rPr>
              <a:t> </a:t>
            </a:r>
            <a:r>
              <a:rPr sz="1600" kern="0" spc="120">
                <a:solidFill>
                  <a:srgbClr val="00293C"/>
                </a:solidFill>
                <a:latin typeface="Century Gothic"/>
                <a:cs typeface="Century Gothic"/>
              </a:rPr>
              <a:t>results</a:t>
            </a:r>
            <a:r>
              <a:rPr sz="1600" kern="0" spc="-27">
                <a:solidFill>
                  <a:srgbClr val="00293C"/>
                </a:solidFill>
                <a:latin typeface="Century Gothic"/>
                <a:cs typeface="Century Gothic"/>
              </a:rPr>
              <a:t> </a:t>
            </a:r>
            <a:r>
              <a:rPr sz="1600" kern="0">
                <a:solidFill>
                  <a:srgbClr val="00293C"/>
                </a:solidFill>
                <a:latin typeface="Century Gothic"/>
                <a:cs typeface="Century Gothic"/>
              </a:rPr>
              <a:t>over</a:t>
            </a:r>
            <a:r>
              <a:rPr sz="1600" kern="0" spc="-27">
                <a:solidFill>
                  <a:srgbClr val="00293C"/>
                </a:solidFill>
                <a:latin typeface="Century Gothic"/>
                <a:cs typeface="Century Gothic"/>
              </a:rPr>
              <a:t> </a:t>
            </a:r>
            <a:r>
              <a:rPr sz="1600" kern="0" spc="40">
                <a:solidFill>
                  <a:srgbClr val="00293C"/>
                </a:solidFill>
                <a:latin typeface="Century Gothic"/>
                <a:cs typeface="Century Gothic"/>
              </a:rPr>
              <a:t>time</a:t>
            </a:r>
            <a:endParaRPr sz="1600" kern="0">
              <a:solidFill>
                <a:sysClr val="windowText" lastClr="000000"/>
              </a:solidFill>
              <a:latin typeface="Century Gothic"/>
              <a:cs typeface="Century Gothic"/>
            </a:endParaRPr>
          </a:p>
        </p:txBody>
      </p:sp>
      <p:sp>
        <p:nvSpPr>
          <p:cNvPr id="17" name="object 17"/>
          <p:cNvSpPr txBox="1"/>
          <p:nvPr/>
        </p:nvSpPr>
        <p:spPr>
          <a:xfrm>
            <a:off x="560668" y="3511497"/>
            <a:ext cx="6242473" cy="509541"/>
          </a:xfrm>
          <a:prstGeom prst="rect">
            <a:avLst/>
          </a:prstGeom>
        </p:spPr>
        <p:txBody>
          <a:bodyPr vert="horz" wrap="square" lIns="0" tIns="16933" rIns="0" bIns="0" rtlCol="0">
            <a:spAutoFit/>
          </a:bodyPr>
          <a:lstStyle/>
          <a:p>
            <a:pPr marL="16933" marR="6773" defTabSz="1219170">
              <a:spcBef>
                <a:spcPts val="133"/>
              </a:spcBef>
            </a:pPr>
            <a:r>
              <a:rPr sz="1600" kern="0">
                <a:solidFill>
                  <a:srgbClr val="00293C"/>
                </a:solidFill>
                <a:latin typeface="Century Gothic"/>
                <a:cs typeface="Century Gothic"/>
              </a:rPr>
              <a:t>You</a:t>
            </a:r>
            <a:r>
              <a:rPr sz="1600" kern="0" spc="13">
                <a:solidFill>
                  <a:srgbClr val="00293C"/>
                </a:solidFill>
                <a:latin typeface="Century Gothic"/>
                <a:cs typeface="Century Gothic"/>
              </a:rPr>
              <a:t> </a:t>
            </a:r>
            <a:r>
              <a:rPr sz="1600" kern="0" spc="-73">
                <a:solidFill>
                  <a:srgbClr val="00293C"/>
                </a:solidFill>
                <a:latin typeface="Century Gothic"/>
                <a:cs typeface="Century Gothic"/>
              </a:rPr>
              <a:t>can</a:t>
            </a:r>
            <a:r>
              <a:rPr sz="1600" kern="0" spc="20">
                <a:solidFill>
                  <a:srgbClr val="00293C"/>
                </a:solidFill>
                <a:latin typeface="Century Gothic"/>
                <a:cs typeface="Century Gothic"/>
              </a:rPr>
              <a:t> </a:t>
            </a:r>
            <a:r>
              <a:rPr sz="1600" kern="0" spc="67">
                <a:solidFill>
                  <a:srgbClr val="00293C"/>
                </a:solidFill>
                <a:latin typeface="Century Gothic"/>
                <a:cs typeface="Century Gothic"/>
              </a:rPr>
              <a:t>use</a:t>
            </a:r>
            <a:r>
              <a:rPr sz="1600" kern="0" spc="13">
                <a:solidFill>
                  <a:srgbClr val="00293C"/>
                </a:solidFill>
                <a:latin typeface="Century Gothic"/>
                <a:cs typeface="Century Gothic"/>
              </a:rPr>
              <a:t> </a:t>
            </a:r>
            <a:r>
              <a:rPr sz="1600" kern="0" spc="140">
                <a:solidFill>
                  <a:srgbClr val="00293C"/>
                </a:solidFill>
                <a:latin typeface="Century Gothic"/>
                <a:cs typeface="Century Gothic"/>
              </a:rPr>
              <a:t>this</a:t>
            </a:r>
            <a:r>
              <a:rPr sz="1600" kern="0" spc="20">
                <a:solidFill>
                  <a:srgbClr val="00293C"/>
                </a:solidFill>
                <a:latin typeface="Century Gothic"/>
                <a:cs typeface="Century Gothic"/>
              </a:rPr>
              <a:t> </a:t>
            </a:r>
            <a:r>
              <a:rPr sz="1600" kern="0">
                <a:solidFill>
                  <a:srgbClr val="00293C"/>
                </a:solidFill>
                <a:latin typeface="Century Gothic"/>
                <a:cs typeface="Century Gothic"/>
              </a:rPr>
              <a:t>information</a:t>
            </a:r>
            <a:r>
              <a:rPr sz="1600" kern="0" spc="13">
                <a:solidFill>
                  <a:srgbClr val="00293C"/>
                </a:solidFill>
                <a:latin typeface="Century Gothic"/>
                <a:cs typeface="Century Gothic"/>
              </a:rPr>
              <a:t> </a:t>
            </a:r>
            <a:r>
              <a:rPr sz="1600" kern="0" spc="73">
                <a:solidFill>
                  <a:srgbClr val="00293C"/>
                </a:solidFill>
                <a:latin typeface="Century Gothic"/>
                <a:cs typeface="Century Gothic"/>
              </a:rPr>
              <a:t>to</a:t>
            </a:r>
            <a:r>
              <a:rPr sz="1600" kern="0" spc="20">
                <a:solidFill>
                  <a:srgbClr val="00293C"/>
                </a:solidFill>
                <a:latin typeface="Century Gothic"/>
                <a:cs typeface="Century Gothic"/>
              </a:rPr>
              <a:t> </a:t>
            </a:r>
            <a:r>
              <a:rPr sz="1600" kern="0" spc="-13">
                <a:solidFill>
                  <a:srgbClr val="00293C"/>
                </a:solidFill>
                <a:latin typeface="Century Gothic"/>
                <a:cs typeface="Century Gothic"/>
              </a:rPr>
              <a:t>create</a:t>
            </a:r>
            <a:r>
              <a:rPr sz="1600" kern="0" spc="20">
                <a:solidFill>
                  <a:srgbClr val="00293C"/>
                </a:solidFill>
                <a:latin typeface="Century Gothic"/>
                <a:cs typeface="Century Gothic"/>
              </a:rPr>
              <a:t> </a:t>
            </a:r>
            <a:r>
              <a:rPr sz="1600" kern="0">
                <a:solidFill>
                  <a:srgbClr val="00293C"/>
                </a:solidFill>
                <a:latin typeface="Century Gothic"/>
                <a:cs typeface="Century Gothic"/>
              </a:rPr>
              <a:t>targeted</a:t>
            </a:r>
            <a:r>
              <a:rPr sz="1600" kern="0" spc="13">
                <a:solidFill>
                  <a:srgbClr val="00293C"/>
                </a:solidFill>
                <a:latin typeface="Century Gothic"/>
                <a:cs typeface="Century Gothic"/>
              </a:rPr>
              <a:t> </a:t>
            </a:r>
            <a:r>
              <a:rPr sz="1600" kern="0" spc="87">
                <a:solidFill>
                  <a:srgbClr val="00293C"/>
                </a:solidFill>
                <a:latin typeface="Century Gothic"/>
                <a:cs typeface="Century Gothic"/>
              </a:rPr>
              <a:t>phishing</a:t>
            </a:r>
            <a:r>
              <a:rPr sz="1600" kern="0" spc="20">
                <a:solidFill>
                  <a:srgbClr val="00293C"/>
                </a:solidFill>
                <a:latin typeface="Century Gothic"/>
                <a:cs typeface="Century Gothic"/>
              </a:rPr>
              <a:t> </a:t>
            </a:r>
            <a:r>
              <a:rPr sz="1600" kern="0" spc="-33">
                <a:solidFill>
                  <a:srgbClr val="00293C"/>
                </a:solidFill>
                <a:latin typeface="Century Gothic"/>
                <a:cs typeface="Century Gothic"/>
              </a:rPr>
              <a:t>and </a:t>
            </a:r>
            <a:r>
              <a:rPr sz="1600" kern="0" spc="27">
                <a:solidFill>
                  <a:srgbClr val="00293C"/>
                </a:solidFill>
                <a:latin typeface="Century Gothic"/>
                <a:cs typeface="Century Gothic"/>
              </a:rPr>
              <a:t>training</a:t>
            </a:r>
            <a:r>
              <a:rPr sz="1600" kern="0" spc="-20">
                <a:solidFill>
                  <a:srgbClr val="00293C"/>
                </a:solidFill>
                <a:latin typeface="Century Gothic"/>
                <a:cs typeface="Century Gothic"/>
              </a:rPr>
              <a:t> </a:t>
            </a:r>
            <a:r>
              <a:rPr sz="1600" kern="0" spc="13">
                <a:solidFill>
                  <a:srgbClr val="00293C"/>
                </a:solidFill>
                <a:latin typeface="Century Gothic"/>
                <a:cs typeface="Century Gothic"/>
              </a:rPr>
              <a:t>campaigns</a:t>
            </a:r>
            <a:r>
              <a:rPr sz="1600" kern="0" spc="-13">
                <a:solidFill>
                  <a:srgbClr val="00293C"/>
                </a:solidFill>
                <a:latin typeface="Century Gothic"/>
                <a:cs typeface="Century Gothic"/>
              </a:rPr>
              <a:t> </a:t>
            </a:r>
            <a:r>
              <a:rPr sz="1600" kern="0" spc="27">
                <a:solidFill>
                  <a:srgbClr val="00293C"/>
                </a:solidFill>
                <a:latin typeface="Century Gothic"/>
                <a:cs typeface="Century Gothic"/>
              </a:rPr>
              <a:t>that</a:t>
            </a:r>
            <a:r>
              <a:rPr sz="1600" kern="0" spc="-13">
                <a:solidFill>
                  <a:srgbClr val="00293C"/>
                </a:solidFill>
                <a:latin typeface="Century Gothic"/>
                <a:cs typeface="Century Gothic"/>
              </a:rPr>
              <a:t> </a:t>
            </a:r>
            <a:r>
              <a:rPr sz="1600" kern="0" spc="200">
                <a:solidFill>
                  <a:srgbClr val="00293C"/>
                </a:solidFill>
                <a:latin typeface="Century Gothic"/>
                <a:cs typeface="Century Gothic"/>
              </a:rPr>
              <a:t>ﬁt</a:t>
            </a:r>
            <a:r>
              <a:rPr sz="1600" kern="0" spc="-13">
                <a:solidFill>
                  <a:srgbClr val="00293C"/>
                </a:solidFill>
                <a:latin typeface="Century Gothic"/>
                <a:cs typeface="Century Gothic"/>
              </a:rPr>
              <a:t> </a:t>
            </a:r>
            <a:r>
              <a:rPr sz="1600" kern="0" spc="27">
                <a:solidFill>
                  <a:srgbClr val="00293C"/>
                </a:solidFill>
                <a:latin typeface="Century Gothic"/>
                <a:cs typeface="Century Gothic"/>
              </a:rPr>
              <a:t>your</a:t>
            </a:r>
            <a:r>
              <a:rPr sz="1600" kern="0" spc="-20">
                <a:solidFill>
                  <a:srgbClr val="00293C"/>
                </a:solidFill>
                <a:latin typeface="Century Gothic"/>
                <a:cs typeface="Century Gothic"/>
              </a:rPr>
              <a:t> </a:t>
            </a:r>
            <a:r>
              <a:rPr sz="1600" kern="0" spc="113">
                <a:solidFill>
                  <a:srgbClr val="00293C"/>
                </a:solidFill>
                <a:latin typeface="Century Gothic"/>
                <a:cs typeface="Century Gothic"/>
              </a:rPr>
              <a:t>users'</a:t>
            </a:r>
            <a:r>
              <a:rPr sz="1600" kern="0" spc="-13">
                <a:solidFill>
                  <a:srgbClr val="00293C"/>
                </a:solidFill>
                <a:latin typeface="Century Gothic"/>
                <a:cs typeface="Century Gothic"/>
              </a:rPr>
              <a:t> needs.</a:t>
            </a:r>
            <a:endParaRPr sz="1600" kern="0">
              <a:solidFill>
                <a:sysClr val="windowText" lastClr="000000"/>
              </a:solidFill>
              <a:latin typeface="Century Gothic"/>
              <a:cs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1430620" y="1552617"/>
            <a:ext cx="3426460" cy="2086187"/>
            <a:chOff x="498375" y="1133892"/>
            <a:chExt cx="2569845" cy="1564640"/>
          </a:xfrm>
        </p:grpSpPr>
        <p:pic>
          <p:nvPicPr>
            <p:cNvPr id="3" name="object 3"/>
            <p:cNvPicPr/>
            <p:nvPr/>
          </p:nvPicPr>
          <p:blipFill>
            <a:blip r:embed="rId2" cstate="print"/>
            <a:stretch>
              <a:fillRect/>
            </a:stretch>
          </p:blipFill>
          <p:spPr>
            <a:xfrm>
              <a:off x="503137" y="1138655"/>
              <a:ext cx="2560199" cy="1554599"/>
            </a:xfrm>
            <a:prstGeom prst="rect">
              <a:avLst/>
            </a:prstGeom>
          </p:spPr>
        </p:pic>
        <p:sp>
          <p:nvSpPr>
            <p:cNvPr id="4" name="object 4"/>
            <p:cNvSpPr/>
            <p:nvPr/>
          </p:nvSpPr>
          <p:spPr>
            <a:xfrm>
              <a:off x="503137" y="1138655"/>
              <a:ext cx="2560320" cy="1555115"/>
            </a:xfrm>
            <a:custGeom>
              <a:avLst/>
              <a:gdLst/>
              <a:ahLst/>
              <a:cxnLst/>
              <a:rect l="l" t="t" r="r" b="b"/>
              <a:pathLst>
                <a:path w="2560320" h="1555114">
                  <a:moveTo>
                    <a:pt x="0" y="66801"/>
                  </a:moveTo>
                  <a:lnTo>
                    <a:pt x="5249" y="40799"/>
                  </a:lnTo>
                  <a:lnTo>
                    <a:pt x="19565" y="19565"/>
                  </a:lnTo>
                  <a:lnTo>
                    <a:pt x="40799" y="5249"/>
                  </a:lnTo>
                  <a:lnTo>
                    <a:pt x="66801" y="0"/>
                  </a:lnTo>
                  <a:lnTo>
                    <a:pt x="2493398" y="0"/>
                  </a:lnTo>
                  <a:lnTo>
                    <a:pt x="2530460" y="11223"/>
                  </a:lnTo>
                  <a:lnTo>
                    <a:pt x="2555115" y="41237"/>
                  </a:lnTo>
                  <a:lnTo>
                    <a:pt x="2560199" y="66801"/>
                  </a:lnTo>
                  <a:lnTo>
                    <a:pt x="2560199" y="1487798"/>
                  </a:lnTo>
                  <a:lnTo>
                    <a:pt x="2554950" y="1513800"/>
                  </a:lnTo>
                  <a:lnTo>
                    <a:pt x="2540634" y="1535034"/>
                  </a:lnTo>
                  <a:lnTo>
                    <a:pt x="2519400" y="1549350"/>
                  </a:lnTo>
                  <a:lnTo>
                    <a:pt x="2493398" y="1554599"/>
                  </a:lnTo>
                  <a:lnTo>
                    <a:pt x="66801" y="1554599"/>
                  </a:lnTo>
                  <a:lnTo>
                    <a:pt x="40799" y="1549350"/>
                  </a:lnTo>
                  <a:lnTo>
                    <a:pt x="19565" y="1535034"/>
                  </a:lnTo>
                  <a:lnTo>
                    <a:pt x="5249" y="1513800"/>
                  </a:lnTo>
                  <a:lnTo>
                    <a:pt x="0" y="1487798"/>
                  </a:lnTo>
                  <a:lnTo>
                    <a:pt x="0" y="66801"/>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grpSp>
      <p:grpSp>
        <p:nvGrpSpPr>
          <p:cNvPr id="5" name="object 5">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6" name="object 6"/>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7" name="object 7"/>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8" name="object 8"/>
            <p:cNvPicPr/>
            <p:nvPr/>
          </p:nvPicPr>
          <p:blipFill>
            <a:blip r:embed="rId3" cstate="print"/>
            <a:stretch>
              <a:fillRect/>
            </a:stretch>
          </p:blipFill>
          <p:spPr>
            <a:xfrm>
              <a:off x="311700" y="4721154"/>
              <a:ext cx="640078" cy="227920"/>
            </a:xfrm>
            <a:prstGeom prst="rect">
              <a:avLst/>
            </a:prstGeom>
          </p:spPr>
        </p:pic>
      </p:grpSp>
      <p:sp>
        <p:nvSpPr>
          <p:cNvPr id="18" name="object 18"/>
          <p:cNvSpPr txBox="1">
            <a:spLocks noGrp="1"/>
          </p:cNvSpPr>
          <p:nvPr>
            <p:ph type="title"/>
          </p:nvPr>
        </p:nvSpPr>
        <p:spPr>
          <a:xfrm>
            <a:off x="595019" y="27131"/>
            <a:ext cx="15065964" cy="1133915"/>
          </a:xfrm>
          <a:prstGeom prst="rect">
            <a:avLst/>
          </a:prstGeom>
        </p:spPr>
        <p:txBody>
          <a:bodyPr vert="horz" wrap="square" lIns="0" tIns="554052" rIns="0" bIns="0" rtlCol="0">
            <a:spAutoFit/>
          </a:bodyPr>
          <a:lstStyle/>
          <a:p>
            <a:pPr marL="1833834">
              <a:spcBef>
                <a:spcPts val="133"/>
              </a:spcBef>
            </a:pPr>
            <a:r>
              <a:rPr spc="493" dirty="0">
                <a:solidFill>
                  <a:srgbClr val="00293C"/>
                </a:solidFill>
              </a:rPr>
              <a:t>Assessment</a:t>
            </a:r>
            <a:r>
              <a:rPr spc="-40" dirty="0">
                <a:solidFill>
                  <a:srgbClr val="00293C"/>
                </a:solidFill>
              </a:rPr>
              <a:t> </a:t>
            </a:r>
            <a:r>
              <a:rPr spc="447" dirty="0">
                <a:solidFill>
                  <a:srgbClr val="00293C"/>
                </a:solidFill>
              </a:rPr>
              <a:t>and</a:t>
            </a:r>
            <a:r>
              <a:rPr spc="-40" dirty="0">
                <a:solidFill>
                  <a:srgbClr val="00293C"/>
                </a:solidFill>
              </a:rPr>
              <a:t> </a:t>
            </a:r>
            <a:r>
              <a:rPr spc="440" dirty="0">
                <a:solidFill>
                  <a:srgbClr val="00293C"/>
                </a:solidFill>
              </a:rPr>
              <a:t>Benchmarking</a:t>
            </a:r>
          </a:p>
        </p:txBody>
      </p:sp>
      <p:grpSp>
        <p:nvGrpSpPr>
          <p:cNvPr id="9" name="object 9" descr="Screen shot of knowledge areas assessments completed by gruop in in the account dashboard"/>
          <p:cNvGrpSpPr/>
          <p:nvPr/>
        </p:nvGrpSpPr>
        <p:grpSpPr>
          <a:xfrm>
            <a:off x="596634" y="1503565"/>
            <a:ext cx="7388860" cy="4565227"/>
            <a:chOff x="447475" y="1127674"/>
            <a:chExt cx="5541645" cy="3423920"/>
          </a:xfrm>
        </p:grpSpPr>
        <p:pic>
          <p:nvPicPr>
            <p:cNvPr id="10" name="object 10"/>
            <p:cNvPicPr/>
            <p:nvPr/>
          </p:nvPicPr>
          <p:blipFill>
            <a:blip r:embed="rId4" cstate="print"/>
            <a:stretch>
              <a:fillRect/>
            </a:stretch>
          </p:blipFill>
          <p:spPr>
            <a:xfrm>
              <a:off x="3330013" y="1138654"/>
              <a:ext cx="2560199" cy="1554599"/>
            </a:xfrm>
            <a:prstGeom prst="rect">
              <a:avLst/>
            </a:prstGeom>
          </p:spPr>
        </p:pic>
        <p:sp>
          <p:nvSpPr>
            <p:cNvPr id="11" name="object 11"/>
            <p:cNvSpPr/>
            <p:nvPr/>
          </p:nvSpPr>
          <p:spPr>
            <a:xfrm>
              <a:off x="3330013" y="1138654"/>
              <a:ext cx="2560320" cy="1555115"/>
            </a:xfrm>
            <a:custGeom>
              <a:avLst/>
              <a:gdLst/>
              <a:ahLst/>
              <a:cxnLst/>
              <a:rect l="l" t="t" r="r" b="b"/>
              <a:pathLst>
                <a:path w="2560320" h="1555114">
                  <a:moveTo>
                    <a:pt x="0" y="66801"/>
                  </a:moveTo>
                  <a:lnTo>
                    <a:pt x="5249" y="40799"/>
                  </a:lnTo>
                  <a:lnTo>
                    <a:pt x="19565" y="19565"/>
                  </a:lnTo>
                  <a:lnTo>
                    <a:pt x="40799" y="5249"/>
                  </a:lnTo>
                  <a:lnTo>
                    <a:pt x="66800" y="0"/>
                  </a:lnTo>
                  <a:lnTo>
                    <a:pt x="2493398" y="0"/>
                  </a:lnTo>
                  <a:lnTo>
                    <a:pt x="2530460" y="11223"/>
                  </a:lnTo>
                  <a:lnTo>
                    <a:pt x="2555115" y="41237"/>
                  </a:lnTo>
                  <a:lnTo>
                    <a:pt x="2560199" y="66801"/>
                  </a:lnTo>
                  <a:lnTo>
                    <a:pt x="2560199" y="1487798"/>
                  </a:lnTo>
                  <a:lnTo>
                    <a:pt x="2554950" y="1513800"/>
                  </a:lnTo>
                  <a:lnTo>
                    <a:pt x="2540634" y="1535034"/>
                  </a:lnTo>
                  <a:lnTo>
                    <a:pt x="2519400" y="1549350"/>
                  </a:lnTo>
                  <a:lnTo>
                    <a:pt x="2493398" y="1554599"/>
                  </a:lnTo>
                  <a:lnTo>
                    <a:pt x="66800" y="1554599"/>
                  </a:lnTo>
                  <a:lnTo>
                    <a:pt x="40799" y="1549350"/>
                  </a:lnTo>
                  <a:lnTo>
                    <a:pt x="19565" y="1535034"/>
                  </a:lnTo>
                  <a:lnTo>
                    <a:pt x="5249" y="1513800"/>
                  </a:lnTo>
                  <a:lnTo>
                    <a:pt x="0" y="1487798"/>
                  </a:lnTo>
                  <a:lnTo>
                    <a:pt x="0" y="66801"/>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sp>
          <p:nvSpPr>
            <p:cNvPr id="12" name="object 12"/>
            <p:cNvSpPr/>
            <p:nvPr/>
          </p:nvSpPr>
          <p:spPr>
            <a:xfrm>
              <a:off x="447475" y="1127674"/>
              <a:ext cx="5541645" cy="3423920"/>
            </a:xfrm>
            <a:custGeom>
              <a:avLst/>
              <a:gdLst/>
              <a:ahLst/>
              <a:cxnLst/>
              <a:rect l="l" t="t" r="r" b="b"/>
              <a:pathLst>
                <a:path w="5541645" h="3423920">
                  <a:moveTo>
                    <a:pt x="5446047" y="3423599"/>
                  </a:moveTo>
                  <a:lnTo>
                    <a:pt x="95552" y="3423599"/>
                  </a:lnTo>
                  <a:lnTo>
                    <a:pt x="58359" y="3416090"/>
                  </a:lnTo>
                  <a:lnTo>
                    <a:pt x="27986" y="3395613"/>
                  </a:lnTo>
                  <a:lnTo>
                    <a:pt x="7509" y="3365240"/>
                  </a:lnTo>
                  <a:lnTo>
                    <a:pt x="0" y="3328047"/>
                  </a:lnTo>
                  <a:lnTo>
                    <a:pt x="0" y="95552"/>
                  </a:lnTo>
                  <a:lnTo>
                    <a:pt x="7509" y="58359"/>
                  </a:lnTo>
                  <a:lnTo>
                    <a:pt x="27986" y="27986"/>
                  </a:lnTo>
                  <a:lnTo>
                    <a:pt x="58359" y="7508"/>
                  </a:lnTo>
                  <a:lnTo>
                    <a:pt x="95552" y="0"/>
                  </a:lnTo>
                  <a:lnTo>
                    <a:pt x="5446047" y="0"/>
                  </a:lnTo>
                  <a:lnTo>
                    <a:pt x="5499060" y="16053"/>
                  </a:lnTo>
                  <a:lnTo>
                    <a:pt x="5534326" y="58986"/>
                  </a:lnTo>
                  <a:lnTo>
                    <a:pt x="5541599" y="95552"/>
                  </a:lnTo>
                  <a:lnTo>
                    <a:pt x="5541599" y="3328047"/>
                  </a:lnTo>
                  <a:lnTo>
                    <a:pt x="5534090" y="3365240"/>
                  </a:lnTo>
                  <a:lnTo>
                    <a:pt x="5513613" y="3395613"/>
                  </a:lnTo>
                  <a:lnTo>
                    <a:pt x="5483240" y="3416090"/>
                  </a:lnTo>
                  <a:lnTo>
                    <a:pt x="5446047" y="3423599"/>
                  </a:lnTo>
                  <a:close/>
                </a:path>
              </a:pathLst>
            </a:custGeom>
            <a:solidFill>
              <a:srgbClr val="FFFFFF"/>
            </a:solidFill>
          </p:spPr>
          <p:txBody>
            <a:bodyPr wrap="square" lIns="0" tIns="0" rIns="0" bIns="0" rtlCol="0"/>
            <a:lstStyle/>
            <a:p>
              <a:pPr defTabSz="1219170"/>
              <a:endParaRPr sz="2400" kern="0">
                <a:solidFill>
                  <a:sysClr val="windowText" lastClr="000000"/>
                </a:solidFill>
              </a:endParaRPr>
            </a:p>
          </p:txBody>
        </p:sp>
        <p:pic>
          <p:nvPicPr>
            <p:cNvPr id="13" name="object 13"/>
            <p:cNvPicPr/>
            <p:nvPr/>
          </p:nvPicPr>
          <p:blipFill>
            <a:blip r:embed="rId5" cstate="print"/>
            <a:stretch>
              <a:fillRect/>
            </a:stretch>
          </p:blipFill>
          <p:spPr>
            <a:xfrm>
              <a:off x="724000" y="1252499"/>
              <a:ext cx="3550949" cy="3173948"/>
            </a:xfrm>
            <a:prstGeom prst="rect">
              <a:avLst/>
            </a:prstGeom>
          </p:spPr>
        </p:pic>
      </p:grpSp>
      <p:sp>
        <p:nvSpPr>
          <p:cNvPr id="23" name="object 23">
            <a:extLst>
              <a:ext uri="{C183D7F6-B498-43B3-948B-1728B52AA6E4}">
                <adec:decorative xmlns:adec="http://schemas.microsoft.com/office/drawing/2017/decorative" val="1"/>
              </a:ext>
            </a:extLst>
          </p:cNvPr>
          <p:cNvSpPr txBox="1"/>
          <p:nvPr/>
        </p:nvSpPr>
        <p:spPr>
          <a:xfrm>
            <a:off x="11634101" y="6333307"/>
            <a:ext cx="222673" cy="217090"/>
          </a:xfrm>
          <a:prstGeom prst="rect">
            <a:avLst/>
          </a:prstGeom>
        </p:spPr>
        <p:txBody>
          <a:bodyPr vert="horz" wrap="square" lIns="0" tIns="11853" rIns="0" bIns="0" rtlCol="0">
            <a:spAutoFit/>
          </a:bodyPr>
          <a:lstStyle/>
          <a:p>
            <a:pPr marL="16933" defTabSz="1219170">
              <a:spcBef>
                <a:spcPts val="93"/>
              </a:spcBef>
            </a:pPr>
            <a:r>
              <a:rPr sz="1333" b="1" kern="0" spc="-33">
                <a:solidFill>
                  <a:srgbClr val="00293C"/>
                </a:solidFill>
                <a:latin typeface="Calibri"/>
                <a:cs typeface="Calibri"/>
              </a:rPr>
              <a:t>16</a:t>
            </a:r>
            <a:endParaRPr sz="1333" kern="0">
              <a:solidFill>
                <a:sysClr val="windowText" lastClr="000000"/>
              </a:solidFill>
              <a:latin typeface="Calibri"/>
              <a:cs typeface="Calibri"/>
            </a:endParaRPr>
          </a:p>
        </p:txBody>
      </p:sp>
      <p:sp>
        <p:nvSpPr>
          <p:cNvPr id="24" name="object 24">
            <a:extLst>
              <a:ext uri="{C183D7F6-B498-43B3-948B-1728B52AA6E4}">
                <adec:decorative xmlns:adec="http://schemas.microsoft.com/office/drawing/2017/decorative" val="1"/>
              </a:ext>
            </a:extLst>
          </p:cNvPr>
          <p:cNvSpPr txBox="1"/>
          <p:nvPr/>
        </p:nvSpPr>
        <p:spPr>
          <a:xfrm>
            <a:off x="9504381" y="6388771"/>
            <a:ext cx="1777153" cy="117190"/>
          </a:xfrm>
          <a:prstGeom prst="rect">
            <a:avLst/>
          </a:prstGeom>
        </p:spPr>
        <p:txBody>
          <a:bodyPr vert="horz" wrap="square" lIns="0" tIns="14393" rIns="0" bIns="0" rtlCol="0">
            <a:spAutoFit/>
          </a:bodyPr>
          <a:lstStyle/>
          <a:p>
            <a:pPr marL="16933" defTabSz="1219170">
              <a:spcBef>
                <a:spcPts val="113"/>
              </a:spcBef>
            </a:pPr>
            <a:r>
              <a:rPr sz="667" kern="0" spc="-27">
                <a:solidFill>
                  <a:srgbClr val="00293C"/>
                </a:solidFill>
                <a:latin typeface="Century Gothic"/>
                <a:cs typeface="Century Gothic"/>
              </a:rPr>
              <a:t>©</a:t>
            </a:r>
            <a:r>
              <a:rPr sz="667" kern="0" spc="80">
                <a:solidFill>
                  <a:srgbClr val="00293C"/>
                </a:solidFill>
                <a:latin typeface="Century Gothic"/>
                <a:cs typeface="Century Gothic"/>
              </a:rPr>
              <a:t> </a:t>
            </a:r>
            <a:r>
              <a:rPr sz="667" kern="0" spc="-27">
                <a:solidFill>
                  <a:srgbClr val="00293C"/>
                </a:solidFill>
                <a:latin typeface="Century Gothic"/>
                <a:cs typeface="Century Gothic"/>
              </a:rPr>
              <a:t>20265</a:t>
            </a:r>
            <a:r>
              <a:rPr sz="667" kern="0" spc="80">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80">
                <a:solidFill>
                  <a:srgbClr val="00293C"/>
                </a:solidFill>
                <a:latin typeface="Century Gothic"/>
                <a:cs typeface="Century Gothic"/>
              </a:rPr>
              <a:t> </a:t>
            </a:r>
            <a:r>
              <a:rPr sz="667" kern="0">
                <a:solidFill>
                  <a:srgbClr val="00293C"/>
                </a:solidFill>
                <a:latin typeface="Century Gothic"/>
                <a:cs typeface="Century Gothic"/>
              </a:rPr>
              <a:t>All</a:t>
            </a:r>
            <a:r>
              <a:rPr sz="667" kern="0" spc="80">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
        <p:nvSpPr>
          <p:cNvPr id="21" name="object 21"/>
          <p:cNvSpPr txBox="1"/>
          <p:nvPr/>
        </p:nvSpPr>
        <p:spPr>
          <a:xfrm>
            <a:off x="6044767" y="1655293"/>
            <a:ext cx="1551940" cy="1658060"/>
          </a:xfrm>
          <a:prstGeom prst="rect">
            <a:avLst/>
          </a:prstGeom>
        </p:spPr>
        <p:txBody>
          <a:bodyPr vert="horz" wrap="square" lIns="0" tIns="16933" rIns="0" bIns="0" rtlCol="0">
            <a:spAutoFit/>
          </a:bodyPr>
          <a:lstStyle/>
          <a:p>
            <a:pPr marL="16933" marR="6773" defTabSz="1219170">
              <a:spcBef>
                <a:spcPts val="133"/>
              </a:spcBef>
            </a:pPr>
            <a:r>
              <a:rPr sz="1333" kern="0" spc="-13">
                <a:solidFill>
                  <a:srgbClr val="00293C"/>
                </a:solidFill>
                <a:latin typeface="Century Gothic"/>
                <a:cs typeface="Century Gothic"/>
              </a:rPr>
              <a:t>Organizational </a:t>
            </a:r>
            <a:r>
              <a:rPr sz="1333" kern="0" spc="80">
                <a:solidFill>
                  <a:srgbClr val="00293C"/>
                </a:solidFill>
                <a:latin typeface="Century Gothic"/>
                <a:cs typeface="Century Gothic"/>
              </a:rPr>
              <a:t>assessments</a:t>
            </a:r>
            <a:r>
              <a:rPr sz="1333" kern="0" spc="-40">
                <a:solidFill>
                  <a:srgbClr val="00293C"/>
                </a:solidFill>
                <a:latin typeface="Century Gothic"/>
                <a:cs typeface="Century Gothic"/>
              </a:rPr>
              <a:t> </a:t>
            </a:r>
            <a:r>
              <a:rPr sz="1333" kern="0" spc="-27">
                <a:solidFill>
                  <a:srgbClr val="00293C"/>
                </a:solidFill>
                <a:latin typeface="Century Gothic"/>
                <a:cs typeface="Century Gothic"/>
              </a:rPr>
              <a:t>help </a:t>
            </a:r>
            <a:r>
              <a:rPr sz="1333" kern="0">
                <a:solidFill>
                  <a:srgbClr val="00293C"/>
                </a:solidFill>
                <a:latin typeface="Century Gothic"/>
                <a:cs typeface="Century Gothic"/>
              </a:rPr>
              <a:t>you</a:t>
            </a:r>
            <a:r>
              <a:rPr sz="1333" kern="0" spc="-33">
                <a:solidFill>
                  <a:srgbClr val="00293C"/>
                </a:solidFill>
                <a:latin typeface="Century Gothic"/>
                <a:cs typeface="Century Gothic"/>
              </a:rPr>
              <a:t> </a:t>
            </a:r>
            <a:r>
              <a:rPr sz="1333" kern="0" spc="-27">
                <a:solidFill>
                  <a:srgbClr val="00293C"/>
                </a:solidFill>
                <a:latin typeface="Century Gothic"/>
                <a:cs typeface="Century Gothic"/>
              </a:rPr>
              <a:t>evaluate your </a:t>
            </a:r>
            <a:r>
              <a:rPr sz="1333" kern="0" spc="-13">
                <a:solidFill>
                  <a:srgbClr val="00293C"/>
                </a:solidFill>
                <a:latin typeface="Century Gothic"/>
                <a:cs typeface="Century Gothic"/>
              </a:rPr>
              <a:t>organization’s </a:t>
            </a:r>
            <a:r>
              <a:rPr sz="1333" kern="0" spc="13">
                <a:solidFill>
                  <a:srgbClr val="00293C"/>
                </a:solidFill>
                <a:latin typeface="Century Gothic"/>
                <a:cs typeface="Century Gothic"/>
              </a:rPr>
              <a:t>current</a:t>
            </a:r>
            <a:r>
              <a:rPr sz="1333" kern="0" spc="160">
                <a:solidFill>
                  <a:srgbClr val="00293C"/>
                </a:solidFill>
                <a:latin typeface="Century Gothic"/>
                <a:cs typeface="Century Gothic"/>
              </a:rPr>
              <a:t> </a:t>
            </a:r>
            <a:r>
              <a:rPr sz="1333" kern="0" spc="-13">
                <a:solidFill>
                  <a:srgbClr val="00293C"/>
                </a:solidFill>
                <a:latin typeface="Century Gothic"/>
                <a:cs typeface="Century Gothic"/>
              </a:rPr>
              <a:t>security awareness </a:t>
            </a:r>
            <a:r>
              <a:rPr sz="1333" kern="0">
                <a:solidFill>
                  <a:srgbClr val="00293C"/>
                </a:solidFill>
                <a:latin typeface="Century Gothic"/>
                <a:cs typeface="Century Gothic"/>
              </a:rPr>
              <a:t>knowledge</a:t>
            </a:r>
            <a:r>
              <a:rPr sz="1333" kern="0" spc="80">
                <a:solidFill>
                  <a:srgbClr val="00293C"/>
                </a:solidFill>
                <a:latin typeface="Century Gothic"/>
                <a:cs typeface="Century Gothic"/>
              </a:rPr>
              <a:t> </a:t>
            </a:r>
            <a:r>
              <a:rPr sz="1333" kern="0" spc="-33">
                <a:solidFill>
                  <a:srgbClr val="00293C"/>
                </a:solidFill>
                <a:latin typeface="Century Gothic"/>
                <a:cs typeface="Century Gothic"/>
              </a:rPr>
              <a:t>and </a:t>
            </a:r>
            <a:r>
              <a:rPr sz="1333" kern="0" spc="27">
                <a:solidFill>
                  <a:srgbClr val="00293C"/>
                </a:solidFill>
                <a:latin typeface="Century Gothic"/>
                <a:cs typeface="Century Gothic"/>
              </a:rPr>
              <a:t>security</a:t>
            </a:r>
            <a:r>
              <a:rPr sz="1333" kern="0" spc="207">
                <a:solidFill>
                  <a:srgbClr val="00293C"/>
                </a:solidFill>
                <a:latin typeface="Century Gothic"/>
                <a:cs typeface="Century Gothic"/>
              </a:rPr>
              <a:t> </a:t>
            </a:r>
            <a:r>
              <a:rPr sz="1333" kern="0" spc="-13">
                <a:solidFill>
                  <a:srgbClr val="00293C"/>
                </a:solidFill>
                <a:latin typeface="Century Gothic"/>
                <a:cs typeface="Century Gothic"/>
              </a:rPr>
              <a:t>culture.</a:t>
            </a:r>
            <a:endParaRPr sz="1333" kern="0">
              <a:solidFill>
                <a:sysClr val="windowText" lastClr="000000"/>
              </a:solidFill>
              <a:latin typeface="Century Gothic"/>
              <a:cs typeface="Century Gothic"/>
            </a:endParaRPr>
          </a:p>
        </p:txBody>
      </p:sp>
      <p:sp>
        <p:nvSpPr>
          <p:cNvPr id="22" name="object 22"/>
          <p:cNvSpPr txBox="1"/>
          <p:nvPr/>
        </p:nvSpPr>
        <p:spPr>
          <a:xfrm>
            <a:off x="6044767" y="3687293"/>
            <a:ext cx="1598507" cy="2068301"/>
          </a:xfrm>
          <a:prstGeom prst="rect">
            <a:avLst/>
          </a:prstGeom>
        </p:spPr>
        <p:txBody>
          <a:bodyPr vert="horz" wrap="square" lIns="0" tIns="16933" rIns="0" bIns="0" rtlCol="0">
            <a:spAutoFit/>
          </a:bodyPr>
          <a:lstStyle/>
          <a:p>
            <a:pPr marL="16933" marR="6773" defTabSz="1219170">
              <a:spcBef>
                <a:spcPts val="133"/>
              </a:spcBef>
            </a:pPr>
            <a:r>
              <a:rPr sz="1333" kern="0" spc="-13">
                <a:solidFill>
                  <a:srgbClr val="00293C"/>
                </a:solidFill>
                <a:latin typeface="Century Gothic"/>
                <a:cs typeface="Century Gothic"/>
              </a:rPr>
              <a:t>Organizational </a:t>
            </a:r>
            <a:r>
              <a:rPr sz="1333" kern="0" spc="80">
                <a:solidFill>
                  <a:srgbClr val="00293C"/>
                </a:solidFill>
                <a:latin typeface="Century Gothic"/>
                <a:cs typeface="Century Gothic"/>
              </a:rPr>
              <a:t>assessments</a:t>
            </a:r>
            <a:r>
              <a:rPr sz="1333" kern="0" spc="-40">
                <a:solidFill>
                  <a:srgbClr val="00293C"/>
                </a:solidFill>
                <a:latin typeface="Century Gothic"/>
                <a:cs typeface="Century Gothic"/>
              </a:rPr>
              <a:t> </a:t>
            </a:r>
            <a:r>
              <a:rPr sz="1333" kern="0" spc="-33">
                <a:solidFill>
                  <a:srgbClr val="00293C"/>
                </a:solidFill>
                <a:latin typeface="Century Gothic"/>
                <a:cs typeface="Century Gothic"/>
              </a:rPr>
              <a:t>are </a:t>
            </a:r>
            <a:r>
              <a:rPr sz="1333" kern="0">
                <a:solidFill>
                  <a:srgbClr val="00293C"/>
                </a:solidFill>
                <a:latin typeface="Century Gothic"/>
                <a:cs typeface="Century Gothic"/>
              </a:rPr>
              <a:t>not</a:t>
            </a:r>
            <a:r>
              <a:rPr sz="1333" kern="0" spc="93">
                <a:solidFill>
                  <a:srgbClr val="00293C"/>
                </a:solidFill>
                <a:latin typeface="Century Gothic"/>
                <a:cs typeface="Century Gothic"/>
              </a:rPr>
              <a:t> </a:t>
            </a:r>
            <a:r>
              <a:rPr sz="1333" kern="0">
                <a:solidFill>
                  <a:srgbClr val="00293C"/>
                </a:solidFill>
                <a:latin typeface="Century Gothic"/>
                <a:cs typeface="Century Gothic"/>
              </a:rPr>
              <a:t>used</a:t>
            </a:r>
            <a:r>
              <a:rPr sz="1333" kern="0" spc="93">
                <a:solidFill>
                  <a:srgbClr val="00293C"/>
                </a:solidFill>
                <a:latin typeface="Century Gothic"/>
                <a:cs typeface="Century Gothic"/>
              </a:rPr>
              <a:t> </a:t>
            </a:r>
            <a:r>
              <a:rPr sz="1333" kern="0" spc="47">
                <a:solidFill>
                  <a:srgbClr val="00293C"/>
                </a:solidFill>
                <a:latin typeface="Century Gothic"/>
                <a:cs typeface="Century Gothic"/>
              </a:rPr>
              <a:t>for </a:t>
            </a:r>
            <a:r>
              <a:rPr sz="1333" kern="0" spc="27">
                <a:solidFill>
                  <a:srgbClr val="00293C"/>
                </a:solidFill>
                <a:latin typeface="Century Gothic"/>
                <a:cs typeface="Century Gothic"/>
              </a:rPr>
              <a:t>training</a:t>
            </a:r>
            <a:r>
              <a:rPr sz="1333" kern="0" spc="173">
                <a:solidFill>
                  <a:srgbClr val="00293C"/>
                </a:solidFill>
                <a:latin typeface="Century Gothic"/>
                <a:cs typeface="Century Gothic"/>
              </a:rPr>
              <a:t> </a:t>
            </a:r>
            <a:r>
              <a:rPr sz="1333" kern="0" spc="-13">
                <a:solidFill>
                  <a:srgbClr val="00293C"/>
                </a:solidFill>
                <a:latin typeface="Century Gothic"/>
                <a:cs typeface="Century Gothic"/>
              </a:rPr>
              <a:t>purposes. </a:t>
            </a:r>
            <a:r>
              <a:rPr sz="1333" kern="0">
                <a:solidFill>
                  <a:srgbClr val="00293C"/>
                </a:solidFill>
                <a:latin typeface="Century Gothic"/>
                <a:cs typeface="Century Gothic"/>
              </a:rPr>
              <a:t>Instead,</a:t>
            </a:r>
            <a:r>
              <a:rPr sz="1333" kern="0" spc="73">
                <a:solidFill>
                  <a:srgbClr val="00293C"/>
                </a:solidFill>
                <a:latin typeface="Century Gothic"/>
                <a:cs typeface="Century Gothic"/>
              </a:rPr>
              <a:t> </a:t>
            </a:r>
            <a:r>
              <a:rPr sz="1333" kern="0">
                <a:solidFill>
                  <a:srgbClr val="00293C"/>
                </a:solidFill>
                <a:latin typeface="Century Gothic"/>
                <a:cs typeface="Century Gothic"/>
              </a:rPr>
              <a:t>they</a:t>
            </a:r>
            <a:r>
              <a:rPr sz="1333" kern="0" spc="80">
                <a:solidFill>
                  <a:srgbClr val="00293C"/>
                </a:solidFill>
                <a:latin typeface="Century Gothic"/>
                <a:cs typeface="Century Gothic"/>
              </a:rPr>
              <a:t> </a:t>
            </a:r>
            <a:r>
              <a:rPr sz="1333" kern="0" spc="-33">
                <a:solidFill>
                  <a:srgbClr val="00293C"/>
                </a:solidFill>
                <a:latin typeface="Century Gothic"/>
                <a:cs typeface="Century Gothic"/>
              </a:rPr>
              <a:t>are </a:t>
            </a:r>
            <a:r>
              <a:rPr sz="1333" kern="0">
                <a:solidFill>
                  <a:srgbClr val="00293C"/>
                </a:solidFill>
                <a:latin typeface="Century Gothic"/>
                <a:cs typeface="Century Gothic"/>
              </a:rPr>
              <a:t>used</a:t>
            </a:r>
            <a:r>
              <a:rPr sz="1333" kern="0" spc="13">
                <a:solidFill>
                  <a:srgbClr val="00293C"/>
                </a:solidFill>
                <a:latin typeface="Century Gothic"/>
                <a:cs typeface="Century Gothic"/>
              </a:rPr>
              <a:t> </a:t>
            </a:r>
            <a:r>
              <a:rPr sz="1333" kern="0" spc="67">
                <a:solidFill>
                  <a:srgbClr val="00293C"/>
                </a:solidFill>
                <a:latin typeface="Century Gothic"/>
                <a:cs typeface="Century Gothic"/>
              </a:rPr>
              <a:t>to</a:t>
            </a:r>
            <a:r>
              <a:rPr sz="1333" kern="0" spc="20">
                <a:solidFill>
                  <a:srgbClr val="00293C"/>
                </a:solidFill>
                <a:latin typeface="Century Gothic"/>
                <a:cs typeface="Century Gothic"/>
              </a:rPr>
              <a:t> </a:t>
            </a:r>
            <a:r>
              <a:rPr sz="1333" kern="0">
                <a:solidFill>
                  <a:srgbClr val="00293C"/>
                </a:solidFill>
                <a:latin typeface="Century Gothic"/>
                <a:cs typeface="Century Gothic"/>
              </a:rPr>
              <a:t>help</a:t>
            </a:r>
            <a:r>
              <a:rPr sz="1333" kern="0" spc="20">
                <a:solidFill>
                  <a:srgbClr val="00293C"/>
                </a:solidFill>
                <a:latin typeface="Century Gothic"/>
                <a:cs typeface="Century Gothic"/>
              </a:rPr>
              <a:t> </a:t>
            </a:r>
            <a:r>
              <a:rPr sz="1333" kern="0" spc="-33">
                <a:solidFill>
                  <a:srgbClr val="00293C"/>
                </a:solidFill>
                <a:latin typeface="Century Gothic"/>
                <a:cs typeface="Century Gothic"/>
              </a:rPr>
              <a:t>you </a:t>
            </a:r>
            <a:r>
              <a:rPr sz="1333" kern="0">
                <a:solidFill>
                  <a:srgbClr val="00293C"/>
                </a:solidFill>
                <a:latin typeface="Century Gothic"/>
                <a:cs typeface="Century Gothic"/>
              </a:rPr>
              <a:t>gain</a:t>
            </a:r>
            <a:r>
              <a:rPr sz="1333" kern="0" spc="-33">
                <a:solidFill>
                  <a:srgbClr val="00293C"/>
                </a:solidFill>
                <a:latin typeface="Century Gothic"/>
                <a:cs typeface="Century Gothic"/>
              </a:rPr>
              <a:t> </a:t>
            </a:r>
            <a:r>
              <a:rPr sz="1333" kern="0" spc="87">
                <a:solidFill>
                  <a:srgbClr val="00293C"/>
                </a:solidFill>
                <a:latin typeface="Century Gothic"/>
                <a:cs typeface="Century Gothic"/>
              </a:rPr>
              <a:t>insight</a:t>
            </a:r>
            <a:r>
              <a:rPr sz="1333" kern="0" spc="-33">
                <a:solidFill>
                  <a:srgbClr val="00293C"/>
                </a:solidFill>
                <a:latin typeface="Century Gothic"/>
                <a:cs typeface="Century Gothic"/>
              </a:rPr>
              <a:t> </a:t>
            </a:r>
            <a:r>
              <a:rPr sz="1333" kern="0" spc="47">
                <a:solidFill>
                  <a:srgbClr val="00293C"/>
                </a:solidFill>
                <a:latin typeface="Century Gothic"/>
                <a:cs typeface="Century Gothic"/>
              </a:rPr>
              <a:t>into </a:t>
            </a:r>
            <a:r>
              <a:rPr sz="1333" kern="0">
                <a:solidFill>
                  <a:srgbClr val="00293C"/>
                </a:solidFill>
                <a:latin typeface="Century Gothic"/>
                <a:cs typeface="Century Gothic"/>
              </a:rPr>
              <a:t>the</a:t>
            </a:r>
            <a:r>
              <a:rPr sz="1333" kern="0" spc="-13">
                <a:solidFill>
                  <a:srgbClr val="00293C"/>
                </a:solidFill>
                <a:latin typeface="Century Gothic"/>
                <a:cs typeface="Century Gothic"/>
              </a:rPr>
              <a:t> </a:t>
            </a:r>
            <a:r>
              <a:rPr sz="1333" kern="0" spc="80">
                <a:solidFill>
                  <a:srgbClr val="00293C"/>
                </a:solidFill>
                <a:latin typeface="Century Gothic"/>
                <a:cs typeface="Century Gothic"/>
              </a:rPr>
              <a:t>strengths</a:t>
            </a:r>
            <a:r>
              <a:rPr sz="1333" kern="0" spc="-13">
                <a:solidFill>
                  <a:srgbClr val="00293C"/>
                </a:solidFill>
                <a:latin typeface="Century Gothic"/>
                <a:cs typeface="Century Gothic"/>
              </a:rPr>
              <a:t> </a:t>
            </a:r>
            <a:r>
              <a:rPr sz="1333" kern="0" spc="-33">
                <a:solidFill>
                  <a:srgbClr val="00293C"/>
                </a:solidFill>
                <a:latin typeface="Century Gothic"/>
                <a:cs typeface="Century Gothic"/>
              </a:rPr>
              <a:t>and </a:t>
            </a:r>
            <a:r>
              <a:rPr sz="1333" kern="0" spc="13">
                <a:solidFill>
                  <a:srgbClr val="00293C"/>
                </a:solidFill>
                <a:latin typeface="Century Gothic"/>
                <a:cs typeface="Century Gothic"/>
              </a:rPr>
              <a:t>weaknesses</a:t>
            </a:r>
            <a:r>
              <a:rPr sz="1333" kern="0" spc="200">
                <a:solidFill>
                  <a:srgbClr val="00293C"/>
                </a:solidFill>
                <a:latin typeface="Century Gothic"/>
                <a:cs typeface="Century Gothic"/>
              </a:rPr>
              <a:t> </a:t>
            </a:r>
            <a:r>
              <a:rPr sz="1333" kern="0" spc="-33">
                <a:solidFill>
                  <a:srgbClr val="00293C"/>
                </a:solidFill>
                <a:latin typeface="Century Gothic"/>
                <a:cs typeface="Century Gothic"/>
              </a:rPr>
              <a:t>of </a:t>
            </a:r>
            <a:r>
              <a:rPr sz="1333" kern="0">
                <a:solidFill>
                  <a:srgbClr val="00293C"/>
                </a:solidFill>
                <a:latin typeface="Century Gothic"/>
                <a:cs typeface="Century Gothic"/>
              </a:rPr>
              <a:t>your</a:t>
            </a:r>
            <a:r>
              <a:rPr sz="1333" kern="0" spc="113">
                <a:solidFill>
                  <a:srgbClr val="00293C"/>
                </a:solidFill>
                <a:latin typeface="Century Gothic"/>
                <a:cs typeface="Century Gothic"/>
              </a:rPr>
              <a:t> </a:t>
            </a:r>
            <a:r>
              <a:rPr sz="1333" kern="0" spc="-13">
                <a:solidFill>
                  <a:srgbClr val="00293C"/>
                </a:solidFill>
                <a:latin typeface="Century Gothic"/>
                <a:cs typeface="Century Gothic"/>
              </a:rPr>
              <a:t>organization.</a:t>
            </a:r>
            <a:endParaRPr sz="1333" kern="0">
              <a:solidFill>
                <a:sysClr val="windowText" lastClr="000000"/>
              </a:solidFill>
              <a:latin typeface="Century Gothic"/>
              <a:cs typeface="Century Gothic"/>
            </a:endParaRPr>
          </a:p>
        </p:txBody>
      </p:sp>
      <p:grpSp>
        <p:nvGrpSpPr>
          <p:cNvPr id="14" name="object 14" descr="Woman standing in an empty conference room with a confident smile."/>
          <p:cNvGrpSpPr/>
          <p:nvPr/>
        </p:nvGrpSpPr>
        <p:grpSpPr>
          <a:xfrm>
            <a:off x="8101201" y="1511856"/>
            <a:ext cx="3426460" cy="2086187"/>
            <a:chOff x="6075900" y="1133892"/>
            <a:chExt cx="2569845" cy="1564640"/>
          </a:xfrm>
        </p:grpSpPr>
        <p:pic>
          <p:nvPicPr>
            <p:cNvPr id="15" name="object 15"/>
            <p:cNvPicPr/>
            <p:nvPr/>
          </p:nvPicPr>
          <p:blipFill>
            <a:blip r:embed="rId2" cstate="print"/>
            <a:stretch>
              <a:fillRect/>
            </a:stretch>
          </p:blipFill>
          <p:spPr>
            <a:xfrm>
              <a:off x="6080662" y="1138655"/>
              <a:ext cx="2560200" cy="1554599"/>
            </a:xfrm>
            <a:prstGeom prst="rect">
              <a:avLst/>
            </a:prstGeom>
          </p:spPr>
        </p:pic>
        <p:sp>
          <p:nvSpPr>
            <p:cNvPr id="16" name="object 16"/>
            <p:cNvSpPr/>
            <p:nvPr/>
          </p:nvSpPr>
          <p:spPr>
            <a:xfrm>
              <a:off x="6080662" y="1138655"/>
              <a:ext cx="2560320" cy="1555115"/>
            </a:xfrm>
            <a:custGeom>
              <a:avLst/>
              <a:gdLst/>
              <a:ahLst/>
              <a:cxnLst/>
              <a:rect l="l" t="t" r="r" b="b"/>
              <a:pathLst>
                <a:path w="2560320" h="1555114">
                  <a:moveTo>
                    <a:pt x="0" y="66801"/>
                  </a:moveTo>
                  <a:lnTo>
                    <a:pt x="5249" y="40799"/>
                  </a:lnTo>
                  <a:lnTo>
                    <a:pt x="19565" y="19565"/>
                  </a:lnTo>
                  <a:lnTo>
                    <a:pt x="40799" y="5249"/>
                  </a:lnTo>
                  <a:lnTo>
                    <a:pt x="66800" y="0"/>
                  </a:lnTo>
                  <a:lnTo>
                    <a:pt x="2493398" y="0"/>
                  </a:lnTo>
                  <a:lnTo>
                    <a:pt x="2530460" y="11223"/>
                  </a:lnTo>
                  <a:lnTo>
                    <a:pt x="2555115" y="41237"/>
                  </a:lnTo>
                  <a:lnTo>
                    <a:pt x="2560200" y="66801"/>
                  </a:lnTo>
                  <a:lnTo>
                    <a:pt x="2560200" y="1487798"/>
                  </a:lnTo>
                  <a:lnTo>
                    <a:pt x="2554950" y="1513800"/>
                  </a:lnTo>
                  <a:lnTo>
                    <a:pt x="2540634" y="1535034"/>
                  </a:lnTo>
                  <a:lnTo>
                    <a:pt x="2519401" y="1549350"/>
                  </a:lnTo>
                  <a:lnTo>
                    <a:pt x="2493398" y="1554599"/>
                  </a:lnTo>
                  <a:lnTo>
                    <a:pt x="66800" y="1554599"/>
                  </a:lnTo>
                  <a:lnTo>
                    <a:pt x="40799" y="1549350"/>
                  </a:lnTo>
                  <a:lnTo>
                    <a:pt x="19565" y="1535034"/>
                  </a:lnTo>
                  <a:lnTo>
                    <a:pt x="5249" y="1513800"/>
                  </a:lnTo>
                  <a:lnTo>
                    <a:pt x="0" y="1487798"/>
                  </a:lnTo>
                  <a:lnTo>
                    <a:pt x="0" y="66801"/>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pic>
          <p:nvPicPr>
            <p:cNvPr id="17" name="object 17"/>
            <p:cNvPicPr/>
            <p:nvPr/>
          </p:nvPicPr>
          <p:blipFill>
            <a:blip r:embed="rId6" cstate="print"/>
            <a:stretch>
              <a:fillRect/>
            </a:stretch>
          </p:blipFill>
          <p:spPr>
            <a:xfrm>
              <a:off x="6263513" y="1321655"/>
              <a:ext cx="2194500" cy="1188599"/>
            </a:xfrm>
            <a:prstGeom prst="rect">
              <a:avLst/>
            </a:prstGeom>
          </p:spPr>
        </p:pic>
      </p:grpSp>
      <p:sp>
        <p:nvSpPr>
          <p:cNvPr id="20" name="object 20"/>
          <p:cNvSpPr txBox="1"/>
          <p:nvPr/>
        </p:nvSpPr>
        <p:spPr>
          <a:xfrm>
            <a:off x="8334418" y="3870728"/>
            <a:ext cx="2498513" cy="263320"/>
          </a:xfrm>
          <a:prstGeom prst="rect">
            <a:avLst/>
          </a:prstGeom>
        </p:spPr>
        <p:txBody>
          <a:bodyPr vert="horz" wrap="square" lIns="0" tIns="16933" rIns="0" bIns="0" rtlCol="0">
            <a:spAutoFit/>
          </a:bodyPr>
          <a:lstStyle/>
          <a:p>
            <a:pPr marL="16933" defTabSz="1219170">
              <a:spcBef>
                <a:spcPts val="133"/>
              </a:spcBef>
            </a:pPr>
            <a:r>
              <a:rPr sz="1600" b="1" kern="0" spc="173">
                <a:solidFill>
                  <a:srgbClr val="00293C"/>
                </a:solidFill>
                <a:latin typeface="Calibri"/>
                <a:cs typeface="Calibri"/>
              </a:rPr>
              <a:t>Organization</a:t>
            </a:r>
            <a:r>
              <a:rPr sz="1600" b="1" kern="0">
                <a:solidFill>
                  <a:srgbClr val="00293C"/>
                </a:solidFill>
                <a:latin typeface="Calibri"/>
                <a:cs typeface="Calibri"/>
              </a:rPr>
              <a:t> &amp;</a:t>
            </a:r>
            <a:r>
              <a:rPr sz="1600" b="1" kern="0" spc="7">
                <a:solidFill>
                  <a:srgbClr val="00293C"/>
                </a:solidFill>
                <a:latin typeface="Calibri"/>
                <a:cs typeface="Calibri"/>
              </a:rPr>
              <a:t> </a:t>
            </a:r>
            <a:r>
              <a:rPr sz="1600" b="1" kern="0" spc="147">
                <a:solidFill>
                  <a:srgbClr val="00293C"/>
                </a:solidFill>
                <a:latin typeface="Calibri"/>
                <a:cs typeface="Calibri"/>
              </a:rPr>
              <a:t>Industry</a:t>
            </a:r>
            <a:endParaRPr sz="1600" kern="0">
              <a:solidFill>
                <a:sysClr val="windowText" lastClr="000000"/>
              </a:solidFill>
              <a:latin typeface="Calibri"/>
              <a:cs typeface="Calibri"/>
            </a:endParaRPr>
          </a:p>
        </p:txBody>
      </p:sp>
      <p:sp>
        <p:nvSpPr>
          <p:cNvPr id="19" name="object 19">
            <a:extLst>
              <a:ext uri="{C183D7F6-B498-43B3-948B-1728B52AA6E4}">
                <adec:decorative xmlns:adec="http://schemas.microsoft.com/office/drawing/2017/decorative" val="0"/>
              </a:ext>
            </a:extLst>
          </p:cNvPr>
          <p:cNvSpPr txBox="1"/>
          <p:nvPr/>
        </p:nvSpPr>
        <p:spPr>
          <a:xfrm>
            <a:off x="8308380" y="4266915"/>
            <a:ext cx="3457787" cy="389850"/>
          </a:xfrm>
          <a:prstGeom prst="rect">
            <a:avLst/>
          </a:prstGeom>
        </p:spPr>
        <p:txBody>
          <a:bodyPr vert="horz" wrap="square" lIns="0" tIns="55880" rIns="0" bIns="0" rtlCol="0">
            <a:spAutoFit/>
          </a:bodyPr>
          <a:lstStyle/>
          <a:p>
            <a:pPr marL="414010" marR="6773" indent="-397923" defTabSz="1219170">
              <a:lnSpc>
                <a:spcPts val="1280"/>
              </a:lnSpc>
              <a:spcBef>
                <a:spcPts val="440"/>
              </a:spcBef>
              <a:buFont typeface="Verdana"/>
              <a:buChar char="•"/>
              <a:tabLst>
                <a:tab pos="414010" algn="l"/>
              </a:tabLst>
            </a:pPr>
            <a:r>
              <a:rPr sz="1333" kern="0" spc="100">
                <a:solidFill>
                  <a:srgbClr val="00293C"/>
                </a:solidFill>
                <a:latin typeface="Century Gothic"/>
                <a:cs typeface="Century Gothic"/>
              </a:rPr>
              <a:t>Stats</a:t>
            </a:r>
            <a:r>
              <a:rPr sz="1333" kern="0" spc="7">
                <a:solidFill>
                  <a:srgbClr val="00293C"/>
                </a:solidFill>
                <a:latin typeface="Century Gothic"/>
                <a:cs typeface="Century Gothic"/>
              </a:rPr>
              <a:t> </a:t>
            </a:r>
            <a:r>
              <a:rPr sz="1333" kern="0" spc="-73">
                <a:solidFill>
                  <a:srgbClr val="00293C"/>
                </a:solidFill>
                <a:latin typeface="Century Gothic"/>
                <a:cs typeface="Century Gothic"/>
              </a:rPr>
              <a:t>can</a:t>
            </a:r>
            <a:r>
              <a:rPr sz="1333" kern="0" spc="13">
                <a:solidFill>
                  <a:srgbClr val="00293C"/>
                </a:solidFill>
                <a:latin typeface="Century Gothic"/>
                <a:cs typeface="Century Gothic"/>
              </a:rPr>
              <a:t> </a:t>
            </a:r>
            <a:r>
              <a:rPr sz="1333" kern="0" spc="-40">
                <a:solidFill>
                  <a:srgbClr val="00293C"/>
                </a:solidFill>
                <a:latin typeface="Century Gothic"/>
                <a:cs typeface="Century Gothic"/>
              </a:rPr>
              <a:t>be</a:t>
            </a:r>
            <a:r>
              <a:rPr sz="1333" kern="0" spc="13">
                <a:solidFill>
                  <a:srgbClr val="00293C"/>
                </a:solidFill>
                <a:latin typeface="Century Gothic"/>
                <a:cs typeface="Century Gothic"/>
              </a:rPr>
              <a:t> </a:t>
            </a:r>
            <a:r>
              <a:rPr sz="1333" kern="0">
                <a:solidFill>
                  <a:srgbClr val="00293C"/>
                </a:solidFill>
                <a:latin typeface="Century Gothic"/>
                <a:cs typeface="Century Gothic"/>
              </a:rPr>
              <a:t>found</a:t>
            </a:r>
            <a:r>
              <a:rPr sz="1333" kern="0" spc="13">
                <a:solidFill>
                  <a:srgbClr val="00293C"/>
                </a:solidFill>
                <a:latin typeface="Century Gothic"/>
                <a:cs typeface="Century Gothic"/>
              </a:rPr>
              <a:t> </a:t>
            </a:r>
            <a:r>
              <a:rPr sz="1333" kern="0">
                <a:solidFill>
                  <a:srgbClr val="00293C"/>
                </a:solidFill>
                <a:latin typeface="Century Gothic"/>
                <a:cs typeface="Century Gothic"/>
              </a:rPr>
              <a:t>on</a:t>
            </a:r>
            <a:r>
              <a:rPr sz="1333" kern="0" spc="13">
                <a:solidFill>
                  <a:srgbClr val="00293C"/>
                </a:solidFill>
                <a:latin typeface="Century Gothic"/>
                <a:cs typeface="Century Gothic"/>
              </a:rPr>
              <a:t> </a:t>
            </a:r>
            <a:r>
              <a:rPr sz="1333" kern="0">
                <a:solidFill>
                  <a:srgbClr val="00293C"/>
                </a:solidFill>
                <a:latin typeface="Century Gothic"/>
                <a:cs typeface="Century Gothic"/>
              </a:rPr>
              <a:t>your</a:t>
            </a:r>
            <a:r>
              <a:rPr sz="1333" kern="0" spc="7">
                <a:solidFill>
                  <a:srgbClr val="00293C"/>
                </a:solidFill>
                <a:latin typeface="Century Gothic"/>
                <a:cs typeface="Century Gothic"/>
              </a:rPr>
              <a:t> </a:t>
            </a:r>
            <a:r>
              <a:rPr sz="1333" kern="0" spc="-13">
                <a:solidFill>
                  <a:srgbClr val="00293C"/>
                </a:solidFill>
                <a:latin typeface="Century Gothic"/>
                <a:cs typeface="Century Gothic"/>
              </a:rPr>
              <a:t>account dashboard.</a:t>
            </a:r>
            <a:endParaRPr sz="1333" kern="0">
              <a:solidFill>
                <a:sysClr val="windowText" lastClr="000000"/>
              </a:solidFill>
              <a:latin typeface="Century Gothic"/>
              <a:cs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pic>
          <p:nvPicPr>
            <p:cNvPr id="4" name="object 4"/>
            <p:cNvPicPr/>
            <p:nvPr/>
          </p:nvPicPr>
          <p:blipFill>
            <a:blip r:embed="rId2" cstate="print"/>
            <a:stretch>
              <a:fillRect/>
            </a:stretch>
          </p:blipFill>
          <p:spPr>
            <a:xfrm>
              <a:off x="311700" y="4721154"/>
              <a:ext cx="640078" cy="227920"/>
            </a:xfrm>
            <a:prstGeom prst="rect">
              <a:avLst/>
            </a:prstGeom>
          </p:spPr>
        </p:pic>
      </p:grpSp>
      <p:sp>
        <p:nvSpPr>
          <p:cNvPr id="5" name="object 5"/>
          <p:cNvSpPr txBox="1">
            <a:spLocks noGrp="1"/>
          </p:cNvSpPr>
          <p:nvPr>
            <p:ph type="title"/>
          </p:nvPr>
        </p:nvSpPr>
        <p:spPr>
          <a:xfrm>
            <a:off x="446363" y="587815"/>
            <a:ext cx="3988647" cy="1166003"/>
          </a:xfrm>
          <a:prstGeom prst="rect">
            <a:avLst/>
          </a:prstGeom>
        </p:spPr>
        <p:txBody>
          <a:bodyPr vert="horz" wrap="square" lIns="0" tIns="16933" rIns="0" bIns="0" rtlCol="0">
            <a:spAutoFit/>
          </a:bodyPr>
          <a:lstStyle/>
          <a:p>
            <a:pPr marL="16933" marR="6773">
              <a:spcBef>
                <a:spcPts val="133"/>
              </a:spcBef>
            </a:pPr>
            <a:r>
              <a:rPr spc="420">
                <a:solidFill>
                  <a:srgbClr val="00293C"/>
                </a:solidFill>
              </a:rPr>
              <a:t>Security</a:t>
            </a:r>
            <a:r>
              <a:rPr spc="-20">
                <a:solidFill>
                  <a:srgbClr val="00293C"/>
                </a:solidFill>
              </a:rPr>
              <a:t> </a:t>
            </a:r>
            <a:r>
              <a:rPr spc="393">
                <a:solidFill>
                  <a:srgbClr val="00293C"/>
                </a:solidFill>
              </a:rPr>
              <a:t>Culture Survey</a:t>
            </a:r>
          </a:p>
        </p:txBody>
      </p:sp>
      <p:sp>
        <p:nvSpPr>
          <p:cNvPr id="6" name="object 6"/>
          <p:cNvSpPr txBox="1">
            <a:spLocks noGrp="1"/>
          </p:cNvSpPr>
          <p:nvPr>
            <p:ph type="body" idx="1"/>
          </p:nvPr>
        </p:nvSpPr>
        <p:spPr>
          <a:xfrm>
            <a:off x="595152" y="2402406"/>
            <a:ext cx="6524977" cy="2844636"/>
          </a:xfrm>
          <a:prstGeom prst="rect">
            <a:avLst/>
          </a:prstGeom>
        </p:spPr>
        <p:txBody>
          <a:bodyPr vert="horz" wrap="square" lIns="0" tIns="139965" rIns="0" bIns="0" rtlCol="0">
            <a:spAutoFit/>
          </a:bodyPr>
          <a:lstStyle/>
          <a:p>
            <a:pPr marL="16933">
              <a:spcBef>
                <a:spcPts val="133"/>
              </a:spcBef>
            </a:pPr>
            <a:r>
              <a:rPr spc="240"/>
              <a:t>Assess</a:t>
            </a:r>
            <a:r>
              <a:rPr spc="7"/>
              <a:t> </a:t>
            </a:r>
            <a:r>
              <a:rPr spc="152"/>
              <a:t>your</a:t>
            </a:r>
            <a:r>
              <a:rPr spc="7"/>
              <a:t> </a:t>
            </a:r>
            <a:r>
              <a:rPr spc="160"/>
              <a:t>organization's</a:t>
            </a:r>
            <a:r>
              <a:rPr spc="7"/>
              <a:t> </a:t>
            </a:r>
            <a:r>
              <a:rPr spc="180"/>
              <a:t>security</a:t>
            </a:r>
            <a:r>
              <a:rPr spc="7"/>
              <a:t> </a:t>
            </a:r>
            <a:r>
              <a:rPr spc="147"/>
              <a:t>culture</a:t>
            </a:r>
          </a:p>
          <a:p>
            <a:pPr marL="16933">
              <a:spcBef>
                <a:spcPts val="1920"/>
              </a:spcBef>
            </a:pPr>
            <a:r>
              <a:rPr b="0" spc="13">
                <a:latin typeface="Century Gothic"/>
                <a:cs typeface="Century Gothic"/>
              </a:rPr>
              <a:t>Your</a:t>
            </a:r>
            <a:r>
              <a:rPr b="0" spc="47">
                <a:latin typeface="Century Gothic"/>
                <a:cs typeface="Century Gothic"/>
              </a:rPr>
              <a:t> </a:t>
            </a:r>
            <a:r>
              <a:rPr b="0" spc="13">
                <a:latin typeface="Century Gothic"/>
                <a:cs typeface="Century Gothic"/>
              </a:rPr>
              <a:t>survey</a:t>
            </a:r>
            <a:r>
              <a:rPr b="0" spc="53">
                <a:latin typeface="Century Gothic"/>
                <a:cs typeface="Century Gothic"/>
              </a:rPr>
              <a:t> </a:t>
            </a:r>
            <a:r>
              <a:rPr b="0" spc="120">
                <a:latin typeface="Century Gothic"/>
                <a:cs typeface="Century Gothic"/>
              </a:rPr>
              <a:t>results</a:t>
            </a:r>
            <a:r>
              <a:rPr b="0" spc="53">
                <a:latin typeface="Century Gothic"/>
                <a:cs typeface="Century Gothic"/>
              </a:rPr>
              <a:t> </a:t>
            </a:r>
            <a:r>
              <a:rPr b="0" spc="113">
                <a:latin typeface="Century Gothic"/>
                <a:cs typeface="Century Gothic"/>
              </a:rPr>
              <a:t>will</a:t>
            </a:r>
            <a:r>
              <a:rPr b="0" spc="47">
                <a:latin typeface="Century Gothic"/>
                <a:cs typeface="Century Gothic"/>
              </a:rPr>
              <a:t> </a:t>
            </a:r>
            <a:r>
              <a:rPr b="0" spc="13">
                <a:latin typeface="Century Gothic"/>
                <a:cs typeface="Century Gothic"/>
              </a:rPr>
              <a:t>provide</a:t>
            </a:r>
            <a:r>
              <a:rPr b="0" spc="53">
                <a:latin typeface="Century Gothic"/>
                <a:cs typeface="Century Gothic"/>
              </a:rPr>
              <a:t> </a:t>
            </a:r>
            <a:r>
              <a:rPr b="0" spc="13">
                <a:latin typeface="Century Gothic"/>
                <a:cs typeface="Century Gothic"/>
              </a:rPr>
              <a:t>you</a:t>
            </a:r>
            <a:r>
              <a:rPr b="0" spc="53">
                <a:latin typeface="Century Gothic"/>
                <a:cs typeface="Century Gothic"/>
              </a:rPr>
              <a:t> </a:t>
            </a:r>
            <a:r>
              <a:rPr b="0" spc="-13">
                <a:latin typeface="Century Gothic"/>
                <a:cs typeface="Century Gothic"/>
              </a:rPr>
              <a:t>with:</a:t>
            </a:r>
          </a:p>
          <a:p>
            <a:pPr marL="626518" marR="6773" indent="-427556">
              <a:buFont typeface="Arial"/>
              <a:buChar char="●"/>
              <a:tabLst>
                <a:tab pos="626518" algn="l"/>
              </a:tabLst>
            </a:pPr>
            <a:r>
              <a:rPr b="0">
                <a:latin typeface="Century Gothic"/>
                <a:cs typeface="Century Gothic"/>
              </a:rPr>
              <a:t>An</a:t>
            </a:r>
            <a:r>
              <a:rPr b="0" spc="53">
                <a:latin typeface="Century Gothic"/>
                <a:cs typeface="Century Gothic"/>
              </a:rPr>
              <a:t> </a:t>
            </a:r>
            <a:r>
              <a:rPr b="0">
                <a:latin typeface="Century Gothic"/>
                <a:cs typeface="Century Gothic"/>
              </a:rPr>
              <a:t>overview</a:t>
            </a:r>
            <a:r>
              <a:rPr b="0" spc="60">
                <a:latin typeface="Century Gothic"/>
                <a:cs typeface="Century Gothic"/>
              </a:rPr>
              <a:t> </a:t>
            </a:r>
            <a:r>
              <a:rPr b="0">
                <a:latin typeface="Century Gothic"/>
                <a:cs typeface="Century Gothic"/>
              </a:rPr>
              <a:t>of</a:t>
            </a:r>
            <a:r>
              <a:rPr b="0" spc="53">
                <a:latin typeface="Century Gothic"/>
                <a:cs typeface="Century Gothic"/>
              </a:rPr>
              <a:t> </a:t>
            </a:r>
            <a:r>
              <a:rPr b="0">
                <a:latin typeface="Century Gothic"/>
                <a:cs typeface="Century Gothic"/>
              </a:rPr>
              <a:t>the</a:t>
            </a:r>
            <a:r>
              <a:rPr b="0" spc="60">
                <a:latin typeface="Century Gothic"/>
                <a:cs typeface="Century Gothic"/>
              </a:rPr>
              <a:t> </a:t>
            </a:r>
            <a:r>
              <a:rPr b="0">
                <a:latin typeface="Century Gothic"/>
                <a:cs typeface="Century Gothic"/>
              </a:rPr>
              <a:t>seven</a:t>
            </a:r>
            <a:r>
              <a:rPr b="0" spc="60">
                <a:latin typeface="Century Gothic"/>
                <a:cs typeface="Century Gothic"/>
              </a:rPr>
              <a:t> </a:t>
            </a:r>
            <a:r>
              <a:rPr b="0" spc="80">
                <a:latin typeface="Century Gothic"/>
                <a:cs typeface="Century Gothic"/>
              </a:rPr>
              <a:t>dimensions</a:t>
            </a:r>
            <a:r>
              <a:rPr b="0" spc="667">
                <a:latin typeface="Century Gothic"/>
                <a:cs typeface="Century Gothic"/>
              </a:rPr>
              <a:t> </a:t>
            </a:r>
            <a:r>
              <a:rPr b="0">
                <a:latin typeface="Century Gothic"/>
                <a:cs typeface="Century Gothic"/>
              </a:rPr>
              <a:t>that</a:t>
            </a:r>
            <a:r>
              <a:rPr b="0" spc="100">
                <a:latin typeface="Century Gothic"/>
                <a:cs typeface="Century Gothic"/>
              </a:rPr>
              <a:t> </a:t>
            </a:r>
            <a:r>
              <a:rPr b="0" spc="-33">
                <a:latin typeface="Century Gothic"/>
                <a:cs typeface="Century Gothic"/>
              </a:rPr>
              <a:t>make</a:t>
            </a:r>
            <a:r>
              <a:rPr b="0" spc="-7">
                <a:latin typeface="Century Gothic"/>
                <a:cs typeface="Century Gothic"/>
              </a:rPr>
              <a:t> </a:t>
            </a:r>
            <a:r>
              <a:rPr b="0">
                <a:latin typeface="Century Gothic"/>
                <a:cs typeface="Century Gothic"/>
              </a:rPr>
              <a:t>up</a:t>
            </a:r>
            <a:r>
              <a:rPr b="0" spc="-7">
                <a:latin typeface="Century Gothic"/>
                <a:cs typeface="Century Gothic"/>
              </a:rPr>
              <a:t> </a:t>
            </a:r>
            <a:r>
              <a:rPr b="0">
                <a:latin typeface="Century Gothic"/>
                <a:cs typeface="Century Gothic"/>
              </a:rPr>
              <a:t>your</a:t>
            </a:r>
            <a:r>
              <a:rPr b="0" spc="-7">
                <a:latin typeface="Century Gothic"/>
                <a:cs typeface="Century Gothic"/>
              </a:rPr>
              <a:t> </a:t>
            </a:r>
            <a:r>
              <a:rPr b="0" spc="80">
                <a:latin typeface="Century Gothic"/>
                <a:cs typeface="Century Gothic"/>
              </a:rPr>
              <a:t>security</a:t>
            </a:r>
            <a:r>
              <a:rPr b="0" spc="-13">
                <a:latin typeface="Century Gothic"/>
                <a:cs typeface="Century Gothic"/>
              </a:rPr>
              <a:t> culture</a:t>
            </a:r>
          </a:p>
          <a:p>
            <a:pPr marL="626518" marR="425863" indent="-427556">
              <a:buFont typeface="Arial"/>
              <a:buChar char="●"/>
              <a:tabLst>
                <a:tab pos="626518" algn="l"/>
              </a:tabLst>
            </a:pPr>
            <a:r>
              <a:rPr b="0">
                <a:latin typeface="Century Gothic"/>
                <a:cs typeface="Century Gothic"/>
              </a:rPr>
              <a:t>Overall</a:t>
            </a:r>
            <a:r>
              <a:rPr b="0" spc="80">
                <a:latin typeface="Century Gothic"/>
                <a:cs typeface="Century Gothic"/>
              </a:rPr>
              <a:t> security</a:t>
            </a:r>
            <a:r>
              <a:rPr b="0" spc="87">
                <a:latin typeface="Century Gothic"/>
                <a:cs typeface="Century Gothic"/>
              </a:rPr>
              <a:t> </a:t>
            </a:r>
            <a:r>
              <a:rPr b="0">
                <a:latin typeface="Century Gothic"/>
                <a:cs typeface="Century Gothic"/>
              </a:rPr>
              <a:t>culture</a:t>
            </a:r>
            <a:r>
              <a:rPr b="0" spc="80">
                <a:latin typeface="Century Gothic"/>
                <a:cs typeface="Century Gothic"/>
              </a:rPr>
              <a:t> </a:t>
            </a:r>
            <a:r>
              <a:rPr b="0">
                <a:latin typeface="Century Gothic"/>
                <a:cs typeface="Century Gothic"/>
              </a:rPr>
              <a:t>score</a:t>
            </a:r>
            <a:r>
              <a:rPr b="0" spc="87">
                <a:latin typeface="Century Gothic"/>
                <a:cs typeface="Century Gothic"/>
              </a:rPr>
              <a:t> </a:t>
            </a:r>
            <a:r>
              <a:rPr b="0" spc="93">
                <a:latin typeface="Century Gothic"/>
                <a:cs typeface="Century Gothic"/>
              </a:rPr>
              <a:t>for</a:t>
            </a:r>
            <a:r>
              <a:rPr b="0" spc="80">
                <a:latin typeface="Century Gothic"/>
                <a:cs typeface="Century Gothic"/>
              </a:rPr>
              <a:t> </a:t>
            </a:r>
            <a:r>
              <a:rPr b="0" spc="-27">
                <a:latin typeface="Century Gothic"/>
                <a:cs typeface="Century Gothic"/>
              </a:rPr>
              <a:t>your </a:t>
            </a:r>
            <a:r>
              <a:rPr b="0" spc="-13">
                <a:latin typeface="Century Gothic"/>
                <a:cs typeface="Century Gothic"/>
              </a:rPr>
              <a:t>organization</a:t>
            </a:r>
          </a:p>
          <a:p>
            <a:pPr marL="625671" indent="-426709">
              <a:buFont typeface="Arial"/>
              <a:buChar char="●"/>
              <a:tabLst>
                <a:tab pos="625671" algn="l"/>
              </a:tabLst>
            </a:pPr>
            <a:r>
              <a:rPr b="0" spc="-13">
                <a:latin typeface="Century Gothic"/>
                <a:cs typeface="Century Gothic"/>
              </a:rPr>
              <a:t>Compare</a:t>
            </a:r>
            <a:r>
              <a:rPr b="0" spc="-73">
                <a:latin typeface="Century Gothic"/>
                <a:cs typeface="Century Gothic"/>
              </a:rPr>
              <a:t> </a:t>
            </a:r>
            <a:r>
              <a:rPr b="0" spc="100">
                <a:latin typeface="Century Gothic"/>
                <a:cs typeface="Century Gothic"/>
              </a:rPr>
              <a:t>Industry</a:t>
            </a:r>
            <a:r>
              <a:rPr b="0" spc="-67">
                <a:latin typeface="Century Gothic"/>
                <a:cs typeface="Century Gothic"/>
              </a:rPr>
              <a:t> </a:t>
            </a:r>
            <a:r>
              <a:rPr b="0" spc="-13">
                <a:latin typeface="Century Gothic"/>
                <a:cs typeface="Century Gothic"/>
              </a:rPr>
              <a:t>Benchmarking</a:t>
            </a:r>
          </a:p>
          <a:p>
            <a:pPr marL="16933" marR="41486">
              <a:spcBef>
                <a:spcPts val="1920"/>
              </a:spcBef>
            </a:pPr>
            <a:r>
              <a:rPr b="0" spc="120">
                <a:latin typeface="Century Gothic"/>
                <a:cs typeface="Century Gothic"/>
              </a:rPr>
              <a:t>Use</a:t>
            </a:r>
            <a:r>
              <a:rPr b="0" spc="80">
                <a:latin typeface="Century Gothic"/>
                <a:cs typeface="Century Gothic"/>
              </a:rPr>
              <a:t> </a:t>
            </a:r>
            <a:r>
              <a:rPr b="0" spc="140">
                <a:latin typeface="Century Gothic"/>
                <a:cs typeface="Century Gothic"/>
              </a:rPr>
              <a:t>this</a:t>
            </a:r>
            <a:r>
              <a:rPr b="0" spc="80">
                <a:latin typeface="Century Gothic"/>
                <a:cs typeface="Century Gothic"/>
              </a:rPr>
              <a:t> </a:t>
            </a:r>
            <a:r>
              <a:rPr b="0">
                <a:latin typeface="Century Gothic"/>
                <a:cs typeface="Century Gothic"/>
              </a:rPr>
              <a:t>information</a:t>
            </a:r>
            <a:r>
              <a:rPr b="0" spc="80">
                <a:latin typeface="Century Gothic"/>
                <a:cs typeface="Century Gothic"/>
              </a:rPr>
              <a:t> </a:t>
            </a:r>
            <a:r>
              <a:rPr b="0" spc="73">
                <a:latin typeface="Century Gothic"/>
                <a:cs typeface="Century Gothic"/>
              </a:rPr>
              <a:t>to</a:t>
            </a:r>
            <a:r>
              <a:rPr b="0" spc="80">
                <a:latin typeface="Century Gothic"/>
                <a:cs typeface="Century Gothic"/>
              </a:rPr>
              <a:t> </a:t>
            </a:r>
            <a:r>
              <a:rPr b="0" spc="73">
                <a:latin typeface="Century Gothic"/>
                <a:cs typeface="Century Gothic"/>
              </a:rPr>
              <a:t>establish</a:t>
            </a:r>
            <a:r>
              <a:rPr b="0" spc="80">
                <a:latin typeface="Century Gothic"/>
                <a:cs typeface="Century Gothic"/>
              </a:rPr>
              <a:t> </a:t>
            </a:r>
            <a:r>
              <a:rPr b="0" spc="-200">
                <a:latin typeface="Century Gothic"/>
                <a:cs typeface="Century Gothic"/>
              </a:rPr>
              <a:t>a</a:t>
            </a:r>
            <a:r>
              <a:rPr b="0" spc="80">
                <a:latin typeface="Century Gothic"/>
                <a:cs typeface="Century Gothic"/>
              </a:rPr>
              <a:t> </a:t>
            </a:r>
            <a:r>
              <a:rPr b="0">
                <a:latin typeface="Century Gothic"/>
                <a:cs typeface="Century Gothic"/>
              </a:rPr>
              <a:t>baseline</a:t>
            </a:r>
            <a:r>
              <a:rPr b="0" spc="87">
                <a:latin typeface="Century Gothic"/>
                <a:cs typeface="Century Gothic"/>
              </a:rPr>
              <a:t> </a:t>
            </a:r>
            <a:r>
              <a:rPr b="0" spc="60">
                <a:latin typeface="Century Gothic"/>
                <a:cs typeface="Century Gothic"/>
              </a:rPr>
              <a:t>for </a:t>
            </a:r>
            <a:r>
              <a:rPr b="0">
                <a:latin typeface="Century Gothic"/>
                <a:cs typeface="Century Gothic"/>
              </a:rPr>
              <a:t>your</a:t>
            </a:r>
            <a:r>
              <a:rPr b="0" spc="100">
                <a:latin typeface="Century Gothic"/>
                <a:cs typeface="Century Gothic"/>
              </a:rPr>
              <a:t> </a:t>
            </a:r>
            <a:r>
              <a:rPr b="0" spc="80">
                <a:latin typeface="Century Gothic"/>
                <a:cs typeface="Century Gothic"/>
              </a:rPr>
              <a:t>security</a:t>
            </a:r>
            <a:r>
              <a:rPr b="0" spc="100">
                <a:latin typeface="Century Gothic"/>
                <a:cs typeface="Century Gothic"/>
              </a:rPr>
              <a:t> </a:t>
            </a:r>
            <a:r>
              <a:rPr b="0">
                <a:latin typeface="Century Gothic"/>
                <a:cs typeface="Century Gothic"/>
              </a:rPr>
              <a:t>culture,</a:t>
            </a:r>
            <a:r>
              <a:rPr b="0" spc="100">
                <a:latin typeface="Century Gothic"/>
                <a:cs typeface="Century Gothic"/>
              </a:rPr>
              <a:t> </a:t>
            </a:r>
            <a:r>
              <a:rPr b="0">
                <a:latin typeface="Century Gothic"/>
                <a:cs typeface="Century Gothic"/>
              </a:rPr>
              <a:t>determine</a:t>
            </a:r>
            <a:r>
              <a:rPr b="0" spc="100">
                <a:latin typeface="Century Gothic"/>
                <a:cs typeface="Century Gothic"/>
              </a:rPr>
              <a:t> </a:t>
            </a:r>
            <a:r>
              <a:rPr b="0">
                <a:latin typeface="Century Gothic"/>
                <a:cs typeface="Century Gothic"/>
              </a:rPr>
              <a:t>changes</a:t>
            </a:r>
            <a:r>
              <a:rPr b="0" spc="100">
                <a:latin typeface="Century Gothic"/>
                <a:cs typeface="Century Gothic"/>
              </a:rPr>
              <a:t> </a:t>
            </a:r>
            <a:r>
              <a:rPr b="0" spc="40">
                <a:latin typeface="Century Gothic"/>
                <a:cs typeface="Century Gothic"/>
              </a:rPr>
              <a:t>to </a:t>
            </a:r>
            <a:r>
              <a:rPr b="0" spc="-33">
                <a:latin typeface="Century Gothic"/>
                <a:cs typeface="Century Gothic"/>
              </a:rPr>
              <a:t>make</a:t>
            </a:r>
            <a:r>
              <a:rPr b="0" spc="67">
                <a:latin typeface="Century Gothic"/>
                <a:cs typeface="Century Gothic"/>
              </a:rPr>
              <a:t> </a:t>
            </a:r>
            <a:r>
              <a:rPr b="0" spc="73">
                <a:latin typeface="Century Gothic"/>
                <a:cs typeface="Century Gothic"/>
              </a:rPr>
              <a:t>to</a:t>
            </a:r>
            <a:r>
              <a:rPr b="0" spc="67">
                <a:latin typeface="Century Gothic"/>
                <a:cs typeface="Century Gothic"/>
              </a:rPr>
              <a:t> </a:t>
            </a:r>
            <a:r>
              <a:rPr b="0">
                <a:latin typeface="Century Gothic"/>
                <a:cs typeface="Century Gothic"/>
              </a:rPr>
              <a:t>your</a:t>
            </a:r>
            <a:r>
              <a:rPr b="0" spc="67">
                <a:latin typeface="Century Gothic"/>
                <a:cs typeface="Century Gothic"/>
              </a:rPr>
              <a:t> </a:t>
            </a:r>
            <a:r>
              <a:rPr b="0" spc="80">
                <a:latin typeface="Century Gothic"/>
                <a:cs typeface="Century Gothic"/>
              </a:rPr>
              <a:t>security</a:t>
            </a:r>
            <a:r>
              <a:rPr b="0" spc="73">
                <a:latin typeface="Century Gothic"/>
                <a:cs typeface="Century Gothic"/>
              </a:rPr>
              <a:t> </a:t>
            </a:r>
            <a:r>
              <a:rPr b="0">
                <a:latin typeface="Century Gothic"/>
                <a:cs typeface="Century Gothic"/>
              </a:rPr>
              <a:t>protocols,</a:t>
            </a:r>
            <a:r>
              <a:rPr b="0" spc="67">
                <a:latin typeface="Century Gothic"/>
                <a:cs typeface="Century Gothic"/>
              </a:rPr>
              <a:t> </a:t>
            </a:r>
            <a:r>
              <a:rPr b="0" spc="-53">
                <a:latin typeface="Century Gothic"/>
                <a:cs typeface="Century Gothic"/>
              </a:rPr>
              <a:t>and</a:t>
            </a:r>
            <a:r>
              <a:rPr b="0" spc="67">
                <a:latin typeface="Century Gothic"/>
                <a:cs typeface="Century Gothic"/>
              </a:rPr>
              <a:t> </a:t>
            </a:r>
            <a:r>
              <a:rPr b="0" spc="40">
                <a:latin typeface="Century Gothic"/>
                <a:cs typeface="Century Gothic"/>
              </a:rPr>
              <a:t>to </a:t>
            </a:r>
            <a:r>
              <a:rPr b="0">
                <a:latin typeface="Century Gothic"/>
                <a:cs typeface="Century Gothic"/>
              </a:rPr>
              <a:t>measure</a:t>
            </a:r>
            <a:r>
              <a:rPr b="0" spc="93">
                <a:latin typeface="Century Gothic"/>
                <a:cs typeface="Century Gothic"/>
              </a:rPr>
              <a:t> </a:t>
            </a:r>
            <a:r>
              <a:rPr b="0">
                <a:latin typeface="Century Gothic"/>
                <a:cs typeface="Century Gothic"/>
              </a:rPr>
              <a:t>how</a:t>
            </a:r>
            <a:r>
              <a:rPr b="0" spc="93">
                <a:latin typeface="Century Gothic"/>
                <a:cs typeface="Century Gothic"/>
              </a:rPr>
              <a:t> </a:t>
            </a:r>
            <a:r>
              <a:rPr b="0">
                <a:latin typeface="Century Gothic"/>
                <a:cs typeface="Century Gothic"/>
              </a:rPr>
              <a:t>your</a:t>
            </a:r>
            <a:r>
              <a:rPr b="0" spc="93">
                <a:latin typeface="Century Gothic"/>
                <a:cs typeface="Century Gothic"/>
              </a:rPr>
              <a:t> </a:t>
            </a:r>
            <a:r>
              <a:rPr b="0" spc="80">
                <a:latin typeface="Century Gothic"/>
                <a:cs typeface="Century Gothic"/>
              </a:rPr>
              <a:t>security</a:t>
            </a:r>
            <a:r>
              <a:rPr b="0" spc="100">
                <a:latin typeface="Century Gothic"/>
                <a:cs typeface="Century Gothic"/>
              </a:rPr>
              <a:t> </a:t>
            </a:r>
            <a:r>
              <a:rPr b="0">
                <a:latin typeface="Century Gothic"/>
                <a:cs typeface="Century Gothic"/>
              </a:rPr>
              <a:t>culture</a:t>
            </a:r>
            <a:r>
              <a:rPr b="0" spc="93">
                <a:latin typeface="Century Gothic"/>
                <a:cs typeface="Century Gothic"/>
              </a:rPr>
              <a:t> </a:t>
            </a:r>
            <a:r>
              <a:rPr b="0">
                <a:latin typeface="Century Gothic"/>
                <a:cs typeface="Century Gothic"/>
              </a:rPr>
              <a:t>evolves</a:t>
            </a:r>
            <a:r>
              <a:rPr b="0" spc="93">
                <a:latin typeface="Century Gothic"/>
                <a:cs typeface="Century Gothic"/>
              </a:rPr>
              <a:t> </a:t>
            </a:r>
            <a:r>
              <a:rPr b="0" spc="-27">
                <a:latin typeface="Century Gothic"/>
                <a:cs typeface="Century Gothic"/>
              </a:rPr>
              <a:t>over </a:t>
            </a:r>
            <a:r>
              <a:rPr b="0" spc="-13">
                <a:latin typeface="Century Gothic"/>
                <a:cs typeface="Century Gothic"/>
              </a:rPr>
              <a:t>time!</a:t>
            </a:r>
          </a:p>
        </p:txBody>
      </p:sp>
      <p:pic>
        <p:nvPicPr>
          <p:cNvPr id="7" name="object 7" descr="A young woman with glasses looking at a laptop screen studying the information on percentage of completed security modules."/>
          <p:cNvPicPr/>
          <p:nvPr/>
        </p:nvPicPr>
        <p:blipFill>
          <a:blip r:embed="rId3" cstate="print"/>
          <a:stretch>
            <a:fillRect/>
          </a:stretch>
        </p:blipFill>
        <p:spPr>
          <a:xfrm>
            <a:off x="7120758" y="727842"/>
            <a:ext cx="5071109" cy="5274624"/>
          </a:xfrm>
          <a:prstGeom prst="rect">
            <a:avLst/>
          </a:prstGeom>
        </p:spPr>
      </p:pic>
      <p:sp>
        <p:nvSpPr>
          <p:cNvPr id="8" name="object 8">
            <a:extLst>
              <a:ext uri="{C183D7F6-B498-43B3-948B-1728B52AA6E4}">
                <adec:decorative xmlns:adec="http://schemas.microsoft.com/office/drawing/2017/decorative" val="1"/>
              </a:ext>
            </a:extLst>
          </p:cNvPr>
          <p:cNvSpPr txBox="1"/>
          <p:nvPr/>
        </p:nvSpPr>
        <p:spPr>
          <a:xfrm>
            <a:off x="9504381" y="6386232"/>
            <a:ext cx="1777153" cy="119755"/>
          </a:xfrm>
          <a:prstGeom prst="rect">
            <a:avLst/>
          </a:prstGeom>
        </p:spPr>
        <p:txBody>
          <a:bodyPr vert="horz" wrap="square" lIns="0" tIns="16933" rIns="0" bIns="0" rtlCol="0">
            <a:spAutoFit/>
          </a:bodyPr>
          <a:lstStyle/>
          <a:p>
            <a:pPr marL="16933" defTabSz="1219170">
              <a:spcBef>
                <a:spcPts val="133"/>
              </a:spcBef>
            </a:pPr>
            <a:r>
              <a:rPr sz="667" kern="0" spc="-27">
                <a:solidFill>
                  <a:srgbClr val="00293C"/>
                </a:solidFill>
                <a:latin typeface="Century Gothic"/>
                <a:cs typeface="Century Gothic"/>
              </a:rPr>
              <a:t>©</a:t>
            </a:r>
            <a:r>
              <a:rPr sz="667" kern="0" spc="73">
                <a:solidFill>
                  <a:srgbClr val="00293C"/>
                </a:solidFill>
                <a:latin typeface="Century Gothic"/>
                <a:cs typeface="Century Gothic"/>
              </a:rPr>
              <a:t> </a:t>
            </a:r>
            <a:r>
              <a:rPr sz="667" kern="0" spc="67">
                <a:solidFill>
                  <a:srgbClr val="00293C"/>
                </a:solidFill>
                <a:latin typeface="Century Gothic"/>
                <a:cs typeface="Century Gothic"/>
              </a:rPr>
              <a:t>2026</a:t>
            </a:r>
            <a:r>
              <a:rPr sz="667" kern="0" spc="73">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73">
                <a:solidFill>
                  <a:srgbClr val="00293C"/>
                </a:solidFill>
                <a:latin typeface="Century Gothic"/>
                <a:cs typeface="Century Gothic"/>
              </a:rPr>
              <a:t> </a:t>
            </a:r>
            <a:r>
              <a:rPr sz="667" kern="0">
                <a:solidFill>
                  <a:srgbClr val="00293C"/>
                </a:solidFill>
                <a:latin typeface="Century Gothic"/>
                <a:cs typeface="Century Gothic"/>
              </a:rPr>
              <a:t>All</a:t>
            </a:r>
            <a:r>
              <a:rPr sz="667" kern="0" spc="73">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pic>
        <p:nvPicPr>
          <p:cNvPr id="3" name="Picture 2" descr="Logo Virginia IT Agency">
            <a:extLst>
              <a:ext uri="{FF2B5EF4-FFF2-40B4-BE49-F238E27FC236}">
                <a16:creationId xmlns:a16="http://schemas.microsoft.com/office/drawing/2014/main" id="{CD4795E9-7766-AD4F-8518-13706C569B24}"/>
              </a:ext>
            </a:extLst>
          </p:cNvPr>
          <p:cNvPicPr>
            <a:picLocks noChangeAspect="1"/>
          </p:cNvPicPr>
          <p:nvPr/>
        </p:nvPicPr>
        <p:blipFill>
          <a:blip r:embed="rId4"/>
          <a:stretch>
            <a:fillRect/>
          </a:stretch>
        </p:blipFill>
        <p:spPr>
          <a:xfrm>
            <a:off x="491583" y="422905"/>
            <a:ext cx="2829646" cy="1070761"/>
          </a:xfrm>
          <a:prstGeom prst="rect">
            <a:avLst/>
          </a:prstGeom>
        </p:spPr>
      </p:pic>
      <p:sp>
        <p:nvSpPr>
          <p:cNvPr id="25" name="Title 24">
            <a:extLst>
              <a:ext uri="{FF2B5EF4-FFF2-40B4-BE49-F238E27FC236}">
                <a16:creationId xmlns:a16="http://schemas.microsoft.com/office/drawing/2014/main" id="{E431C65D-8BBA-0959-DA30-01E754958044}"/>
              </a:ext>
            </a:extLst>
          </p:cNvPr>
          <p:cNvSpPr txBox="1">
            <a:spLocks noGrp="1"/>
          </p:cNvSpPr>
          <p:nvPr>
            <p:ph type="title" idx="4294967295"/>
          </p:nvPr>
        </p:nvSpPr>
        <p:spPr>
          <a:xfrm>
            <a:off x="723204" y="1453196"/>
            <a:ext cx="7677691"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8798C"/>
                </a:solidFill>
                <a:effectLst/>
                <a:uLnTx/>
                <a:uFillTx/>
                <a:latin typeface="Roboto"/>
                <a:ea typeface="Roboto"/>
                <a:cs typeface="Roboto"/>
              </a:rPr>
              <a:t>   Agenda                                            Presenter</a:t>
            </a:r>
            <a:endParaRPr kumimoji="0" lang="en-US" sz="2400" b="1" i="0" u="none" strike="noStrike" kern="1200" cap="none" spc="0" normalizeH="0" baseline="0" noProof="0" dirty="0">
              <a:ln>
                <a:noFill/>
              </a:ln>
              <a:solidFill>
                <a:srgbClr val="28798C"/>
              </a:solidFill>
              <a:effectLst/>
              <a:uLnTx/>
              <a:uFillTx/>
              <a:latin typeface="Roboto"/>
              <a:ea typeface="Roboto"/>
              <a:cs typeface="Roboto"/>
            </a:endParaRPr>
          </a:p>
        </p:txBody>
      </p:sp>
      <p:graphicFrame>
        <p:nvGraphicFramePr>
          <p:cNvPr id="6" name="Table 5">
            <a:extLst>
              <a:ext uri="{FF2B5EF4-FFF2-40B4-BE49-F238E27FC236}">
                <a16:creationId xmlns:a16="http://schemas.microsoft.com/office/drawing/2014/main" id="{8B17F0F3-691F-F800-9D15-F5D3D114F801}"/>
              </a:ext>
            </a:extLst>
          </p:cNvPr>
          <p:cNvGraphicFramePr>
            <a:graphicFrameLocks noGrp="1"/>
          </p:cNvGraphicFramePr>
          <p:nvPr>
            <p:extLst>
              <p:ext uri="{D42A27DB-BD31-4B8C-83A1-F6EECF244321}">
                <p14:modId xmlns:p14="http://schemas.microsoft.com/office/powerpoint/2010/main" val="3508882542"/>
              </p:ext>
            </p:extLst>
          </p:nvPr>
        </p:nvGraphicFramePr>
        <p:xfrm>
          <a:off x="1017469" y="1448633"/>
          <a:ext cx="10165080" cy="4700096"/>
        </p:xfrm>
        <a:graphic>
          <a:graphicData uri="http://schemas.openxmlformats.org/drawingml/2006/table">
            <a:tbl>
              <a:tblPr firstRow="1" bandRow="1">
                <a:tableStyleId>{68D230F3-CF80-4859-8CE7-A43EE81993B5}</a:tableStyleId>
              </a:tblPr>
              <a:tblGrid>
                <a:gridCol w="5082540">
                  <a:extLst>
                    <a:ext uri="{9D8B030D-6E8A-4147-A177-3AD203B41FA5}">
                      <a16:colId xmlns:a16="http://schemas.microsoft.com/office/drawing/2014/main" val="1926258643"/>
                    </a:ext>
                  </a:extLst>
                </a:gridCol>
                <a:gridCol w="5082540">
                  <a:extLst>
                    <a:ext uri="{9D8B030D-6E8A-4147-A177-3AD203B41FA5}">
                      <a16:colId xmlns:a16="http://schemas.microsoft.com/office/drawing/2014/main" val="1128520090"/>
                    </a:ext>
                  </a:extLst>
                </a:gridCol>
              </a:tblGrid>
              <a:tr h="461782">
                <a:tc>
                  <a:txBody>
                    <a:bodyPr/>
                    <a:lstStyle/>
                    <a:p>
                      <a:endParaRPr lang="en-US"/>
                    </a:p>
                  </a:txBody>
                  <a:tcPr/>
                </a:tc>
                <a:tc>
                  <a:txBody>
                    <a:bodyPr/>
                    <a:lstStyle/>
                    <a:p>
                      <a:endParaRPr lang="en-US"/>
                    </a:p>
                  </a:txBody>
                  <a:tcPr/>
                </a:tc>
                <a:extLst>
                  <a:ext uri="{0D108BD9-81ED-4DB2-BD59-A6C34878D82A}">
                    <a16:rowId xmlns:a16="http://schemas.microsoft.com/office/drawing/2014/main" val="3825105711"/>
                  </a:ext>
                </a:extLst>
              </a:tr>
              <a:tr h="461782">
                <a:tc>
                  <a:txBody>
                    <a:bodyPr/>
                    <a:lstStyle/>
                    <a:p>
                      <a:pPr lvl="0">
                        <a:buNone/>
                      </a:pPr>
                      <a:r>
                        <a:rPr lang="en-US" sz="2000" b="1" i="0" u="none" strike="noStrike" noProof="0">
                          <a:solidFill>
                            <a:srgbClr val="005E6E"/>
                          </a:solidFill>
                          <a:latin typeface="roboto"/>
                        </a:rPr>
                        <a:t>Welcome/Opening Remarks</a:t>
                      </a:r>
                      <a:endParaRPr lang="en-US" sz="2000">
                        <a:solidFill>
                          <a:srgbClr val="005E6E"/>
                        </a:solidFill>
                        <a:latin typeface="roboto"/>
                      </a:endParaRPr>
                    </a:p>
                  </a:txBody>
                  <a:tcPr/>
                </a:tc>
                <a:tc>
                  <a:txBody>
                    <a:bodyPr/>
                    <a:lstStyle/>
                    <a:p>
                      <a:pPr lvl="0">
                        <a:buNone/>
                      </a:pPr>
                      <a:r>
                        <a:rPr lang="en-US" sz="2000" b="1" i="0" u="none" strike="noStrike" noProof="0">
                          <a:solidFill>
                            <a:srgbClr val="005E6E"/>
                          </a:solidFill>
                          <a:latin typeface="roboto"/>
                        </a:rPr>
                        <a:t>Kendra Burgess/ VITA</a:t>
                      </a:r>
                      <a:endParaRPr lang="en-US" sz="2000">
                        <a:solidFill>
                          <a:srgbClr val="005E6E"/>
                        </a:solidFill>
                        <a:latin typeface="roboto"/>
                      </a:endParaRPr>
                    </a:p>
                  </a:txBody>
                  <a:tcPr/>
                </a:tc>
                <a:extLst>
                  <a:ext uri="{0D108BD9-81ED-4DB2-BD59-A6C34878D82A}">
                    <a16:rowId xmlns:a16="http://schemas.microsoft.com/office/drawing/2014/main" val="2260602934"/>
                  </a:ext>
                </a:extLst>
              </a:tr>
              <a:tr h="461782">
                <a:tc>
                  <a:txBody>
                    <a:bodyPr/>
                    <a:lstStyle/>
                    <a:p>
                      <a:pPr lvl="0">
                        <a:buNone/>
                      </a:pPr>
                      <a:r>
                        <a:rPr lang="en-US" sz="2000" b="1" i="0" u="none" strike="noStrike" noProof="0" dirty="0">
                          <a:solidFill>
                            <a:srgbClr val="005E6E"/>
                          </a:solidFill>
                          <a:latin typeface="roboto"/>
                        </a:rPr>
                        <a:t>Partnering for Cyber Resilience: A Strategic Update on VITA's Security Awareness Program </a:t>
                      </a:r>
                    </a:p>
                  </a:txBody>
                  <a:tcPr/>
                </a:tc>
                <a:tc>
                  <a:txBody>
                    <a:bodyPr/>
                    <a:lstStyle/>
                    <a:p>
                      <a:pPr lvl="0">
                        <a:buNone/>
                      </a:pPr>
                      <a:r>
                        <a:rPr lang="en-US" sz="2000" b="1" i="0" u="none" strike="noStrike" noProof="0">
                          <a:solidFill>
                            <a:srgbClr val="005E6E"/>
                          </a:solidFill>
                          <a:latin typeface="roboto"/>
                        </a:rPr>
                        <a:t>Breon Worthy and Lucas Broad / KnowB4</a:t>
                      </a:r>
                      <a:endParaRPr lang="en-US"/>
                    </a:p>
                  </a:txBody>
                  <a:tcPr/>
                </a:tc>
                <a:extLst>
                  <a:ext uri="{0D108BD9-81ED-4DB2-BD59-A6C34878D82A}">
                    <a16:rowId xmlns:a16="http://schemas.microsoft.com/office/drawing/2014/main" val="357959388"/>
                  </a:ext>
                </a:extLst>
              </a:tr>
              <a:tr h="461782">
                <a:tc>
                  <a:txBody>
                    <a:bodyPr/>
                    <a:lstStyle/>
                    <a:p>
                      <a:pPr lvl="0">
                        <a:buNone/>
                      </a:pPr>
                      <a:r>
                        <a:rPr lang="en-US" sz="2000" b="1" i="0" u="none" strike="noStrike" noProof="0">
                          <a:solidFill>
                            <a:srgbClr val="005E6E"/>
                          </a:solidFill>
                          <a:latin typeface="roboto"/>
                        </a:rPr>
                        <a:t>Tabletop exercise </a:t>
                      </a:r>
                      <a:endParaRPr lang="en-US" sz="2000">
                        <a:solidFill>
                          <a:srgbClr val="005E6E"/>
                        </a:solidFill>
                      </a:endParaRPr>
                    </a:p>
                  </a:txBody>
                  <a:tcPr/>
                </a:tc>
                <a:tc>
                  <a:txBody>
                    <a:bodyPr/>
                    <a:lstStyle/>
                    <a:p>
                      <a:pPr lvl="0">
                        <a:buNone/>
                      </a:pPr>
                      <a:r>
                        <a:rPr lang="en-US" sz="2000" b="1" i="0" u="none" strike="noStrike" noProof="0">
                          <a:solidFill>
                            <a:srgbClr val="005E6E"/>
                          </a:solidFill>
                          <a:latin typeface="roboto"/>
                        </a:rPr>
                        <a:t>Zachary Wilton / SAIC</a:t>
                      </a:r>
                      <a:endParaRPr lang="en-US" sz="2000">
                        <a:solidFill>
                          <a:srgbClr val="005E6E"/>
                        </a:solidFill>
                        <a:latin typeface="roboto"/>
                      </a:endParaRPr>
                    </a:p>
                  </a:txBody>
                  <a:tcPr/>
                </a:tc>
                <a:extLst>
                  <a:ext uri="{0D108BD9-81ED-4DB2-BD59-A6C34878D82A}">
                    <a16:rowId xmlns:a16="http://schemas.microsoft.com/office/drawing/2014/main" val="2640365344"/>
                  </a:ext>
                </a:extLst>
              </a:tr>
              <a:tr h="461782">
                <a:tc>
                  <a:txBody>
                    <a:bodyPr/>
                    <a:lstStyle/>
                    <a:p>
                      <a:pPr lvl="0">
                        <a:buNone/>
                      </a:pPr>
                      <a:r>
                        <a:rPr lang="en-US" sz="2000" b="1" i="0" u="none" strike="noStrike" noProof="0">
                          <a:solidFill>
                            <a:srgbClr val="005E6E"/>
                          </a:solidFill>
                          <a:latin typeface="roboto"/>
                        </a:rPr>
                        <a:t>Server OS and SQL Upgrades for 2026</a:t>
                      </a:r>
                      <a:endParaRPr lang="en-US" sz="2000">
                        <a:solidFill>
                          <a:srgbClr val="005E6E"/>
                        </a:solidFill>
                      </a:endParaRPr>
                    </a:p>
                  </a:txBody>
                  <a:tcPr/>
                </a:tc>
                <a:tc>
                  <a:txBody>
                    <a:bodyPr/>
                    <a:lstStyle/>
                    <a:p>
                      <a:pPr lvl="0">
                        <a:buNone/>
                      </a:pPr>
                      <a:r>
                        <a:rPr lang="en-US" sz="2000" b="1" i="0" u="none" strike="noStrike" noProof="0">
                          <a:solidFill>
                            <a:srgbClr val="005E6E"/>
                          </a:solidFill>
                          <a:latin typeface="roboto"/>
                        </a:rPr>
                        <a:t>John Del Grosso/ VITA</a:t>
                      </a:r>
                      <a:endParaRPr lang="en-US" sz="2000">
                        <a:solidFill>
                          <a:srgbClr val="005E6E"/>
                        </a:solidFill>
                        <a:latin typeface="roboto"/>
                      </a:endParaRPr>
                    </a:p>
                  </a:txBody>
                  <a:tcPr/>
                </a:tc>
                <a:extLst>
                  <a:ext uri="{0D108BD9-81ED-4DB2-BD59-A6C34878D82A}">
                    <a16:rowId xmlns:a16="http://schemas.microsoft.com/office/drawing/2014/main" val="50729629"/>
                  </a:ext>
                </a:extLst>
              </a:tr>
              <a:tr h="461782">
                <a:tc>
                  <a:txBody>
                    <a:bodyPr/>
                    <a:lstStyle/>
                    <a:p>
                      <a:pPr lvl="0">
                        <a:buNone/>
                      </a:pPr>
                      <a:r>
                        <a:rPr lang="en-US" sz="2000" b="1" i="0" u="none" strike="noStrike" noProof="0">
                          <a:solidFill>
                            <a:srgbClr val="005E6E"/>
                          </a:solidFill>
                          <a:latin typeface="roboto"/>
                        </a:rPr>
                        <a:t>Okta SMS (text) and voice disablement</a:t>
                      </a:r>
                      <a:endParaRPr lang="en-US" sz="2000">
                        <a:solidFill>
                          <a:srgbClr val="005E6E"/>
                        </a:solidFill>
                      </a:endParaRPr>
                    </a:p>
                  </a:txBody>
                  <a:tcPr/>
                </a:tc>
                <a:tc>
                  <a:txBody>
                    <a:bodyPr/>
                    <a:lstStyle/>
                    <a:p>
                      <a:pPr lvl="0">
                        <a:buNone/>
                      </a:pPr>
                      <a:r>
                        <a:rPr lang="en-US" sz="2000" b="1" i="0" u="none" strike="noStrike" noProof="0">
                          <a:solidFill>
                            <a:srgbClr val="005E6E"/>
                          </a:solidFill>
                          <a:latin typeface="roboto"/>
                        </a:rPr>
                        <a:t>Luis Lugo / VITA</a:t>
                      </a:r>
                      <a:endParaRPr lang="en-US" sz="2000">
                        <a:solidFill>
                          <a:srgbClr val="005E6E"/>
                        </a:solidFill>
                        <a:latin typeface="roboto"/>
                      </a:endParaRPr>
                    </a:p>
                  </a:txBody>
                  <a:tcPr/>
                </a:tc>
                <a:extLst>
                  <a:ext uri="{0D108BD9-81ED-4DB2-BD59-A6C34878D82A}">
                    <a16:rowId xmlns:a16="http://schemas.microsoft.com/office/drawing/2014/main" val="1439320576"/>
                  </a:ext>
                </a:extLst>
              </a:tr>
              <a:tr h="461782">
                <a:tc>
                  <a:txBody>
                    <a:bodyPr/>
                    <a:lstStyle/>
                    <a:p>
                      <a:pPr lvl="0">
                        <a:buNone/>
                      </a:pPr>
                      <a:r>
                        <a:rPr lang="en-US" sz="2000" b="1">
                          <a:solidFill>
                            <a:srgbClr val="005E6E"/>
                          </a:solidFill>
                          <a:latin typeface="Roboto" panose="02000000000000000000" pitchFamily="2" charset="0"/>
                          <a:ea typeface="Roboto" panose="02000000000000000000" pitchFamily="2" charset="0"/>
                        </a:rPr>
                        <a:t>NCSR Self-Assessment Recording</a:t>
                      </a:r>
                    </a:p>
                  </a:txBody>
                  <a:tcPr/>
                </a:tc>
                <a:tc>
                  <a:txBody>
                    <a:bodyPr/>
                    <a:lstStyle/>
                    <a:p>
                      <a:pPr lvl="0">
                        <a:buNone/>
                      </a:pPr>
                      <a:r>
                        <a:rPr lang="en-US" sz="2000" b="1">
                          <a:solidFill>
                            <a:srgbClr val="005E6E"/>
                          </a:solidFill>
                          <a:latin typeface="roboto"/>
                        </a:rPr>
                        <a:t>Andrew Wirz / VITA</a:t>
                      </a:r>
                    </a:p>
                  </a:txBody>
                  <a:tcPr/>
                </a:tc>
                <a:extLst>
                  <a:ext uri="{0D108BD9-81ED-4DB2-BD59-A6C34878D82A}">
                    <a16:rowId xmlns:a16="http://schemas.microsoft.com/office/drawing/2014/main" val="3562252174"/>
                  </a:ext>
                </a:extLst>
              </a:tr>
              <a:tr h="461782">
                <a:tc>
                  <a:txBody>
                    <a:bodyPr/>
                    <a:lstStyle/>
                    <a:p>
                      <a:pPr lvl="0">
                        <a:buNone/>
                      </a:pPr>
                      <a:r>
                        <a:rPr lang="en-US" sz="2000" b="1" i="0" u="none" strike="noStrike" noProof="0">
                          <a:solidFill>
                            <a:srgbClr val="005E6E"/>
                          </a:solidFill>
                          <a:latin typeface="roboto"/>
                        </a:rPr>
                        <a:t>Announcements and Upcoming Events</a:t>
                      </a:r>
                      <a:endParaRPr lang="en-US" sz="2000">
                        <a:solidFill>
                          <a:srgbClr val="005E6E"/>
                        </a:solidFill>
                        <a:latin typeface="roboto"/>
                      </a:endParaRPr>
                    </a:p>
                  </a:txBody>
                  <a:tcPr/>
                </a:tc>
                <a:tc>
                  <a:txBody>
                    <a:bodyPr/>
                    <a:lstStyle/>
                    <a:p>
                      <a:pPr lvl="0">
                        <a:buNone/>
                      </a:pPr>
                      <a:r>
                        <a:rPr lang="en-US" sz="2000" b="1" i="0" u="none" strike="noStrike" noProof="0">
                          <a:solidFill>
                            <a:srgbClr val="005E6E"/>
                          </a:solidFill>
                          <a:latin typeface="roboto"/>
                        </a:rPr>
                        <a:t>Kendra Burgess/ VITA</a:t>
                      </a:r>
                      <a:endParaRPr lang="en-US" sz="2000">
                        <a:solidFill>
                          <a:srgbClr val="005E6E"/>
                        </a:solidFill>
                        <a:latin typeface="roboto"/>
                      </a:endParaRPr>
                    </a:p>
                  </a:txBody>
                  <a:tcPr/>
                </a:tc>
                <a:extLst>
                  <a:ext uri="{0D108BD9-81ED-4DB2-BD59-A6C34878D82A}">
                    <a16:rowId xmlns:a16="http://schemas.microsoft.com/office/drawing/2014/main" val="1541572585"/>
                  </a:ext>
                </a:extLst>
              </a:tr>
              <a:tr h="461782">
                <a:tc>
                  <a:txBody>
                    <a:bodyPr/>
                    <a:lstStyle/>
                    <a:p>
                      <a:pPr lvl="0">
                        <a:buNone/>
                      </a:pPr>
                      <a:r>
                        <a:rPr lang="en-US" sz="2000" b="1" i="0" u="none" strike="noStrike" noProof="0">
                          <a:solidFill>
                            <a:srgbClr val="005E6E"/>
                          </a:solidFill>
                          <a:latin typeface="roboto"/>
                        </a:rPr>
                        <a:t>Adjourn</a:t>
                      </a:r>
                      <a:endParaRPr lang="en-US" sz="2000">
                        <a:solidFill>
                          <a:srgbClr val="005E6E"/>
                        </a:solidFill>
                        <a:latin typeface="roboto"/>
                      </a:endParaRPr>
                    </a:p>
                  </a:txBody>
                  <a:tcPr/>
                </a:tc>
                <a:tc>
                  <a:txBody>
                    <a:bodyPr/>
                    <a:lstStyle/>
                    <a:p>
                      <a:endParaRPr lang="en-US" dirty="0">
                        <a:solidFill>
                          <a:srgbClr val="005E6E"/>
                        </a:solidFill>
                      </a:endParaRPr>
                    </a:p>
                  </a:txBody>
                  <a:tcPr/>
                </a:tc>
                <a:extLst>
                  <a:ext uri="{0D108BD9-81ED-4DB2-BD59-A6C34878D82A}">
                    <a16:rowId xmlns:a16="http://schemas.microsoft.com/office/drawing/2014/main" val="2499087591"/>
                  </a:ext>
                </a:extLst>
              </a:tr>
            </a:tbl>
          </a:graphicData>
        </a:graphic>
      </p:graphicFrame>
      <p:sp>
        <p:nvSpPr>
          <p:cNvPr id="29" name="TextBox 28">
            <a:extLst>
              <a:ext uri="{FF2B5EF4-FFF2-40B4-BE49-F238E27FC236}">
                <a16:creationId xmlns:a16="http://schemas.microsoft.com/office/drawing/2014/main" id="{0F545453-724D-EC62-FECF-BB726EC34D18}"/>
              </a:ext>
            </a:extLst>
          </p:cNvPr>
          <p:cNvSpPr txBox="1"/>
          <p:nvPr/>
        </p:nvSpPr>
        <p:spPr>
          <a:xfrm>
            <a:off x="6545237" y="6455158"/>
            <a:ext cx="3037115" cy="276999"/>
          </a:xfrm>
          <a:prstGeom prst="rect">
            <a:avLst/>
          </a:prstGeom>
          <a:noFill/>
        </p:spPr>
        <p:txBody>
          <a:bodyPr wrap="square" rtlCol="0">
            <a:spAutoFit/>
          </a:bodyPr>
          <a:lstStyle/>
          <a:p>
            <a:r>
              <a:rPr lang="en-US" sz="1200" err="1">
                <a:solidFill>
                  <a:schemeClr val="bg1"/>
                </a:solidFill>
                <a:latin typeface="Roboto" panose="02000000000000000000" pitchFamily="2" charset="0"/>
                <a:ea typeface="Roboto" panose="02000000000000000000" pitchFamily="2" charset="0"/>
              </a:rPr>
              <a:t>vita.virginia.gov</a:t>
            </a:r>
            <a:endParaRPr lang="en-US" sz="12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00398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63928" y="2896123"/>
            <a:ext cx="3276600" cy="755762"/>
          </a:xfrm>
          <a:prstGeom prst="rect">
            <a:avLst/>
          </a:prstGeom>
        </p:spPr>
        <p:txBody>
          <a:bodyPr vert="horz" wrap="square" lIns="0" tIns="16933" rIns="0" bIns="0" rtlCol="0">
            <a:spAutoFit/>
          </a:bodyPr>
          <a:lstStyle/>
          <a:p>
            <a:pPr marL="16933">
              <a:spcBef>
                <a:spcPts val="133"/>
              </a:spcBef>
            </a:pPr>
            <a:r>
              <a:rPr sz="4800" spc="545"/>
              <a:t>Expansion</a:t>
            </a:r>
            <a:endParaRPr sz="4800"/>
          </a:p>
        </p:txBody>
      </p:sp>
      <p:sp>
        <p:nvSpPr>
          <p:cNvPr id="3" name="object 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22013" defTabSz="1219170">
              <a:spcBef>
                <a:spcPts val="93"/>
              </a:spcBef>
            </a:pPr>
            <a:fld id="{81D60167-4931-47E6-BA6A-407CBD079E47}" type="slidenum">
              <a:rPr kern="0" spc="207" dirty="0"/>
              <a:pPr marL="22013" defTabSz="1219170">
                <a:spcBef>
                  <a:spcPts val="93"/>
                </a:spcBef>
              </a:pPr>
              <a:t>20</a:t>
            </a:fld>
            <a:endParaRPr kern="0" spc="207"/>
          </a:p>
        </p:txBody>
      </p:sp>
      <p:sp>
        <p:nvSpPr>
          <p:cNvPr id="4" name="object 4">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linking hexigons labled &quot;Security awareness training +, Cloud Email Security, Anti-Phishing+, Real-time Coaching+, Compliance Training+, AI Defense Agents"/>
          <p:cNvGrpSpPr/>
          <p:nvPr/>
        </p:nvGrpSpPr>
        <p:grpSpPr>
          <a:xfrm>
            <a:off x="203201" y="0"/>
            <a:ext cx="11786447" cy="6858000"/>
            <a:chOff x="152400" y="0"/>
            <a:chExt cx="8839835" cy="514350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84750" y="4794317"/>
              <a:ext cx="493978" cy="91666"/>
            </a:xfrm>
            <a:prstGeom prst="rect">
              <a:avLst/>
            </a:prstGeom>
          </p:spPr>
        </p:pic>
        <p:pic>
          <p:nvPicPr>
            <p:cNvPr id="6" name="object 6"/>
            <p:cNvPicPr/>
            <p:nvPr/>
          </p:nvPicPr>
          <p:blipFill>
            <a:blip r:embed="rId3" cstate="print"/>
            <a:stretch>
              <a:fillRect/>
            </a:stretch>
          </p:blipFill>
          <p:spPr>
            <a:xfrm>
              <a:off x="1635767" y="0"/>
              <a:ext cx="5824454" cy="5143500"/>
            </a:xfrm>
            <a:prstGeom prst="rect">
              <a:avLst/>
            </a:prstGeom>
          </p:spPr>
        </p:pic>
        <p:pic>
          <p:nvPicPr>
            <p:cNvPr id="7" name="object 7"/>
            <p:cNvPicPr/>
            <p:nvPr/>
          </p:nvPicPr>
          <p:blipFill>
            <a:blip r:embed="rId4" cstate="print"/>
            <a:stretch>
              <a:fillRect/>
            </a:stretch>
          </p:blipFill>
          <p:spPr>
            <a:xfrm>
              <a:off x="795416" y="1780547"/>
              <a:ext cx="7404902" cy="2194559"/>
            </a:xfrm>
            <a:prstGeom prst="rect">
              <a:avLst/>
            </a:prstGeom>
          </p:spPr>
        </p:pic>
      </p:grpSp>
      <p:sp>
        <p:nvSpPr>
          <p:cNvPr id="14" name="object 14"/>
          <p:cNvSpPr txBox="1">
            <a:spLocks noGrp="1"/>
          </p:cNvSpPr>
          <p:nvPr>
            <p:ph type="title"/>
          </p:nvPr>
        </p:nvSpPr>
        <p:spPr>
          <a:xfrm>
            <a:off x="595019" y="27131"/>
            <a:ext cx="15065964" cy="950039"/>
          </a:xfrm>
          <a:prstGeom prst="rect">
            <a:avLst/>
          </a:prstGeom>
        </p:spPr>
        <p:txBody>
          <a:bodyPr vert="horz" wrap="square" lIns="0" tIns="453171" rIns="0" bIns="0" rtlCol="0">
            <a:spAutoFit/>
          </a:bodyPr>
          <a:lstStyle/>
          <a:p>
            <a:pPr marL="1291134">
              <a:spcBef>
                <a:spcPts val="133"/>
              </a:spcBef>
            </a:pPr>
            <a:r>
              <a:rPr sz="3200" b="0" spc="-13" dirty="0">
                <a:solidFill>
                  <a:srgbClr val="00293C"/>
                </a:solidFill>
                <a:latin typeface="Century Gothic"/>
                <a:cs typeface="Century Gothic"/>
              </a:rPr>
              <a:t>One</a:t>
            </a:r>
            <a:r>
              <a:rPr sz="3200" b="0" spc="-113" dirty="0">
                <a:solidFill>
                  <a:srgbClr val="00293C"/>
                </a:solidFill>
                <a:latin typeface="Century Gothic"/>
                <a:cs typeface="Century Gothic"/>
              </a:rPr>
              <a:t> </a:t>
            </a:r>
            <a:r>
              <a:rPr sz="3200" b="0" spc="127" dirty="0">
                <a:solidFill>
                  <a:srgbClr val="00293C"/>
                </a:solidFill>
                <a:latin typeface="Century Gothic"/>
                <a:cs typeface="Century Gothic"/>
              </a:rPr>
              <a:t>Platform</a:t>
            </a:r>
            <a:r>
              <a:rPr sz="3200" b="0" spc="-113" dirty="0">
                <a:solidFill>
                  <a:srgbClr val="00293C"/>
                </a:solidFill>
                <a:latin typeface="Century Gothic"/>
                <a:cs typeface="Century Gothic"/>
              </a:rPr>
              <a:t> </a:t>
            </a:r>
            <a:r>
              <a:rPr sz="3200" b="0" spc="193" dirty="0">
                <a:solidFill>
                  <a:srgbClr val="00293C"/>
                </a:solidFill>
                <a:latin typeface="Century Gothic"/>
                <a:cs typeface="Century Gothic"/>
              </a:rPr>
              <a:t>for</a:t>
            </a:r>
            <a:r>
              <a:rPr sz="3200" b="0" spc="-113" dirty="0">
                <a:solidFill>
                  <a:srgbClr val="00293C"/>
                </a:solidFill>
                <a:latin typeface="Century Gothic"/>
                <a:cs typeface="Century Gothic"/>
              </a:rPr>
              <a:t> </a:t>
            </a:r>
            <a:r>
              <a:rPr sz="3200" b="0" dirty="0">
                <a:solidFill>
                  <a:srgbClr val="00293C"/>
                </a:solidFill>
                <a:latin typeface="Century Gothic"/>
                <a:cs typeface="Century Gothic"/>
              </a:rPr>
              <a:t>Human</a:t>
            </a:r>
            <a:r>
              <a:rPr sz="3200" b="0" spc="-113" dirty="0">
                <a:solidFill>
                  <a:srgbClr val="00293C"/>
                </a:solidFill>
                <a:latin typeface="Century Gothic"/>
                <a:cs typeface="Century Gothic"/>
              </a:rPr>
              <a:t> </a:t>
            </a:r>
            <a:r>
              <a:rPr sz="3200" b="0" spc="320" dirty="0">
                <a:solidFill>
                  <a:srgbClr val="00293C"/>
                </a:solidFill>
                <a:latin typeface="Century Gothic"/>
                <a:cs typeface="Century Gothic"/>
              </a:rPr>
              <a:t>Risk</a:t>
            </a:r>
            <a:r>
              <a:rPr sz="3200" b="0" spc="-113" dirty="0">
                <a:solidFill>
                  <a:srgbClr val="00293C"/>
                </a:solidFill>
                <a:latin typeface="Century Gothic"/>
                <a:cs typeface="Century Gothic"/>
              </a:rPr>
              <a:t> </a:t>
            </a:r>
            <a:r>
              <a:rPr sz="3200" b="0" spc="-13" dirty="0">
                <a:solidFill>
                  <a:srgbClr val="00293C"/>
                </a:solidFill>
                <a:latin typeface="Century Gothic"/>
                <a:cs typeface="Century Gothic"/>
              </a:rPr>
              <a:t>Management</a:t>
            </a:r>
            <a:endParaRPr sz="3200" dirty="0">
              <a:latin typeface="Century Gothic"/>
              <a:cs typeface="Century Gothic"/>
            </a:endParaRPr>
          </a:p>
        </p:txBody>
      </p:sp>
      <p:sp>
        <p:nvSpPr>
          <p:cNvPr id="15" name="object 15"/>
          <p:cNvSpPr txBox="1"/>
          <p:nvPr/>
        </p:nvSpPr>
        <p:spPr>
          <a:xfrm>
            <a:off x="1528037" y="1203884"/>
            <a:ext cx="8829040" cy="705321"/>
          </a:xfrm>
          <a:prstGeom prst="rect">
            <a:avLst/>
          </a:prstGeom>
        </p:spPr>
        <p:txBody>
          <a:bodyPr vert="horz" wrap="square" lIns="0" tIns="38100" rIns="0" bIns="0" rtlCol="0">
            <a:spAutoFit/>
          </a:bodyPr>
          <a:lstStyle/>
          <a:p>
            <a:pPr marL="16933" marR="6773" defTabSz="1219170">
              <a:lnSpc>
                <a:spcPts val="1347"/>
              </a:lnSpc>
              <a:spcBef>
                <a:spcPts val="300"/>
              </a:spcBef>
            </a:pPr>
            <a:r>
              <a:rPr sz="1200" kern="0" spc="87" dirty="0">
                <a:solidFill>
                  <a:srgbClr val="595959"/>
                </a:solidFill>
                <a:latin typeface="Century Gothic"/>
                <a:cs typeface="Century Gothic"/>
              </a:rPr>
              <a:t>The</a:t>
            </a:r>
            <a:r>
              <a:rPr sz="1200" kern="0" spc="120" dirty="0">
                <a:solidFill>
                  <a:srgbClr val="595959"/>
                </a:solidFill>
                <a:latin typeface="Century Gothic"/>
                <a:cs typeface="Century Gothic"/>
              </a:rPr>
              <a:t> </a:t>
            </a:r>
            <a:r>
              <a:rPr sz="1200" kern="0" spc="87" dirty="0">
                <a:solidFill>
                  <a:srgbClr val="595959"/>
                </a:solidFill>
                <a:latin typeface="Century Gothic"/>
                <a:cs typeface="Century Gothic"/>
              </a:rPr>
              <a:t>HRM+</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platform</a:t>
            </a:r>
            <a:r>
              <a:rPr sz="1200" kern="0" spc="127" dirty="0">
                <a:solidFill>
                  <a:srgbClr val="595959"/>
                </a:solidFill>
                <a:latin typeface="Century Gothic"/>
                <a:cs typeface="Century Gothic"/>
              </a:rPr>
              <a:t> </a:t>
            </a:r>
            <a:r>
              <a:rPr sz="1200" kern="0" spc="67" dirty="0">
                <a:solidFill>
                  <a:srgbClr val="595959"/>
                </a:solidFill>
                <a:latin typeface="Century Gothic"/>
                <a:cs typeface="Century Gothic"/>
              </a:rPr>
              <a:t>includes</a:t>
            </a:r>
            <a:r>
              <a:rPr sz="1200" kern="0" spc="127" dirty="0">
                <a:solidFill>
                  <a:srgbClr val="595959"/>
                </a:solidFill>
                <a:latin typeface="Century Gothic"/>
                <a:cs typeface="Century Gothic"/>
              </a:rPr>
              <a:t> </a:t>
            </a:r>
            <a:r>
              <a:rPr sz="1200" kern="0" spc="67" dirty="0">
                <a:solidFill>
                  <a:srgbClr val="595959"/>
                </a:solidFill>
                <a:latin typeface="Century Gothic"/>
                <a:cs typeface="Century Gothic"/>
              </a:rPr>
              <a:t>modules</a:t>
            </a:r>
            <a:r>
              <a:rPr sz="1200" kern="0" spc="127" dirty="0">
                <a:solidFill>
                  <a:srgbClr val="595959"/>
                </a:solidFill>
                <a:latin typeface="Century Gothic"/>
                <a:cs typeface="Century Gothic"/>
              </a:rPr>
              <a:t> </a:t>
            </a:r>
            <a:r>
              <a:rPr sz="1200" kern="0" spc="87" dirty="0">
                <a:solidFill>
                  <a:srgbClr val="595959"/>
                </a:solidFill>
                <a:latin typeface="Century Gothic"/>
                <a:cs typeface="Century Gothic"/>
              </a:rPr>
              <a:t>for</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awareness</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and</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compliance</a:t>
            </a:r>
            <a:r>
              <a:rPr sz="1200" kern="0" spc="127" dirty="0">
                <a:solidFill>
                  <a:srgbClr val="595959"/>
                </a:solidFill>
                <a:latin typeface="Century Gothic"/>
                <a:cs typeface="Century Gothic"/>
              </a:rPr>
              <a:t> </a:t>
            </a:r>
            <a:r>
              <a:rPr sz="1200" kern="0" spc="67" dirty="0">
                <a:solidFill>
                  <a:srgbClr val="595959"/>
                </a:solidFill>
                <a:latin typeface="Century Gothic"/>
                <a:cs typeface="Century Gothic"/>
              </a:rPr>
              <a:t>training,</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cloud</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email</a:t>
            </a:r>
            <a:r>
              <a:rPr sz="1200" kern="0" spc="127" dirty="0">
                <a:solidFill>
                  <a:srgbClr val="595959"/>
                </a:solidFill>
                <a:latin typeface="Century Gothic"/>
                <a:cs typeface="Century Gothic"/>
              </a:rPr>
              <a:t> </a:t>
            </a:r>
            <a:r>
              <a:rPr sz="1200" kern="0" dirty="0">
                <a:solidFill>
                  <a:srgbClr val="595959"/>
                </a:solidFill>
                <a:latin typeface="Century Gothic"/>
                <a:cs typeface="Century Gothic"/>
              </a:rPr>
              <a:t>security,</a:t>
            </a:r>
            <a:r>
              <a:rPr sz="1200" kern="0" spc="127" dirty="0">
                <a:solidFill>
                  <a:srgbClr val="595959"/>
                </a:solidFill>
                <a:latin typeface="Century Gothic"/>
                <a:cs typeface="Century Gothic"/>
              </a:rPr>
              <a:t> </a:t>
            </a:r>
            <a:r>
              <a:rPr sz="1200" kern="0" spc="73" dirty="0">
                <a:solidFill>
                  <a:srgbClr val="595959"/>
                </a:solidFill>
                <a:latin typeface="Century Gothic"/>
                <a:cs typeface="Century Gothic"/>
              </a:rPr>
              <a:t>real-</a:t>
            </a:r>
            <a:r>
              <a:rPr sz="1200" kern="0" spc="40" dirty="0">
                <a:solidFill>
                  <a:srgbClr val="595959"/>
                </a:solidFill>
                <a:latin typeface="Century Gothic"/>
                <a:cs typeface="Century Gothic"/>
              </a:rPr>
              <a:t>time </a:t>
            </a:r>
            <a:r>
              <a:rPr sz="1200" kern="0" spc="73" dirty="0">
                <a:solidFill>
                  <a:srgbClr val="595959"/>
                </a:solidFill>
                <a:latin typeface="Century Gothic"/>
                <a:cs typeface="Century Gothic"/>
              </a:rPr>
              <a:t>security</a:t>
            </a:r>
            <a:r>
              <a:rPr sz="1200" kern="0" spc="113" dirty="0">
                <a:solidFill>
                  <a:srgbClr val="595959"/>
                </a:solidFill>
                <a:latin typeface="Century Gothic"/>
                <a:cs typeface="Century Gothic"/>
              </a:rPr>
              <a:t> </a:t>
            </a:r>
            <a:r>
              <a:rPr sz="1200" kern="0" dirty="0">
                <a:solidFill>
                  <a:srgbClr val="595959"/>
                </a:solidFill>
                <a:latin typeface="Century Gothic"/>
                <a:cs typeface="Century Gothic"/>
              </a:rPr>
              <a:t>coaching,</a:t>
            </a:r>
            <a:r>
              <a:rPr sz="1200" kern="0" spc="113" dirty="0">
                <a:solidFill>
                  <a:srgbClr val="595959"/>
                </a:solidFill>
                <a:latin typeface="Century Gothic"/>
                <a:cs typeface="Century Gothic"/>
              </a:rPr>
              <a:t> </a:t>
            </a:r>
            <a:r>
              <a:rPr sz="1200" kern="0" dirty="0">
                <a:solidFill>
                  <a:srgbClr val="595959"/>
                </a:solidFill>
                <a:latin typeface="Century Gothic"/>
                <a:cs typeface="Century Gothic"/>
              </a:rPr>
              <a:t>crowdsourced</a:t>
            </a:r>
            <a:r>
              <a:rPr sz="1200" kern="0" spc="120" dirty="0">
                <a:solidFill>
                  <a:srgbClr val="595959"/>
                </a:solidFill>
                <a:latin typeface="Century Gothic"/>
                <a:cs typeface="Century Gothic"/>
              </a:rPr>
              <a:t> </a:t>
            </a:r>
            <a:r>
              <a:rPr sz="1200" kern="0" spc="80" dirty="0">
                <a:solidFill>
                  <a:srgbClr val="595959"/>
                </a:solidFill>
                <a:latin typeface="Century Gothic"/>
                <a:cs typeface="Century Gothic"/>
              </a:rPr>
              <a:t>anti-</a:t>
            </a:r>
            <a:r>
              <a:rPr sz="1200" kern="0" spc="87" dirty="0">
                <a:solidFill>
                  <a:srgbClr val="595959"/>
                </a:solidFill>
                <a:latin typeface="Century Gothic"/>
                <a:cs typeface="Century Gothic"/>
              </a:rPr>
              <a:t>phishing,</a:t>
            </a:r>
            <a:r>
              <a:rPr sz="1200" kern="0" spc="113" dirty="0">
                <a:solidFill>
                  <a:srgbClr val="595959"/>
                </a:solidFill>
                <a:latin typeface="Century Gothic"/>
                <a:cs typeface="Century Gothic"/>
              </a:rPr>
              <a:t> </a:t>
            </a:r>
            <a:r>
              <a:rPr sz="1200" kern="0" spc="80" dirty="0">
                <a:solidFill>
                  <a:srgbClr val="595959"/>
                </a:solidFill>
                <a:latin typeface="Century Gothic"/>
                <a:cs typeface="Century Gothic"/>
              </a:rPr>
              <a:t>AI</a:t>
            </a:r>
            <a:r>
              <a:rPr sz="1200" kern="0" spc="113" dirty="0">
                <a:solidFill>
                  <a:srgbClr val="595959"/>
                </a:solidFill>
                <a:latin typeface="Century Gothic"/>
                <a:cs typeface="Century Gothic"/>
              </a:rPr>
              <a:t> </a:t>
            </a:r>
            <a:r>
              <a:rPr sz="1200" kern="0" dirty="0">
                <a:solidFill>
                  <a:srgbClr val="595959"/>
                </a:solidFill>
                <a:latin typeface="Century Gothic"/>
                <a:cs typeface="Century Gothic"/>
              </a:rPr>
              <a:t>Defense</a:t>
            </a:r>
            <a:r>
              <a:rPr sz="1200" kern="0" spc="120" dirty="0">
                <a:solidFill>
                  <a:srgbClr val="595959"/>
                </a:solidFill>
                <a:latin typeface="Century Gothic"/>
                <a:cs typeface="Century Gothic"/>
              </a:rPr>
              <a:t> </a:t>
            </a:r>
            <a:r>
              <a:rPr sz="1200" kern="0" spc="67" dirty="0">
                <a:solidFill>
                  <a:srgbClr val="595959"/>
                </a:solidFill>
                <a:latin typeface="Century Gothic"/>
                <a:cs typeface="Century Gothic"/>
              </a:rPr>
              <a:t>Agents</a:t>
            </a:r>
            <a:r>
              <a:rPr sz="1200" kern="0" spc="113" dirty="0">
                <a:solidFill>
                  <a:srgbClr val="595959"/>
                </a:solidFill>
                <a:latin typeface="Century Gothic"/>
                <a:cs typeface="Century Gothic"/>
              </a:rPr>
              <a:t> </a:t>
            </a:r>
            <a:r>
              <a:rPr sz="1200" kern="0" dirty="0">
                <a:solidFill>
                  <a:srgbClr val="595959"/>
                </a:solidFill>
                <a:latin typeface="Century Gothic"/>
                <a:cs typeface="Century Gothic"/>
              </a:rPr>
              <a:t>and</a:t>
            </a:r>
            <a:r>
              <a:rPr sz="1200" kern="0" spc="120" dirty="0">
                <a:solidFill>
                  <a:srgbClr val="595959"/>
                </a:solidFill>
                <a:latin typeface="Century Gothic"/>
                <a:cs typeface="Century Gothic"/>
              </a:rPr>
              <a:t> </a:t>
            </a:r>
            <a:r>
              <a:rPr sz="1200" kern="0" dirty="0">
                <a:solidFill>
                  <a:srgbClr val="595959"/>
                </a:solidFill>
                <a:latin typeface="Century Gothic"/>
                <a:cs typeface="Century Gothic"/>
              </a:rPr>
              <a:t>more.</a:t>
            </a:r>
            <a:r>
              <a:rPr sz="1200" kern="0" spc="113" dirty="0">
                <a:solidFill>
                  <a:srgbClr val="595959"/>
                </a:solidFill>
                <a:latin typeface="Century Gothic"/>
                <a:cs typeface="Century Gothic"/>
              </a:rPr>
              <a:t> </a:t>
            </a:r>
            <a:r>
              <a:rPr sz="1200" kern="0" spc="120" dirty="0">
                <a:solidFill>
                  <a:srgbClr val="595959"/>
                </a:solidFill>
                <a:latin typeface="Century Gothic"/>
                <a:cs typeface="Century Gothic"/>
              </a:rPr>
              <a:t>As</a:t>
            </a:r>
            <a:r>
              <a:rPr sz="1200" kern="0" spc="113" dirty="0">
                <a:solidFill>
                  <a:srgbClr val="595959"/>
                </a:solidFill>
                <a:latin typeface="Century Gothic"/>
                <a:cs typeface="Century Gothic"/>
              </a:rPr>
              <a:t> </a:t>
            </a:r>
            <a:r>
              <a:rPr sz="1200" kern="0" dirty="0">
                <a:solidFill>
                  <a:srgbClr val="595959"/>
                </a:solidFill>
                <a:latin typeface="Century Gothic"/>
                <a:cs typeface="Century Gothic"/>
              </a:rPr>
              <a:t>the</a:t>
            </a:r>
            <a:r>
              <a:rPr sz="1200" kern="0" spc="120" dirty="0">
                <a:solidFill>
                  <a:srgbClr val="595959"/>
                </a:solidFill>
                <a:latin typeface="Century Gothic"/>
                <a:cs typeface="Century Gothic"/>
              </a:rPr>
              <a:t> </a:t>
            </a:r>
            <a:r>
              <a:rPr sz="1200" kern="0" dirty="0">
                <a:solidFill>
                  <a:srgbClr val="595959"/>
                </a:solidFill>
                <a:latin typeface="Century Gothic"/>
                <a:cs typeface="Century Gothic"/>
              </a:rPr>
              <a:t>only</a:t>
            </a:r>
            <a:r>
              <a:rPr sz="1200" kern="0" spc="113" dirty="0">
                <a:solidFill>
                  <a:srgbClr val="595959"/>
                </a:solidFill>
                <a:latin typeface="Century Gothic"/>
                <a:cs typeface="Century Gothic"/>
              </a:rPr>
              <a:t> </a:t>
            </a:r>
            <a:r>
              <a:rPr sz="1200" kern="0" dirty="0">
                <a:solidFill>
                  <a:srgbClr val="595959"/>
                </a:solidFill>
                <a:latin typeface="Century Gothic"/>
                <a:cs typeface="Century Gothic"/>
              </a:rPr>
              <a:t>global</a:t>
            </a:r>
            <a:r>
              <a:rPr sz="1200" kern="0" spc="120" dirty="0">
                <a:solidFill>
                  <a:srgbClr val="595959"/>
                </a:solidFill>
                <a:latin typeface="Century Gothic"/>
                <a:cs typeface="Century Gothic"/>
              </a:rPr>
              <a:t> </a:t>
            </a:r>
            <a:r>
              <a:rPr sz="1200" kern="0" spc="60" dirty="0">
                <a:solidFill>
                  <a:srgbClr val="595959"/>
                </a:solidFill>
                <a:latin typeface="Century Gothic"/>
                <a:cs typeface="Century Gothic"/>
              </a:rPr>
              <a:t>security </a:t>
            </a:r>
            <a:r>
              <a:rPr sz="1200" kern="0" dirty="0">
                <a:solidFill>
                  <a:srgbClr val="595959"/>
                </a:solidFill>
                <a:latin typeface="Century Gothic"/>
                <a:cs typeface="Century Gothic"/>
              </a:rPr>
              <a:t>platform</a:t>
            </a:r>
            <a:r>
              <a:rPr sz="1200" kern="0" spc="93" dirty="0">
                <a:solidFill>
                  <a:srgbClr val="595959"/>
                </a:solidFill>
                <a:latin typeface="Century Gothic"/>
                <a:cs typeface="Century Gothic"/>
              </a:rPr>
              <a:t> </a:t>
            </a:r>
            <a:r>
              <a:rPr sz="1200" kern="0" spc="67" dirty="0">
                <a:solidFill>
                  <a:srgbClr val="595959"/>
                </a:solidFill>
                <a:latin typeface="Century Gothic"/>
                <a:cs typeface="Century Gothic"/>
              </a:rPr>
              <a:t>of</a:t>
            </a:r>
            <a:r>
              <a:rPr sz="1200" kern="0" spc="93" dirty="0">
                <a:solidFill>
                  <a:srgbClr val="595959"/>
                </a:solidFill>
                <a:latin typeface="Century Gothic"/>
                <a:cs typeface="Century Gothic"/>
              </a:rPr>
              <a:t> </a:t>
            </a:r>
            <a:r>
              <a:rPr sz="1200" kern="0" spc="152" dirty="0">
                <a:solidFill>
                  <a:srgbClr val="595959"/>
                </a:solidFill>
                <a:latin typeface="Century Gothic"/>
                <a:cs typeface="Century Gothic"/>
              </a:rPr>
              <a:t>its</a:t>
            </a:r>
            <a:r>
              <a:rPr sz="1200" kern="0" spc="100" dirty="0">
                <a:solidFill>
                  <a:srgbClr val="595959"/>
                </a:solidFill>
                <a:latin typeface="Century Gothic"/>
                <a:cs typeface="Century Gothic"/>
              </a:rPr>
              <a:t> </a:t>
            </a:r>
            <a:r>
              <a:rPr sz="1200" kern="0" spc="67" dirty="0">
                <a:solidFill>
                  <a:srgbClr val="595959"/>
                </a:solidFill>
                <a:latin typeface="Century Gothic"/>
                <a:cs typeface="Century Gothic"/>
              </a:rPr>
              <a:t>kind,</a:t>
            </a:r>
            <a:r>
              <a:rPr sz="1200" kern="0" spc="93" dirty="0">
                <a:solidFill>
                  <a:srgbClr val="595959"/>
                </a:solidFill>
                <a:latin typeface="Century Gothic"/>
                <a:cs typeface="Century Gothic"/>
              </a:rPr>
              <a:t> </a:t>
            </a:r>
            <a:r>
              <a:rPr sz="1200" kern="0" spc="73" dirty="0">
                <a:solidFill>
                  <a:srgbClr val="595959"/>
                </a:solidFill>
                <a:latin typeface="Century Gothic"/>
                <a:cs typeface="Century Gothic"/>
              </a:rPr>
              <a:t>KnowBe4</a:t>
            </a:r>
            <a:r>
              <a:rPr sz="1200" kern="0" spc="93" dirty="0">
                <a:solidFill>
                  <a:srgbClr val="595959"/>
                </a:solidFill>
                <a:latin typeface="Century Gothic"/>
                <a:cs typeface="Century Gothic"/>
              </a:rPr>
              <a:t> transforms</a:t>
            </a:r>
            <a:r>
              <a:rPr sz="1200" kern="0" spc="100" dirty="0">
                <a:solidFill>
                  <a:srgbClr val="595959"/>
                </a:solidFill>
                <a:latin typeface="Century Gothic"/>
                <a:cs typeface="Century Gothic"/>
              </a:rPr>
              <a:t> </a:t>
            </a:r>
            <a:r>
              <a:rPr sz="1200" kern="0" dirty="0">
                <a:solidFill>
                  <a:srgbClr val="595959"/>
                </a:solidFill>
                <a:latin typeface="Century Gothic"/>
                <a:cs typeface="Century Gothic"/>
              </a:rPr>
              <a:t>your</a:t>
            </a:r>
            <a:r>
              <a:rPr sz="1200" kern="0" spc="93" dirty="0">
                <a:solidFill>
                  <a:srgbClr val="595959"/>
                </a:solidFill>
                <a:latin typeface="Century Gothic"/>
                <a:cs typeface="Century Gothic"/>
              </a:rPr>
              <a:t> </a:t>
            </a:r>
            <a:r>
              <a:rPr sz="1200" kern="0" spc="67" dirty="0">
                <a:solidFill>
                  <a:srgbClr val="595959"/>
                </a:solidFill>
                <a:latin typeface="Century Gothic"/>
                <a:cs typeface="Century Gothic"/>
              </a:rPr>
              <a:t>largest</a:t>
            </a:r>
            <a:r>
              <a:rPr sz="1200" kern="0" spc="93" dirty="0">
                <a:solidFill>
                  <a:srgbClr val="595959"/>
                </a:solidFill>
                <a:latin typeface="Century Gothic"/>
                <a:cs typeface="Century Gothic"/>
              </a:rPr>
              <a:t> </a:t>
            </a:r>
            <a:r>
              <a:rPr sz="1200" kern="0" dirty="0">
                <a:solidFill>
                  <a:srgbClr val="595959"/>
                </a:solidFill>
                <a:latin typeface="Century Gothic"/>
                <a:cs typeface="Century Gothic"/>
              </a:rPr>
              <a:t>attack</a:t>
            </a:r>
            <a:r>
              <a:rPr sz="1200" kern="0" spc="100" dirty="0">
                <a:solidFill>
                  <a:srgbClr val="595959"/>
                </a:solidFill>
                <a:latin typeface="Century Gothic"/>
                <a:cs typeface="Century Gothic"/>
              </a:rPr>
              <a:t> </a:t>
            </a:r>
            <a:r>
              <a:rPr sz="1200" kern="0" dirty="0">
                <a:solidFill>
                  <a:srgbClr val="595959"/>
                </a:solidFill>
                <a:latin typeface="Century Gothic"/>
                <a:cs typeface="Century Gothic"/>
              </a:rPr>
              <a:t>surface—your</a:t>
            </a:r>
            <a:r>
              <a:rPr sz="1200" kern="0" spc="93" dirty="0">
                <a:solidFill>
                  <a:srgbClr val="595959"/>
                </a:solidFill>
                <a:latin typeface="Century Gothic"/>
                <a:cs typeface="Century Gothic"/>
              </a:rPr>
              <a:t> </a:t>
            </a:r>
            <a:r>
              <a:rPr sz="1200" kern="0" spc="73" dirty="0">
                <a:solidFill>
                  <a:srgbClr val="595959"/>
                </a:solidFill>
                <a:latin typeface="Century Gothic"/>
                <a:cs typeface="Century Gothic"/>
              </a:rPr>
              <a:t>workforce—</a:t>
            </a:r>
            <a:r>
              <a:rPr sz="1200" kern="0" dirty="0">
                <a:solidFill>
                  <a:srgbClr val="595959"/>
                </a:solidFill>
                <a:latin typeface="Century Gothic"/>
                <a:cs typeface="Century Gothic"/>
              </a:rPr>
              <a:t>into</a:t>
            </a:r>
            <a:r>
              <a:rPr sz="1200" kern="0" spc="93" dirty="0">
                <a:solidFill>
                  <a:srgbClr val="595959"/>
                </a:solidFill>
                <a:latin typeface="Century Gothic"/>
                <a:cs typeface="Century Gothic"/>
              </a:rPr>
              <a:t> </a:t>
            </a:r>
            <a:r>
              <a:rPr sz="1200" kern="0" dirty="0">
                <a:solidFill>
                  <a:srgbClr val="595959"/>
                </a:solidFill>
                <a:latin typeface="Century Gothic"/>
                <a:cs typeface="Century Gothic"/>
              </a:rPr>
              <a:t>your</a:t>
            </a:r>
            <a:r>
              <a:rPr sz="1200" kern="0" spc="100" dirty="0">
                <a:solidFill>
                  <a:srgbClr val="595959"/>
                </a:solidFill>
                <a:latin typeface="Century Gothic"/>
                <a:cs typeface="Century Gothic"/>
              </a:rPr>
              <a:t> </a:t>
            </a:r>
            <a:r>
              <a:rPr sz="1200" kern="0" spc="73" dirty="0">
                <a:solidFill>
                  <a:srgbClr val="595959"/>
                </a:solidFill>
                <a:latin typeface="Century Gothic"/>
                <a:cs typeface="Century Gothic"/>
              </a:rPr>
              <a:t>biggest</a:t>
            </a:r>
            <a:r>
              <a:rPr sz="1200" kern="0" spc="93" dirty="0">
                <a:solidFill>
                  <a:srgbClr val="595959"/>
                </a:solidFill>
                <a:latin typeface="Century Gothic"/>
                <a:cs typeface="Century Gothic"/>
              </a:rPr>
              <a:t> </a:t>
            </a:r>
            <a:r>
              <a:rPr sz="1200" kern="0" spc="-13" dirty="0">
                <a:solidFill>
                  <a:srgbClr val="595959"/>
                </a:solidFill>
                <a:latin typeface="Century Gothic"/>
                <a:cs typeface="Century Gothic"/>
              </a:rPr>
              <a:t>asset, </a:t>
            </a:r>
            <a:r>
              <a:rPr sz="1200" kern="0" spc="40" dirty="0">
                <a:solidFill>
                  <a:srgbClr val="595959"/>
                </a:solidFill>
                <a:latin typeface="Century Gothic"/>
                <a:cs typeface="Century Gothic"/>
              </a:rPr>
              <a:t>actively</a:t>
            </a:r>
            <a:r>
              <a:rPr sz="1200" kern="0" spc="20" dirty="0">
                <a:solidFill>
                  <a:srgbClr val="595959"/>
                </a:solidFill>
                <a:latin typeface="Century Gothic"/>
                <a:cs typeface="Century Gothic"/>
              </a:rPr>
              <a:t> </a:t>
            </a:r>
            <a:r>
              <a:rPr sz="1200" kern="0" spc="67" dirty="0">
                <a:solidFill>
                  <a:srgbClr val="595959"/>
                </a:solidFill>
                <a:latin typeface="Century Gothic"/>
                <a:cs typeface="Century Gothic"/>
              </a:rPr>
              <a:t>protecting</a:t>
            </a:r>
            <a:r>
              <a:rPr sz="1200" kern="0" spc="20" dirty="0">
                <a:solidFill>
                  <a:srgbClr val="595959"/>
                </a:solidFill>
                <a:latin typeface="Century Gothic"/>
                <a:cs typeface="Century Gothic"/>
              </a:rPr>
              <a:t> </a:t>
            </a:r>
            <a:r>
              <a:rPr sz="1200" kern="0" spc="40" dirty="0">
                <a:solidFill>
                  <a:srgbClr val="595959"/>
                </a:solidFill>
                <a:latin typeface="Century Gothic"/>
                <a:cs typeface="Century Gothic"/>
              </a:rPr>
              <a:t>your</a:t>
            </a:r>
            <a:r>
              <a:rPr sz="1200" kern="0" spc="27" dirty="0">
                <a:solidFill>
                  <a:srgbClr val="595959"/>
                </a:solidFill>
                <a:latin typeface="Century Gothic"/>
                <a:cs typeface="Century Gothic"/>
              </a:rPr>
              <a:t> </a:t>
            </a:r>
            <a:r>
              <a:rPr sz="1200" kern="0" spc="40" dirty="0">
                <a:solidFill>
                  <a:srgbClr val="595959"/>
                </a:solidFill>
                <a:latin typeface="Century Gothic"/>
                <a:cs typeface="Century Gothic"/>
              </a:rPr>
              <a:t>organization</a:t>
            </a:r>
            <a:r>
              <a:rPr sz="1200" kern="0" spc="20" dirty="0">
                <a:solidFill>
                  <a:srgbClr val="595959"/>
                </a:solidFill>
                <a:latin typeface="Century Gothic"/>
                <a:cs typeface="Century Gothic"/>
              </a:rPr>
              <a:t> </a:t>
            </a:r>
            <a:r>
              <a:rPr sz="1200" kern="0" spc="40" dirty="0">
                <a:solidFill>
                  <a:srgbClr val="595959"/>
                </a:solidFill>
                <a:latin typeface="Century Gothic"/>
                <a:cs typeface="Century Gothic"/>
              </a:rPr>
              <a:t>against</a:t>
            </a:r>
            <a:r>
              <a:rPr sz="1200" kern="0" spc="20" dirty="0">
                <a:solidFill>
                  <a:srgbClr val="595959"/>
                </a:solidFill>
                <a:latin typeface="Century Gothic"/>
                <a:cs typeface="Century Gothic"/>
              </a:rPr>
              <a:t> </a:t>
            </a:r>
            <a:r>
              <a:rPr sz="1200" kern="0" spc="60" dirty="0">
                <a:solidFill>
                  <a:srgbClr val="595959"/>
                </a:solidFill>
                <a:latin typeface="Century Gothic"/>
                <a:cs typeface="Century Gothic"/>
              </a:rPr>
              <a:t>cybersecurity</a:t>
            </a:r>
            <a:r>
              <a:rPr sz="1200" kern="0" spc="27" dirty="0">
                <a:solidFill>
                  <a:srgbClr val="595959"/>
                </a:solidFill>
                <a:latin typeface="Century Gothic"/>
                <a:cs typeface="Century Gothic"/>
              </a:rPr>
              <a:t> </a:t>
            </a:r>
            <a:r>
              <a:rPr sz="1200" kern="0" spc="47" dirty="0">
                <a:solidFill>
                  <a:srgbClr val="595959"/>
                </a:solidFill>
                <a:latin typeface="Century Gothic"/>
                <a:cs typeface="Century Gothic"/>
              </a:rPr>
              <a:t>threats.</a:t>
            </a:r>
            <a:endParaRPr sz="1200" kern="0" dirty="0">
              <a:solidFill>
                <a:sysClr val="windowText" lastClr="000000"/>
              </a:solidFill>
              <a:latin typeface="Century Gothic"/>
              <a:cs typeface="Century Gothic"/>
            </a:endParaRPr>
          </a:p>
        </p:txBody>
      </p:sp>
      <p:sp>
        <p:nvSpPr>
          <p:cNvPr id="8" name="object 8"/>
          <p:cNvSpPr txBox="1"/>
          <p:nvPr/>
        </p:nvSpPr>
        <p:spPr>
          <a:xfrm>
            <a:off x="1554956" y="2967606"/>
            <a:ext cx="1339425" cy="1166387"/>
          </a:xfrm>
          <a:prstGeom prst="rect">
            <a:avLst/>
          </a:prstGeom>
        </p:spPr>
        <p:txBody>
          <a:bodyPr vert="horz" wrap="square" lIns="0" tIns="16933" rIns="0" bIns="0" rtlCol="0">
            <a:spAutoFit/>
          </a:bodyPr>
          <a:lstStyle/>
          <a:p>
            <a:pPr marL="16933" marR="6773" indent="-1693" algn="ctr" defTabSz="1219170">
              <a:spcBef>
                <a:spcPts val="133"/>
              </a:spcBef>
            </a:pPr>
            <a:r>
              <a:rPr sz="1867" kern="0" spc="80">
                <a:solidFill>
                  <a:sysClr val="windowText" lastClr="000000"/>
                </a:solidFill>
                <a:latin typeface="Century Gothic"/>
                <a:cs typeface="Century Gothic"/>
              </a:rPr>
              <a:t>Security </a:t>
            </a:r>
            <a:r>
              <a:rPr sz="1867" kern="0" spc="-13">
                <a:solidFill>
                  <a:sysClr val="windowText" lastClr="000000"/>
                </a:solidFill>
                <a:latin typeface="Century Gothic"/>
                <a:cs typeface="Century Gothic"/>
              </a:rPr>
              <a:t>Awareness </a:t>
            </a:r>
            <a:r>
              <a:rPr sz="1867" kern="0" spc="80">
                <a:solidFill>
                  <a:sysClr val="windowText" lastClr="000000"/>
                </a:solidFill>
                <a:latin typeface="Century Gothic"/>
                <a:cs typeface="Century Gothic"/>
              </a:rPr>
              <a:t>Training</a:t>
            </a:r>
            <a:endParaRPr sz="1867" kern="0">
              <a:solidFill>
                <a:sysClr val="windowText" lastClr="000000"/>
              </a:solidFill>
              <a:latin typeface="Century Gothic"/>
              <a:cs typeface="Century Gothic"/>
            </a:endParaRPr>
          </a:p>
          <a:p>
            <a:pPr algn="ctr" defTabSz="1219170"/>
            <a:r>
              <a:rPr sz="1867" kern="0" spc="-67">
                <a:solidFill>
                  <a:sysClr val="windowText" lastClr="000000"/>
                </a:solidFill>
                <a:latin typeface="Century Gothic"/>
                <a:cs typeface="Century Gothic"/>
              </a:rPr>
              <a:t>+</a:t>
            </a:r>
            <a:endParaRPr sz="1867" kern="0">
              <a:solidFill>
                <a:sysClr val="windowText" lastClr="000000"/>
              </a:solidFill>
              <a:latin typeface="Century Gothic"/>
              <a:cs typeface="Century Gothic"/>
            </a:endParaRPr>
          </a:p>
        </p:txBody>
      </p:sp>
      <p:sp>
        <p:nvSpPr>
          <p:cNvPr id="17" name="object 17">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22013" defTabSz="1219170">
              <a:spcBef>
                <a:spcPts val="93"/>
              </a:spcBef>
            </a:pPr>
            <a:fld id="{81D60167-4931-47E6-BA6A-407CBD079E47}" type="slidenum">
              <a:rPr kern="0" spc="207" dirty="0"/>
              <a:pPr marL="22013" defTabSz="1219170">
                <a:spcBef>
                  <a:spcPts val="93"/>
                </a:spcBef>
              </a:pPr>
              <a:t>21</a:t>
            </a:fld>
            <a:endParaRPr kern="0" spc="207"/>
          </a:p>
        </p:txBody>
      </p:sp>
      <p:sp>
        <p:nvSpPr>
          <p:cNvPr id="18" name="object 18">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
        <p:nvSpPr>
          <p:cNvPr id="9" name="object 9"/>
          <p:cNvSpPr txBox="1"/>
          <p:nvPr/>
        </p:nvSpPr>
        <p:spPr>
          <a:xfrm>
            <a:off x="3219349" y="3804506"/>
            <a:ext cx="1036320" cy="1166387"/>
          </a:xfrm>
          <a:prstGeom prst="rect">
            <a:avLst/>
          </a:prstGeom>
        </p:spPr>
        <p:txBody>
          <a:bodyPr vert="horz" wrap="square" lIns="0" tIns="16933" rIns="0" bIns="0" rtlCol="0">
            <a:spAutoFit/>
          </a:bodyPr>
          <a:lstStyle/>
          <a:p>
            <a:pPr marL="16933" marR="6773" indent="-847" algn="ctr" defTabSz="1219170">
              <a:spcBef>
                <a:spcPts val="133"/>
              </a:spcBef>
            </a:pPr>
            <a:r>
              <a:rPr sz="1867" kern="0" spc="-13">
                <a:solidFill>
                  <a:sysClr val="windowText" lastClr="000000"/>
                </a:solidFill>
                <a:latin typeface="Century Gothic"/>
                <a:cs typeface="Century Gothic"/>
              </a:rPr>
              <a:t>Cloud </a:t>
            </a:r>
            <a:r>
              <a:rPr sz="1867" kern="0" spc="53">
                <a:solidFill>
                  <a:sysClr val="windowText" lastClr="000000"/>
                </a:solidFill>
                <a:latin typeface="Century Gothic"/>
                <a:cs typeface="Century Gothic"/>
              </a:rPr>
              <a:t>Email </a:t>
            </a:r>
            <a:r>
              <a:rPr sz="1867" kern="0" spc="80">
                <a:solidFill>
                  <a:sysClr val="windowText" lastClr="000000"/>
                </a:solidFill>
                <a:latin typeface="Century Gothic"/>
                <a:cs typeface="Century Gothic"/>
              </a:rPr>
              <a:t>Security</a:t>
            </a:r>
            <a:endParaRPr sz="1867" kern="0">
              <a:solidFill>
                <a:sysClr val="windowText" lastClr="000000"/>
              </a:solidFill>
              <a:latin typeface="Century Gothic"/>
              <a:cs typeface="Century Gothic"/>
            </a:endParaRPr>
          </a:p>
          <a:p>
            <a:pPr algn="ctr" defTabSz="1219170"/>
            <a:r>
              <a:rPr sz="1867" kern="0" spc="-67">
                <a:solidFill>
                  <a:sysClr val="windowText" lastClr="000000"/>
                </a:solidFill>
                <a:latin typeface="Century Gothic"/>
                <a:cs typeface="Century Gothic"/>
              </a:rPr>
              <a:t>+</a:t>
            </a:r>
            <a:endParaRPr sz="1867" kern="0">
              <a:solidFill>
                <a:sysClr val="windowText" lastClr="000000"/>
              </a:solidFill>
              <a:latin typeface="Century Gothic"/>
              <a:cs typeface="Century Gothic"/>
            </a:endParaRPr>
          </a:p>
        </p:txBody>
      </p:sp>
      <p:sp>
        <p:nvSpPr>
          <p:cNvPr id="10" name="object 10"/>
          <p:cNvSpPr txBox="1"/>
          <p:nvPr/>
        </p:nvSpPr>
        <p:spPr>
          <a:xfrm>
            <a:off x="4702507" y="3053482"/>
            <a:ext cx="1074420" cy="879066"/>
          </a:xfrm>
          <a:prstGeom prst="rect">
            <a:avLst/>
          </a:prstGeom>
        </p:spPr>
        <p:txBody>
          <a:bodyPr vert="horz" wrap="square" lIns="0" tIns="16933" rIns="0" bIns="0" rtlCol="0">
            <a:spAutoFit/>
          </a:bodyPr>
          <a:lstStyle/>
          <a:p>
            <a:pPr marL="16933" marR="6773" indent="-847" algn="ctr" defTabSz="1219170">
              <a:spcBef>
                <a:spcPts val="133"/>
              </a:spcBef>
            </a:pPr>
            <a:r>
              <a:rPr sz="1867" kern="0" spc="133">
                <a:solidFill>
                  <a:sysClr val="windowText" lastClr="000000"/>
                </a:solidFill>
                <a:latin typeface="Century Gothic"/>
                <a:cs typeface="Century Gothic"/>
              </a:rPr>
              <a:t>Anti- </a:t>
            </a:r>
            <a:r>
              <a:rPr sz="1867" kern="0" spc="100">
                <a:solidFill>
                  <a:sysClr val="windowText" lastClr="000000"/>
                </a:solidFill>
                <a:latin typeface="Century Gothic"/>
                <a:cs typeface="Century Gothic"/>
              </a:rPr>
              <a:t>Phishing</a:t>
            </a:r>
            <a:endParaRPr sz="1867" kern="0">
              <a:solidFill>
                <a:sysClr val="windowText" lastClr="000000"/>
              </a:solidFill>
              <a:latin typeface="Century Gothic"/>
              <a:cs typeface="Century Gothic"/>
            </a:endParaRPr>
          </a:p>
          <a:p>
            <a:pPr algn="ctr" defTabSz="1219170"/>
            <a:r>
              <a:rPr sz="1867" kern="0" spc="-67">
                <a:solidFill>
                  <a:sysClr val="windowText" lastClr="000000"/>
                </a:solidFill>
                <a:latin typeface="Century Gothic"/>
                <a:cs typeface="Century Gothic"/>
              </a:rPr>
              <a:t>+</a:t>
            </a:r>
            <a:endParaRPr sz="1867" kern="0">
              <a:solidFill>
                <a:sysClr val="windowText" lastClr="000000"/>
              </a:solidFill>
              <a:latin typeface="Century Gothic"/>
              <a:cs typeface="Century Gothic"/>
            </a:endParaRPr>
          </a:p>
        </p:txBody>
      </p:sp>
      <p:sp>
        <p:nvSpPr>
          <p:cNvPr id="11" name="object 11"/>
          <p:cNvSpPr txBox="1"/>
          <p:nvPr/>
        </p:nvSpPr>
        <p:spPr>
          <a:xfrm>
            <a:off x="6146667" y="4008347"/>
            <a:ext cx="1234440" cy="879066"/>
          </a:xfrm>
          <a:prstGeom prst="rect">
            <a:avLst/>
          </a:prstGeom>
        </p:spPr>
        <p:txBody>
          <a:bodyPr vert="horz" wrap="square" lIns="0" tIns="16933" rIns="0" bIns="0" rtlCol="0">
            <a:spAutoFit/>
          </a:bodyPr>
          <a:lstStyle/>
          <a:p>
            <a:pPr marL="16933" marR="6773" algn="ctr" defTabSz="1219170">
              <a:spcBef>
                <a:spcPts val="133"/>
              </a:spcBef>
            </a:pPr>
            <a:r>
              <a:rPr sz="1867" kern="0">
                <a:solidFill>
                  <a:sysClr val="windowText" lastClr="000000"/>
                </a:solidFill>
                <a:latin typeface="Century Gothic"/>
                <a:cs typeface="Century Gothic"/>
              </a:rPr>
              <a:t>Real-</a:t>
            </a:r>
            <a:r>
              <a:rPr sz="1867" kern="0" spc="73">
                <a:solidFill>
                  <a:sysClr val="windowText" lastClr="000000"/>
                </a:solidFill>
                <a:latin typeface="Century Gothic"/>
                <a:cs typeface="Century Gothic"/>
              </a:rPr>
              <a:t>Time </a:t>
            </a:r>
            <a:r>
              <a:rPr sz="1867" kern="0" spc="-13">
                <a:solidFill>
                  <a:sysClr val="windowText" lastClr="000000"/>
                </a:solidFill>
                <a:latin typeface="Century Gothic"/>
                <a:cs typeface="Century Gothic"/>
              </a:rPr>
              <a:t>Coaching</a:t>
            </a:r>
            <a:endParaRPr sz="1867" kern="0">
              <a:solidFill>
                <a:sysClr val="windowText" lastClr="000000"/>
              </a:solidFill>
              <a:latin typeface="Century Gothic"/>
              <a:cs typeface="Century Gothic"/>
            </a:endParaRPr>
          </a:p>
          <a:p>
            <a:pPr algn="ctr" defTabSz="1219170"/>
            <a:r>
              <a:rPr sz="1867" kern="0" spc="-67">
                <a:solidFill>
                  <a:sysClr val="windowText" lastClr="000000"/>
                </a:solidFill>
                <a:latin typeface="Century Gothic"/>
                <a:cs typeface="Century Gothic"/>
              </a:rPr>
              <a:t>+</a:t>
            </a:r>
            <a:endParaRPr sz="1867" kern="0">
              <a:solidFill>
                <a:sysClr val="windowText" lastClr="000000"/>
              </a:solidFill>
              <a:latin typeface="Century Gothic"/>
              <a:cs typeface="Century Gothic"/>
            </a:endParaRPr>
          </a:p>
        </p:txBody>
      </p:sp>
      <p:sp>
        <p:nvSpPr>
          <p:cNvPr id="12" name="object 12"/>
          <p:cNvSpPr txBox="1"/>
          <p:nvPr/>
        </p:nvSpPr>
        <p:spPr>
          <a:xfrm>
            <a:off x="7519287" y="3124602"/>
            <a:ext cx="1493520" cy="879066"/>
          </a:xfrm>
          <a:prstGeom prst="rect">
            <a:avLst/>
          </a:prstGeom>
        </p:spPr>
        <p:txBody>
          <a:bodyPr vert="horz" wrap="square" lIns="0" tIns="16933" rIns="0" bIns="0" rtlCol="0">
            <a:spAutoFit/>
          </a:bodyPr>
          <a:lstStyle/>
          <a:p>
            <a:pPr marL="16933" marR="6773" algn="ctr" defTabSz="1219170">
              <a:spcBef>
                <a:spcPts val="133"/>
              </a:spcBef>
            </a:pPr>
            <a:r>
              <a:rPr sz="1867" kern="0" spc="-13">
                <a:solidFill>
                  <a:sysClr val="windowText" lastClr="000000"/>
                </a:solidFill>
                <a:latin typeface="Century Gothic"/>
                <a:cs typeface="Century Gothic"/>
              </a:rPr>
              <a:t>Compliance </a:t>
            </a:r>
            <a:r>
              <a:rPr sz="1867" kern="0" spc="80">
                <a:solidFill>
                  <a:sysClr val="windowText" lastClr="000000"/>
                </a:solidFill>
                <a:latin typeface="Century Gothic"/>
                <a:cs typeface="Century Gothic"/>
              </a:rPr>
              <a:t>Training</a:t>
            </a:r>
            <a:endParaRPr sz="1867" kern="0">
              <a:solidFill>
                <a:sysClr val="windowText" lastClr="000000"/>
              </a:solidFill>
              <a:latin typeface="Century Gothic"/>
              <a:cs typeface="Century Gothic"/>
            </a:endParaRPr>
          </a:p>
          <a:p>
            <a:pPr algn="ctr" defTabSz="1219170"/>
            <a:r>
              <a:rPr sz="1867" kern="0" spc="-67">
                <a:solidFill>
                  <a:sysClr val="windowText" lastClr="000000"/>
                </a:solidFill>
                <a:latin typeface="Century Gothic"/>
                <a:cs typeface="Century Gothic"/>
              </a:rPr>
              <a:t>+</a:t>
            </a:r>
            <a:endParaRPr sz="1867" kern="0">
              <a:solidFill>
                <a:sysClr val="windowText" lastClr="000000"/>
              </a:solidFill>
              <a:latin typeface="Century Gothic"/>
              <a:cs typeface="Century Gothic"/>
            </a:endParaRPr>
          </a:p>
        </p:txBody>
      </p:sp>
      <p:sp>
        <p:nvSpPr>
          <p:cNvPr id="13" name="object 13"/>
          <p:cNvSpPr txBox="1"/>
          <p:nvPr/>
        </p:nvSpPr>
        <p:spPr>
          <a:xfrm>
            <a:off x="9101954" y="4008346"/>
            <a:ext cx="1332653" cy="879066"/>
          </a:xfrm>
          <a:prstGeom prst="rect">
            <a:avLst/>
          </a:prstGeom>
        </p:spPr>
        <p:txBody>
          <a:bodyPr vert="horz" wrap="square" lIns="0" tIns="16933" rIns="0" bIns="0" rtlCol="0">
            <a:spAutoFit/>
          </a:bodyPr>
          <a:lstStyle/>
          <a:p>
            <a:pPr marL="16086" marR="6773" algn="ctr" defTabSz="1219170">
              <a:spcBef>
                <a:spcPts val="133"/>
              </a:spcBef>
            </a:pPr>
            <a:r>
              <a:rPr sz="1867" kern="0" spc="87">
                <a:solidFill>
                  <a:sysClr val="windowText" lastClr="000000"/>
                </a:solidFill>
                <a:latin typeface="Century Gothic"/>
                <a:cs typeface="Century Gothic"/>
              </a:rPr>
              <a:t>AI</a:t>
            </a:r>
            <a:r>
              <a:rPr sz="1867" kern="0" spc="-100">
                <a:solidFill>
                  <a:sysClr val="windowText" lastClr="000000"/>
                </a:solidFill>
                <a:latin typeface="Century Gothic"/>
                <a:cs typeface="Century Gothic"/>
              </a:rPr>
              <a:t> </a:t>
            </a:r>
            <a:r>
              <a:rPr sz="1867" kern="0" spc="-13">
                <a:solidFill>
                  <a:sysClr val="windowText" lastClr="000000"/>
                </a:solidFill>
                <a:latin typeface="Century Gothic"/>
                <a:cs typeface="Century Gothic"/>
              </a:rPr>
              <a:t>Defense </a:t>
            </a:r>
            <a:r>
              <a:rPr sz="1867" kern="0" spc="53">
                <a:solidFill>
                  <a:sysClr val="windowText" lastClr="000000"/>
                </a:solidFill>
                <a:latin typeface="Century Gothic"/>
                <a:cs typeface="Century Gothic"/>
              </a:rPr>
              <a:t>Agents</a:t>
            </a:r>
            <a:endParaRPr sz="1867" kern="0">
              <a:solidFill>
                <a:sysClr val="windowText" lastClr="000000"/>
              </a:solidFill>
              <a:latin typeface="Century Gothic"/>
              <a:cs typeface="Century Gothic"/>
            </a:endParaRPr>
          </a:p>
          <a:p>
            <a:pPr algn="ctr" defTabSz="1219170"/>
            <a:r>
              <a:rPr sz="1867" kern="0" spc="-67">
                <a:solidFill>
                  <a:sysClr val="windowText" lastClr="000000"/>
                </a:solidFill>
                <a:latin typeface="Century Gothic"/>
                <a:cs typeface="Century Gothic"/>
              </a:rPr>
              <a:t>=</a:t>
            </a:r>
            <a:endParaRPr sz="1867" kern="0">
              <a:solidFill>
                <a:sysClr val="windowText" lastClr="000000"/>
              </a:solidFill>
              <a:latin typeface="Century Gothic"/>
              <a:cs typeface="Century Gothic"/>
            </a:endParaRPr>
          </a:p>
        </p:txBody>
      </p:sp>
      <p:sp>
        <p:nvSpPr>
          <p:cNvPr id="16" name="object 16"/>
          <p:cNvSpPr txBox="1"/>
          <p:nvPr/>
        </p:nvSpPr>
        <p:spPr>
          <a:xfrm>
            <a:off x="3159472" y="5523629"/>
            <a:ext cx="5677747" cy="386430"/>
          </a:xfrm>
          <a:prstGeom prst="rect">
            <a:avLst/>
          </a:prstGeom>
        </p:spPr>
        <p:txBody>
          <a:bodyPr vert="horz" wrap="square" lIns="0" tIns="16933" rIns="0" bIns="0" rtlCol="0">
            <a:spAutoFit/>
          </a:bodyPr>
          <a:lstStyle/>
          <a:p>
            <a:pPr marL="16933" defTabSz="1219170">
              <a:spcBef>
                <a:spcPts val="133"/>
              </a:spcBef>
            </a:pPr>
            <a:r>
              <a:rPr sz="2400" b="1" kern="0" spc="305">
                <a:solidFill>
                  <a:srgbClr val="EE4523"/>
                </a:solidFill>
                <a:latin typeface="Calibri"/>
                <a:cs typeface="Calibri"/>
              </a:rPr>
              <a:t>HRM+</a:t>
            </a:r>
            <a:r>
              <a:rPr sz="2400" b="1" kern="0" spc="520">
                <a:solidFill>
                  <a:srgbClr val="EE4523"/>
                </a:solidFill>
                <a:latin typeface="Calibri"/>
                <a:cs typeface="Calibri"/>
              </a:rPr>
              <a:t> </a:t>
            </a:r>
            <a:r>
              <a:rPr sz="2133" kern="0" spc="220">
                <a:solidFill>
                  <a:srgbClr val="00293C"/>
                </a:solidFill>
                <a:latin typeface="Calibri"/>
                <a:cs typeface="Calibri"/>
              </a:rPr>
              <a:t>Personalized.</a:t>
            </a:r>
            <a:r>
              <a:rPr sz="2133" kern="0" spc="-7">
                <a:solidFill>
                  <a:srgbClr val="00293C"/>
                </a:solidFill>
                <a:latin typeface="Calibri"/>
                <a:cs typeface="Calibri"/>
              </a:rPr>
              <a:t> </a:t>
            </a:r>
            <a:r>
              <a:rPr sz="2133" kern="0" spc="207">
                <a:solidFill>
                  <a:srgbClr val="00293C"/>
                </a:solidFill>
                <a:latin typeface="Calibri"/>
                <a:cs typeface="Calibri"/>
              </a:rPr>
              <a:t>Relevant.</a:t>
            </a:r>
            <a:r>
              <a:rPr sz="2133" kern="0">
                <a:solidFill>
                  <a:srgbClr val="00293C"/>
                </a:solidFill>
                <a:latin typeface="Calibri"/>
                <a:cs typeface="Calibri"/>
              </a:rPr>
              <a:t> </a:t>
            </a:r>
            <a:r>
              <a:rPr sz="2133" kern="0" spc="227">
                <a:solidFill>
                  <a:srgbClr val="00293C"/>
                </a:solidFill>
                <a:latin typeface="Calibri"/>
                <a:cs typeface="Calibri"/>
              </a:rPr>
              <a:t>Adaptive.</a:t>
            </a:r>
            <a:endParaRPr sz="2133" kern="0">
              <a:solidFill>
                <a:sysClr val="windowText" lastClr="000000"/>
              </a:solidFill>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42593" y="2896123"/>
            <a:ext cx="3319780" cy="755762"/>
          </a:xfrm>
          <a:prstGeom prst="rect">
            <a:avLst/>
          </a:prstGeom>
        </p:spPr>
        <p:txBody>
          <a:bodyPr vert="horz" wrap="square" lIns="0" tIns="16933" rIns="0" bIns="0" rtlCol="0">
            <a:spAutoFit/>
          </a:bodyPr>
          <a:lstStyle/>
          <a:p>
            <a:pPr marL="16933">
              <a:spcBef>
                <a:spcPts val="133"/>
              </a:spcBef>
            </a:pPr>
            <a:r>
              <a:rPr sz="4800" spc="600"/>
              <a:t>Resources</a:t>
            </a:r>
            <a:endParaRPr sz="4800"/>
          </a:p>
        </p:txBody>
      </p:sp>
      <p:sp>
        <p:nvSpPr>
          <p:cNvPr id="3" name="object 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22013" defTabSz="1219170">
              <a:spcBef>
                <a:spcPts val="93"/>
              </a:spcBef>
            </a:pPr>
            <a:fld id="{81D60167-4931-47E6-BA6A-407CBD079E47}" type="slidenum">
              <a:rPr kern="0" spc="207" dirty="0"/>
              <a:pPr marL="22013" defTabSz="1219170">
                <a:spcBef>
                  <a:spcPts val="93"/>
                </a:spcBef>
              </a:pPr>
              <a:t>22</a:t>
            </a:fld>
            <a:endParaRPr kern="0" spc="207"/>
          </a:p>
        </p:txBody>
      </p:sp>
      <p:sp>
        <p:nvSpPr>
          <p:cNvPr id="4" name="object 4">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txBox="1"/>
          <p:nvPr/>
        </p:nvSpPr>
        <p:spPr>
          <a:xfrm>
            <a:off x="4434088" y="2782315"/>
            <a:ext cx="298027" cy="304421"/>
          </a:xfrm>
          <a:prstGeom prst="rect">
            <a:avLst/>
          </a:prstGeom>
        </p:spPr>
        <p:txBody>
          <a:bodyPr vert="horz" wrap="square" lIns="0" tIns="16933" rIns="0" bIns="0" rtlCol="0">
            <a:spAutoFit/>
          </a:bodyPr>
          <a:lstStyle/>
          <a:p>
            <a:pPr marL="16933" defTabSz="1219170">
              <a:spcBef>
                <a:spcPts val="133"/>
              </a:spcBef>
            </a:pPr>
            <a:r>
              <a:rPr sz="1867" kern="0" spc="-33">
                <a:solidFill>
                  <a:srgbClr val="381621"/>
                </a:solidFill>
                <a:latin typeface="Arial"/>
                <a:cs typeface="Arial"/>
              </a:rPr>
              <a:t>02</a:t>
            </a:r>
            <a:endParaRPr sz="1867" kern="0">
              <a:solidFill>
                <a:sysClr val="windowText" lastClr="000000"/>
              </a:solidFill>
              <a:latin typeface="Arial"/>
              <a:cs typeface="Arial"/>
            </a:endParaRPr>
          </a:p>
        </p:txBody>
      </p:sp>
      <p:sp>
        <p:nvSpPr>
          <p:cNvPr id="3" name="object 3">
            <a:extLst>
              <a:ext uri="{C183D7F6-B498-43B3-948B-1728B52AA6E4}">
                <adec:decorative xmlns:adec="http://schemas.microsoft.com/office/drawing/2017/decorative" val="1"/>
              </a:ext>
            </a:extLst>
          </p:cNvPr>
          <p:cNvSpPr txBox="1"/>
          <p:nvPr/>
        </p:nvSpPr>
        <p:spPr>
          <a:xfrm>
            <a:off x="8311144" y="2782315"/>
            <a:ext cx="298027" cy="304421"/>
          </a:xfrm>
          <a:prstGeom prst="rect">
            <a:avLst/>
          </a:prstGeom>
        </p:spPr>
        <p:txBody>
          <a:bodyPr vert="horz" wrap="square" lIns="0" tIns="16933" rIns="0" bIns="0" rtlCol="0">
            <a:spAutoFit/>
          </a:bodyPr>
          <a:lstStyle/>
          <a:p>
            <a:pPr marL="16933" defTabSz="1219170">
              <a:spcBef>
                <a:spcPts val="133"/>
              </a:spcBef>
            </a:pPr>
            <a:r>
              <a:rPr sz="1867" kern="0" spc="-33">
                <a:solidFill>
                  <a:srgbClr val="381621"/>
                </a:solidFill>
                <a:latin typeface="Arial"/>
                <a:cs typeface="Arial"/>
              </a:rPr>
              <a:t>04</a:t>
            </a:r>
            <a:endParaRPr sz="1867" kern="0">
              <a:solidFill>
                <a:sysClr val="windowText" lastClr="000000"/>
              </a:solidFill>
              <a:latin typeface="Arial"/>
              <a:cs typeface="Arial"/>
            </a:endParaRPr>
          </a:p>
        </p:txBody>
      </p:sp>
      <p:sp>
        <p:nvSpPr>
          <p:cNvPr id="4" name="object 4"/>
          <p:cNvSpPr txBox="1">
            <a:spLocks noGrp="1"/>
          </p:cNvSpPr>
          <p:nvPr>
            <p:ph type="title"/>
          </p:nvPr>
        </p:nvSpPr>
        <p:spPr>
          <a:xfrm>
            <a:off x="385399" y="378635"/>
            <a:ext cx="2666152" cy="1740455"/>
          </a:xfrm>
          <a:prstGeom prst="rect">
            <a:avLst/>
          </a:prstGeom>
        </p:spPr>
        <p:txBody>
          <a:bodyPr vert="horz" wrap="square" lIns="0" tIns="16933" rIns="0" bIns="0" rtlCol="0">
            <a:spAutoFit/>
          </a:bodyPr>
          <a:lstStyle/>
          <a:p>
            <a:pPr marL="16933" marR="6773">
              <a:spcBef>
                <a:spcPts val="133"/>
              </a:spcBef>
            </a:pPr>
            <a:r>
              <a:rPr spc="339">
                <a:solidFill>
                  <a:srgbClr val="00293C"/>
                </a:solidFill>
              </a:rPr>
              <a:t>Universal </a:t>
            </a:r>
            <a:r>
              <a:rPr spc="407">
                <a:solidFill>
                  <a:srgbClr val="00293C"/>
                </a:solidFill>
              </a:rPr>
              <a:t>Security </a:t>
            </a:r>
            <a:r>
              <a:rPr spc="460">
                <a:solidFill>
                  <a:srgbClr val="00293C"/>
                </a:solidFill>
              </a:rPr>
              <a:t>Ecosystem</a:t>
            </a:r>
          </a:p>
        </p:txBody>
      </p:sp>
      <p:sp>
        <p:nvSpPr>
          <p:cNvPr id="5" name="object 5"/>
          <p:cNvSpPr txBox="1"/>
          <p:nvPr/>
        </p:nvSpPr>
        <p:spPr>
          <a:xfrm>
            <a:off x="4434089" y="382064"/>
            <a:ext cx="3319780" cy="1653957"/>
          </a:xfrm>
          <a:prstGeom prst="rect">
            <a:avLst/>
          </a:prstGeom>
        </p:spPr>
        <p:txBody>
          <a:bodyPr vert="horz" wrap="square" lIns="0" tIns="6773" rIns="0" bIns="0" rtlCol="0">
            <a:spAutoFit/>
          </a:bodyPr>
          <a:lstStyle/>
          <a:p>
            <a:pPr marL="552013" marR="6773" indent="-535927" defTabSz="1219170">
              <a:lnSpc>
                <a:spcPct val="113700"/>
              </a:lnSpc>
              <a:spcBef>
                <a:spcPts val="53"/>
              </a:spcBef>
              <a:tabLst>
                <a:tab pos="552013" algn="l"/>
              </a:tabLst>
            </a:pPr>
            <a:r>
              <a:rPr sz="1867" kern="0" spc="-33">
                <a:solidFill>
                  <a:srgbClr val="381621"/>
                </a:solidFill>
                <a:latin typeface="Arial"/>
                <a:cs typeface="Arial"/>
              </a:rPr>
              <a:t>01</a:t>
            </a:r>
            <a:r>
              <a:rPr sz="1867" kern="0">
                <a:solidFill>
                  <a:srgbClr val="381621"/>
                </a:solidFill>
                <a:latin typeface="Arial"/>
                <a:cs typeface="Arial"/>
              </a:rPr>
              <a:t>	</a:t>
            </a:r>
            <a:r>
              <a:rPr sz="3600" kern="0" baseline="3086">
                <a:solidFill>
                  <a:srgbClr val="00293C"/>
                </a:solidFill>
                <a:latin typeface="Century Gothic"/>
                <a:cs typeface="Century Gothic"/>
              </a:rPr>
              <a:t>Coordinate</a:t>
            </a:r>
            <a:r>
              <a:rPr sz="3600" kern="0" spc="409" baseline="3086">
                <a:solidFill>
                  <a:srgbClr val="00293C"/>
                </a:solidFill>
                <a:latin typeface="Century Gothic"/>
                <a:cs typeface="Century Gothic"/>
              </a:rPr>
              <a:t> </a:t>
            </a:r>
            <a:r>
              <a:rPr sz="3600" kern="0" spc="-100" baseline="3086">
                <a:solidFill>
                  <a:srgbClr val="00293C"/>
                </a:solidFill>
                <a:latin typeface="Century Gothic"/>
                <a:cs typeface="Century Gothic"/>
              </a:rPr>
              <a:t>a </a:t>
            </a:r>
            <a:r>
              <a:rPr sz="2400" kern="0" spc="67">
                <a:solidFill>
                  <a:srgbClr val="00293C"/>
                </a:solidFill>
                <a:latin typeface="Century Gothic"/>
                <a:cs typeface="Century Gothic"/>
              </a:rPr>
              <a:t>quarterly</a:t>
            </a:r>
            <a:r>
              <a:rPr sz="2400" kern="0" spc="-87">
                <a:solidFill>
                  <a:srgbClr val="00293C"/>
                </a:solidFill>
                <a:latin typeface="Century Gothic"/>
                <a:cs typeface="Century Gothic"/>
              </a:rPr>
              <a:t> </a:t>
            </a:r>
            <a:r>
              <a:rPr sz="2400" kern="0">
                <a:solidFill>
                  <a:srgbClr val="00293C"/>
                </a:solidFill>
                <a:latin typeface="Century Gothic"/>
                <a:cs typeface="Century Gothic"/>
              </a:rPr>
              <a:t>call</a:t>
            </a:r>
            <a:r>
              <a:rPr sz="2400" kern="0" spc="-87">
                <a:solidFill>
                  <a:srgbClr val="00293C"/>
                </a:solidFill>
                <a:latin typeface="Century Gothic"/>
                <a:cs typeface="Century Gothic"/>
              </a:rPr>
              <a:t> </a:t>
            </a:r>
            <a:r>
              <a:rPr sz="2400" kern="0" spc="100">
                <a:solidFill>
                  <a:srgbClr val="00293C"/>
                </a:solidFill>
                <a:latin typeface="Century Gothic"/>
                <a:cs typeface="Century Gothic"/>
              </a:rPr>
              <a:t>with </a:t>
            </a:r>
            <a:r>
              <a:rPr sz="2400" kern="0">
                <a:solidFill>
                  <a:srgbClr val="00293C"/>
                </a:solidFill>
                <a:latin typeface="Century Gothic"/>
                <a:cs typeface="Century Gothic"/>
              </a:rPr>
              <a:t>all</a:t>
            </a:r>
            <a:r>
              <a:rPr sz="2400" kern="0" spc="7">
                <a:solidFill>
                  <a:srgbClr val="00293C"/>
                </a:solidFill>
                <a:latin typeface="Century Gothic"/>
                <a:cs typeface="Century Gothic"/>
              </a:rPr>
              <a:t> </a:t>
            </a:r>
            <a:r>
              <a:rPr sz="2400" kern="0" spc="-13">
                <a:solidFill>
                  <a:srgbClr val="00293C"/>
                </a:solidFill>
                <a:latin typeface="Century Gothic"/>
                <a:cs typeface="Century Gothic"/>
              </a:rPr>
              <a:t>agencies </a:t>
            </a:r>
            <a:r>
              <a:rPr sz="2400" kern="0" spc="140">
                <a:solidFill>
                  <a:srgbClr val="00293C"/>
                </a:solidFill>
                <a:latin typeface="Century Gothic"/>
                <a:cs typeface="Century Gothic"/>
              </a:rPr>
              <a:t>willing</a:t>
            </a:r>
            <a:r>
              <a:rPr sz="2400" kern="0" spc="-113">
                <a:solidFill>
                  <a:srgbClr val="00293C"/>
                </a:solidFill>
                <a:latin typeface="Century Gothic"/>
                <a:cs typeface="Century Gothic"/>
              </a:rPr>
              <a:t> </a:t>
            </a:r>
            <a:r>
              <a:rPr sz="2400" kern="0" spc="113">
                <a:solidFill>
                  <a:srgbClr val="00293C"/>
                </a:solidFill>
                <a:latin typeface="Century Gothic"/>
                <a:cs typeface="Century Gothic"/>
              </a:rPr>
              <a:t>to</a:t>
            </a:r>
            <a:r>
              <a:rPr sz="2400" kern="0" spc="-113">
                <a:solidFill>
                  <a:srgbClr val="00293C"/>
                </a:solidFill>
                <a:latin typeface="Century Gothic"/>
                <a:cs typeface="Century Gothic"/>
              </a:rPr>
              <a:t> </a:t>
            </a:r>
            <a:r>
              <a:rPr sz="2400" kern="0" spc="133">
                <a:solidFill>
                  <a:srgbClr val="00293C"/>
                </a:solidFill>
                <a:latin typeface="Century Gothic"/>
                <a:cs typeface="Century Gothic"/>
              </a:rPr>
              <a:t>join</a:t>
            </a:r>
            <a:endParaRPr sz="2400" kern="0">
              <a:solidFill>
                <a:sysClr val="windowText" lastClr="000000"/>
              </a:solidFill>
              <a:latin typeface="Century Gothic"/>
              <a:cs typeface="Century Gothic"/>
            </a:endParaRPr>
          </a:p>
        </p:txBody>
      </p:sp>
      <p:sp>
        <p:nvSpPr>
          <p:cNvPr id="8" name="object 8"/>
          <p:cNvSpPr txBox="1"/>
          <p:nvPr/>
        </p:nvSpPr>
        <p:spPr>
          <a:xfrm>
            <a:off x="4969595" y="2645285"/>
            <a:ext cx="2767752" cy="1678131"/>
          </a:xfrm>
          <a:prstGeom prst="rect">
            <a:avLst/>
          </a:prstGeom>
        </p:spPr>
        <p:txBody>
          <a:bodyPr vert="horz" wrap="square" lIns="0" tIns="16933" rIns="0" bIns="0" rtlCol="0">
            <a:spAutoFit/>
          </a:bodyPr>
          <a:lstStyle/>
          <a:p>
            <a:pPr marL="16933" marR="6773" defTabSz="1219170">
              <a:lnSpc>
                <a:spcPct val="114999"/>
              </a:lnSpc>
              <a:spcBef>
                <a:spcPts val="133"/>
              </a:spcBef>
            </a:pPr>
            <a:r>
              <a:rPr sz="2400" kern="0" spc="87" dirty="0">
                <a:solidFill>
                  <a:srgbClr val="00293C"/>
                </a:solidFill>
                <a:latin typeface="Century Gothic"/>
                <a:cs typeface="Century Gothic"/>
              </a:rPr>
              <a:t>Calls</a:t>
            </a:r>
            <a:r>
              <a:rPr sz="2400" kern="0" spc="-107" dirty="0">
                <a:solidFill>
                  <a:srgbClr val="00293C"/>
                </a:solidFill>
                <a:latin typeface="Century Gothic"/>
                <a:cs typeface="Century Gothic"/>
              </a:rPr>
              <a:t> </a:t>
            </a:r>
            <a:r>
              <a:rPr sz="2400" kern="0" spc="167" dirty="0">
                <a:solidFill>
                  <a:srgbClr val="00293C"/>
                </a:solidFill>
                <a:latin typeface="Century Gothic"/>
                <a:cs typeface="Century Gothic"/>
              </a:rPr>
              <a:t>will</a:t>
            </a:r>
            <a:r>
              <a:rPr sz="2400" kern="0" spc="-107" dirty="0">
                <a:solidFill>
                  <a:srgbClr val="00293C"/>
                </a:solidFill>
                <a:latin typeface="Century Gothic"/>
                <a:cs typeface="Century Gothic"/>
              </a:rPr>
              <a:t> </a:t>
            </a:r>
            <a:r>
              <a:rPr sz="2400" kern="0" spc="67" dirty="0">
                <a:solidFill>
                  <a:srgbClr val="00293C"/>
                </a:solidFill>
                <a:latin typeface="Century Gothic"/>
                <a:cs typeface="Century Gothic"/>
              </a:rPr>
              <a:t>includes </a:t>
            </a:r>
            <a:r>
              <a:rPr sz="2400" kern="0" spc="93" dirty="0">
                <a:solidFill>
                  <a:srgbClr val="00293C"/>
                </a:solidFill>
                <a:latin typeface="Century Gothic"/>
                <a:cs typeface="Century Gothic"/>
              </a:rPr>
              <a:t>latest</a:t>
            </a:r>
            <a:r>
              <a:rPr sz="2400" kern="0" spc="-120" dirty="0">
                <a:solidFill>
                  <a:srgbClr val="00293C"/>
                </a:solidFill>
                <a:latin typeface="Century Gothic"/>
                <a:cs typeface="Century Gothic"/>
              </a:rPr>
              <a:t> </a:t>
            </a:r>
            <a:r>
              <a:rPr sz="2400" kern="0" spc="-13" dirty="0">
                <a:solidFill>
                  <a:srgbClr val="00293C"/>
                </a:solidFill>
                <a:latin typeface="Century Gothic"/>
                <a:cs typeface="Century Gothic"/>
              </a:rPr>
              <a:t>updates, </a:t>
            </a:r>
            <a:r>
              <a:rPr sz="2400" kern="0" spc="-73" dirty="0">
                <a:solidFill>
                  <a:srgbClr val="00293C"/>
                </a:solidFill>
                <a:latin typeface="Century Gothic"/>
                <a:cs typeface="Century Gothic"/>
              </a:rPr>
              <a:t>and</a:t>
            </a:r>
            <a:r>
              <a:rPr sz="2400" kern="0" spc="-93" dirty="0">
                <a:solidFill>
                  <a:srgbClr val="00293C"/>
                </a:solidFill>
                <a:latin typeface="Century Gothic"/>
                <a:cs typeface="Century Gothic"/>
              </a:rPr>
              <a:t> </a:t>
            </a:r>
            <a:r>
              <a:rPr sz="2400" kern="0" spc="-13" dirty="0">
                <a:solidFill>
                  <a:srgbClr val="00293C"/>
                </a:solidFill>
                <a:latin typeface="Century Gothic"/>
                <a:cs typeface="Century Gothic"/>
              </a:rPr>
              <a:t>feedback </a:t>
            </a:r>
            <a:r>
              <a:rPr sz="2400" kern="0" spc="127" dirty="0">
                <a:solidFill>
                  <a:srgbClr val="00293C"/>
                </a:solidFill>
                <a:latin typeface="Century Gothic"/>
                <a:cs typeface="Century Gothic"/>
              </a:rPr>
              <a:t>from</a:t>
            </a:r>
            <a:r>
              <a:rPr sz="2400" kern="0" spc="-40" dirty="0">
                <a:solidFill>
                  <a:srgbClr val="00293C"/>
                </a:solidFill>
                <a:latin typeface="Century Gothic"/>
                <a:cs typeface="Century Gothic"/>
              </a:rPr>
              <a:t> </a:t>
            </a:r>
            <a:r>
              <a:rPr sz="2400" kern="0" dirty="0">
                <a:solidFill>
                  <a:srgbClr val="00293C"/>
                </a:solidFill>
                <a:latin typeface="Century Gothic"/>
                <a:cs typeface="Century Gothic"/>
              </a:rPr>
              <a:t>the</a:t>
            </a:r>
            <a:r>
              <a:rPr sz="2400" kern="0" spc="-40" dirty="0">
                <a:solidFill>
                  <a:srgbClr val="00293C"/>
                </a:solidFill>
                <a:latin typeface="Century Gothic"/>
                <a:cs typeface="Century Gothic"/>
              </a:rPr>
              <a:t> </a:t>
            </a:r>
            <a:r>
              <a:rPr sz="2400" kern="0" spc="-27" dirty="0">
                <a:solidFill>
                  <a:srgbClr val="00293C"/>
                </a:solidFill>
                <a:latin typeface="Century Gothic"/>
                <a:cs typeface="Century Gothic"/>
              </a:rPr>
              <a:t>team</a:t>
            </a:r>
            <a:endParaRPr sz="2400" kern="0" dirty="0">
              <a:solidFill>
                <a:sysClr val="windowText" lastClr="000000"/>
              </a:solidFill>
              <a:latin typeface="Century Gothic"/>
              <a:cs typeface="Century Gothic"/>
            </a:endParaRPr>
          </a:p>
        </p:txBody>
      </p:sp>
      <p:sp>
        <p:nvSpPr>
          <p:cNvPr id="6" name="object 6"/>
          <p:cNvSpPr txBox="1"/>
          <p:nvPr/>
        </p:nvSpPr>
        <p:spPr>
          <a:xfrm>
            <a:off x="8311145" y="382058"/>
            <a:ext cx="3456940" cy="2074115"/>
          </a:xfrm>
          <a:prstGeom prst="rect">
            <a:avLst/>
          </a:prstGeom>
        </p:spPr>
        <p:txBody>
          <a:bodyPr vert="horz" wrap="square" lIns="0" tIns="5927" rIns="0" bIns="0" rtlCol="0">
            <a:spAutoFit/>
          </a:bodyPr>
          <a:lstStyle/>
          <a:p>
            <a:pPr marL="551165" marR="6773" indent="-535080" defTabSz="1219170">
              <a:lnSpc>
                <a:spcPct val="113999"/>
              </a:lnSpc>
              <a:spcBef>
                <a:spcPts val="47"/>
              </a:spcBef>
              <a:tabLst>
                <a:tab pos="551165" algn="l"/>
              </a:tabLst>
            </a:pPr>
            <a:r>
              <a:rPr sz="1867" kern="0" spc="-33">
                <a:solidFill>
                  <a:srgbClr val="381621"/>
                </a:solidFill>
                <a:latin typeface="Arial"/>
                <a:cs typeface="Arial"/>
              </a:rPr>
              <a:t>03</a:t>
            </a:r>
            <a:r>
              <a:rPr sz="1867" kern="0">
                <a:solidFill>
                  <a:srgbClr val="381621"/>
                </a:solidFill>
                <a:latin typeface="Arial"/>
                <a:cs typeface="Arial"/>
              </a:rPr>
              <a:t>	</a:t>
            </a:r>
            <a:r>
              <a:rPr sz="3600" kern="0" baseline="3086">
                <a:solidFill>
                  <a:srgbClr val="00293C"/>
                </a:solidFill>
                <a:latin typeface="Century Gothic"/>
                <a:cs typeface="Century Gothic"/>
              </a:rPr>
              <a:t>Content</a:t>
            </a:r>
            <a:r>
              <a:rPr sz="3600" kern="0" spc="369" baseline="3086">
                <a:solidFill>
                  <a:srgbClr val="00293C"/>
                </a:solidFill>
                <a:latin typeface="Century Gothic"/>
                <a:cs typeface="Century Gothic"/>
              </a:rPr>
              <a:t> </a:t>
            </a:r>
            <a:r>
              <a:rPr sz="3600" kern="0" spc="169" baseline="3086">
                <a:solidFill>
                  <a:srgbClr val="00293C"/>
                </a:solidFill>
                <a:latin typeface="Century Gothic"/>
                <a:cs typeface="Century Gothic"/>
              </a:rPr>
              <a:t>Specialist </a:t>
            </a:r>
            <a:r>
              <a:rPr sz="2400" kern="0" spc="167">
                <a:solidFill>
                  <a:srgbClr val="00293C"/>
                </a:solidFill>
                <a:latin typeface="Century Gothic"/>
                <a:cs typeface="Century Gothic"/>
              </a:rPr>
              <a:t>will</a:t>
            </a:r>
            <a:r>
              <a:rPr sz="2400" kern="0" spc="-100">
                <a:solidFill>
                  <a:srgbClr val="00293C"/>
                </a:solidFill>
                <a:latin typeface="Century Gothic"/>
                <a:cs typeface="Century Gothic"/>
              </a:rPr>
              <a:t> </a:t>
            </a:r>
            <a:r>
              <a:rPr sz="2400" kern="0" spc="60">
                <a:solidFill>
                  <a:srgbClr val="00293C"/>
                </a:solidFill>
                <a:latin typeface="Century Gothic"/>
                <a:cs typeface="Century Gothic"/>
              </a:rPr>
              <a:t>provide</a:t>
            </a:r>
            <a:r>
              <a:rPr sz="2400" kern="0" spc="-100">
                <a:solidFill>
                  <a:srgbClr val="00293C"/>
                </a:solidFill>
                <a:latin typeface="Century Gothic"/>
                <a:cs typeface="Century Gothic"/>
              </a:rPr>
              <a:t> </a:t>
            </a:r>
            <a:r>
              <a:rPr sz="2400" kern="0" spc="-33">
                <a:solidFill>
                  <a:srgbClr val="00293C"/>
                </a:solidFill>
                <a:latin typeface="Century Gothic"/>
                <a:cs typeface="Century Gothic"/>
              </a:rPr>
              <a:t>new </a:t>
            </a:r>
            <a:r>
              <a:rPr sz="2400" kern="0">
                <a:solidFill>
                  <a:srgbClr val="00293C"/>
                </a:solidFill>
                <a:latin typeface="Century Gothic"/>
                <a:cs typeface="Century Gothic"/>
              </a:rPr>
              <a:t>content</a:t>
            </a:r>
            <a:r>
              <a:rPr sz="2400" kern="0" spc="233">
                <a:solidFill>
                  <a:srgbClr val="00293C"/>
                </a:solidFill>
                <a:latin typeface="Century Gothic"/>
                <a:cs typeface="Century Gothic"/>
              </a:rPr>
              <a:t> </a:t>
            </a:r>
            <a:r>
              <a:rPr sz="2400" kern="0" spc="100">
                <a:solidFill>
                  <a:srgbClr val="00293C"/>
                </a:solidFill>
                <a:latin typeface="Century Gothic"/>
                <a:cs typeface="Century Gothic"/>
              </a:rPr>
              <a:t>offerings </a:t>
            </a:r>
            <a:r>
              <a:rPr sz="2400" kern="0" spc="-73">
                <a:solidFill>
                  <a:srgbClr val="00293C"/>
                </a:solidFill>
                <a:latin typeface="Century Gothic"/>
                <a:cs typeface="Century Gothic"/>
              </a:rPr>
              <a:t>and</a:t>
            </a:r>
            <a:r>
              <a:rPr sz="2400" kern="0" spc="-93">
                <a:solidFill>
                  <a:srgbClr val="00293C"/>
                </a:solidFill>
                <a:latin typeface="Century Gothic"/>
                <a:cs typeface="Century Gothic"/>
              </a:rPr>
              <a:t> </a:t>
            </a:r>
            <a:r>
              <a:rPr sz="2400" kern="0" spc="73">
                <a:solidFill>
                  <a:srgbClr val="00293C"/>
                </a:solidFill>
                <a:latin typeface="Century Gothic"/>
                <a:cs typeface="Century Gothic"/>
              </a:rPr>
              <a:t>future </a:t>
            </a:r>
            <a:r>
              <a:rPr sz="2400" kern="0" spc="-27">
                <a:solidFill>
                  <a:srgbClr val="00293C"/>
                </a:solidFill>
                <a:latin typeface="Century Gothic"/>
                <a:cs typeface="Century Gothic"/>
              </a:rPr>
              <a:t>roadmap</a:t>
            </a:r>
            <a:r>
              <a:rPr sz="2400" kern="0" spc="-100">
                <a:solidFill>
                  <a:srgbClr val="00293C"/>
                </a:solidFill>
                <a:latin typeface="Century Gothic"/>
                <a:cs typeface="Century Gothic"/>
              </a:rPr>
              <a:t> </a:t>
            </a:r>
            <a:r>
              <a:rPr sz="2400" kern="0" spc="127">
                <a:solidFill>
                  <a:srgbClr val="00293C"/>
                </a:solidFill>
                <a:latin typeface="Century Gothic"/>
                <a:cs typeface="Century Gothic"/>
              </a:rPr>
              <a:t>items</a:t>
            </a:r>
            <a:endParaRPr sz="2400" kern="0">
              <a:solidFill>
                <a:sysClr val="windowText" lastClr="000000"/>
              </a:solidFill>
              <a:latin typeface="Century Gothic"/>
              <a:cs typeface="Century Gothic"/>
            </a:endParaRPr>
          </a:p>
        </p:txBody>
      </p:sp>
      <p:sp>
        <p:nvSpPr>
          <p:cNvPr id="7" name="object 7"/>
          <p:cNvSpPr txBox="1"/>
          <p:nvPr/>
        </p:nvSpPr>
        <p:spPr>
          <a:xfrm>
            <a:off x="8845897" y="2645284"/>
            <a:ext cx="2048087" cy="828667"/>
          </a:xfrm>
          <a:prstGeom prst="rect">
            <a:avLst/>
          </a:prstGeom>
        </p:spPr>
        <p:txBody>
          <a:bodyPr vert="horz" wrap="square" lIns="0" tIns="16933" rIns="0" bIns="0" rtlCol="0">
            <a:spAutoFit/>
          </a:bodyPr>
          <a:lstStyle/>
          <a:p>
            <a:pPr marL="16933" marR="6773" defTabSz="1219170">
              <a:lnSpc>
                <a:spcPct val="114999"/>
              </a:lnSpc>
              <a:spcBef>
                <a:spcPts val="133"/>
              </a:spcBef>
            </a:pPr>
            <a:r>
              <a:rPr sz="2400" kern="0">
                <a:solidFill>
                  <a:srgbClr val="00293C"/>
                </a:solidFill>
                <a:latin typeface="Century Gothic"/>
                <a:cs typeface="Century Gothic"/>
              </a:rPr>
              <a:t>New</a:t>
            </a:r>
            <a:r>
              <a:rPr sz="2400" kern="0" spc="20">
                <a:solidFill>
                  <a:srgbClr val="00293C"/>
                </a:solidFill>
                <a:latin typeface="Century Gothic"/>
                <a:cs typeface="Century Gothic"/>
              </a:rPr>
              <a:t> </a:t>
            </a:r>
            <a:r>
              <a:rPr sz="2400" kern="0" spc="53">
                <a:solidFill>
                  <a:srgbClr val="00293C"/>
                </a:solidFill>
                <a:latin typeface="Century Gothic"/>
                <a:cs typeface="Century Gothic"/>
              </a:rPr>
              <a:t>Product </a:t>
            </a:r>
            <a:r>
              <a:rPr sz="2400" kern="0" spc="67">
                <a:solidFill>
                  <a:srgbClr val="00293C"/>
                </a:solidFill>
                <a:latin typeface="Century Gothic"/>
                <a:cs typeface="Century Gothic"/>
              </a:rPr>
              <a:t>exploration</a:t>
            </a:r>
            <a:endParaRPr sz="2400" kern="0">
              <a:solidFill>
                <a:sysClr val="windowText" lastClr="000000"/>
              </a:solidFill>
              <a:latin typeface="Century Gothic"/>
              <a:cs typeface="Century Gothic"/>
            </a:endParaRPr>
          </a:p>
        </p:txBody>
      </p:sp>
      <p:pic>
        <p:nvPicPr>
          <p:cNvPr id="9" name="object 9" descr="Conceptual image of earth with 7 satellites circling and relaying information."/>
          <p:cNvPicPr/>
          <p:nvPr/>
        </p:nvPicPr>
        <p:blipFill>
          <a:blip r:embed="rId2" cstate="print"/>
          <a:stretch>
            <a:fillRect/>
          </a:stretch>
        </p:blipFill>
        <p:spPr>
          <a:xfrm>
            <a:off x="402334" y="3035733"/>
            <a:ext cx="3377599" cy="3377199"/>
          </a:xfrm>
          <a:prstGeom prst="rect">
            <a:avLst/>
          </a:prstGeom>
        </p:spPr>
      </p:pic>
      <p:sp>
        <p:nvSpPr>
          <p:cNvPr id="10" name="object 10">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67">
                <a:solidFill>
                  <a:srgbClr val="00293C"/>
                </a:solidFill>
              </a:rPr>
              <a:t> 2026</a:t>
            </a:r>
            <a:r>
              <a:rPr kern="0" spc="73">
                <a:solidFill>
                  <a:srgbClr val="00293C"/>
                </a:solidFill>
              </a:rPr>
              <a:t> </a:t>
            </a:r>
            <a:r>
              <a:rPr kern="0">
                <a:solidFill>
                  <a:srgbClr val="00293C"/>
                </a:solidFill>
              </a:rPr>
              <a:t>KnowBe4,</a:t>
            </a:r>
            <a:r>
              <a:rPr kern="0" spc="73">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67">
                <a:solidFill>
                  <a:srgbClr val="00293C"/>
                </a:solidFill>
              </a:rPr>
              <a:t> </a:t>
            </a:r>
            <a:r>
              <a:rPr kern="0" spc="-13">
                <a:solidFill>
                  <a:srgbClr val="00293C"/>
                </a:solidFill>
              </a:rPr>
              <a:t>reserved.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Season Six Inside man serial drama cast members (6)."/>
          <p:cNvPicPr/>
          <p:nvPr/>
        </p:nvPicPr>
        <p:blipFill>
          <a:blip r:embed="rId2" cstate="print"/>
          <a:stretch>
            <a:fillRect/>
          </a:stretch>
        </p:blipFill>
        <p:spPr>
          <a:xfrm>
            <a:off x="0" y="0"/>
            <a:ext cx="12192000" cy="6858000"/>
          </a:xfrm>
          <a:prstGeom prst="rect">
            <a:avLst/>
          </a:prstGeom>
        </p:spPr>
      </p:pic>
      <p:grpSp>
        <p:nvGrpSpPr>
          <p:cNvPr id="3" name="object 3">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4" name="object 4"/>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FCFAFA">
                <a:alpha val="9019"/>
              </a:srgbClr>
            </a:solidFill>
          </p:spPr>
          <p:txBody>
            <a:bodyPr wrap="square" lIns="0" tIns="0" rIns="0" bIns="0" rtlCol="0"/>
            <a:lstStyle/>
            <a:p>
              <a:pPr defTabSz="1219170"/>
              <a:endParaRPr sz="2400" kern="0">
                <a:solidFill>
                  <a:sysClr val="windowText" lastClr="000000"/>
                </a:solidFill>
              </a:endParaRPr>
            </a:p>
          </p:txBody>
        </p:sp>
        <p:sp>
          <p:nvSpPr>
            <p:cNvPr id="5" name="object 5"/>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DF1F1"/>
            </a:solidFill>
          </p:spPr>
          <p:txBody>
            <a:bodyPr wrap="square" lIns="0" tIns="0" rIns="0" bIns="0" rtlCol="0"/>
            <a:lstStyle/>
            <a:p>
              <a:pPr defTabSz="1219170"/>
              <a:endParaRPr sz="2400" kern="0">
                <a:solidFill>
                  <a:sysClr val="windowText" lastClr="000000"/>
                </a:solidFill>
              </a:endParaRPr>
            </a:p>
          </p:txBody>
        </p:sp>
        <p:pic>
          <p:nvPicPr>
            <p:cNvPr id="6" name="object 6"/>
            <p:cNvPicPr/>
            <p:nvPr/>
          </p:nvPicPr>
          <p:blipFill>
            <a:blip r:embed="rId3" cstate="print"/>
            <a:stretch>
              <a:fillRect/>
            </a:stretch>
          </p:blipFill>
          <p:spPr>
            <a:xfrm>
              <a:off x="311700" y="4721154"/>
              <a:ext cx="640078" cy="227920"/>
            </a:xfrm>
            <a:prstGeom prst="rect">
              <a:avLst/>
            </a:prstGeom>
          </p:spPr>
        </p:pic>
      </p:grpSp>
      <p:pic>
        <p:nvPicPr>
          <p:cNvPr id="9" name="object 9" descr="The Inside Man"/>
          <p:cNvPicPr/>
          <p:nvPr/>
        </p:nvPicPr>
        <p:blipFill>
          <a:blip r:embed="rId4" cstate="print"/>
          <a:stretch>
            <a:fillRect/>
          </a:stretch>
        </p:blipFill>
        <p:spPr>
          <a:xfrm>
            <a:off x="327501" y="234100"/>
            <a:ext cx="4289079" cy="2144565"/>
          </a:xfrm>
          <a:prstGeom prst="rect">
            <a:avLst/>
          </a:prstGeom>
        </p:spPr>
      </p:pic>
      <p:sp>
        <p:nvSpPr>
          <p:cNvPr id="7" name="object 7"/>
          <p:cNvSpPr txBox="1">
            <a:spLocks noGrp="1"/>
          </p:cNvSpPr>
          <p:nvPr>
            <p:ph type="title"/>
          </p:nvPr>
        </p:nvSpPr>
        <p:spPr>
          <a:xfrm>
            <a:off x="5958289" y="557467"/>
            <a:ext cx="5836920" cy="591551"/>
          </a:xfrm>
          <a:prstGeom prst="rect">
            <a:avLst/>
          </a:prstGeom>
        </p:spPr>
        <p:txBody>
          <a:bodyPr vert="horz" wrap="square" lIns="0" tIns="16933" rIns="0" bIns="0" rtlCol="0">
            <a:spAutoFit/>
          </a:bodyPr>
          <a:lstStyle/>
          <a:p>
            <a:pPr marL="16933">
              <a:spcBef>
                <a:spcPts val="133"/>
              </a:spcBef>
            </a:pPr>
            <a:r>
              <a:rPr spc="400"/>
              <a:t>What</a:t>
            </a:r>
            <a:r>
              <a:rPr spc="-33"/>
              <a:t> </a:t>
            </a:r>
            <a:r>
              <a:rPr spc="420"/>
              <a:t>is</a:t>
            </a:r>
            <a:r>
              <a:rPr spc="-27"/>
              <a:t> </a:t>
            </a:r>
            <a:r>
              <a:rPr spc="420"/>
              <a:t>The</a:t>
            </a:r>
            <a:r>
              <a:rPr spc="-27"/>
              <a:t> </a:t>
            </a:r>
            <a:r>
              <a:rPr spc="413"/>
              <a:t>Inside</a:t>
            </a:r>
            <a:r>
              <a:rPr spc="-27"/>
              <a:t> </a:t>
            </a:r>
            <a:r>
              <a:rPr spc="287"/>
              <a:t>Man?</a:t>
            </a:r>
          </a:p>
        </p:txBody>
      </p:sp>
      <p:sp>
        <p:nvSpPr>
          <p:cNvPr id="8" name="object 8"/>
          <p:cNvSpPr txBox="1"/>
          <p:nvPr/>
        </p:nvSpPr>
        <p:spPr>
          <a:xfrm>
            <a:off x="5869233" y="1334718"/>
            <a:ext cx="6085840" cy="879066"/>
          </a:xfrm>
          <a:prstGeom prst="rect">
            <a:avLst/>
          </a:prstGeom>
        </p:spPr>
        <p:txBody>
          <a:bodyPr vert="horz" wrap="square" lIns="0" tIns="16933" rIns="0" bIns="0" rtlCol="0">
            <a:spAutoFit/>
          </a:bodyPr>
          <a:lstStyle/>
          <a:p>
            <a:pPr marL="16933" marR="6773" algn="ctr" defTabSz="1219170">
              <a:spcBef>
                <a:spcPts val="133"/>
              </a:spcBef>
            </a:pPr>
            <a:r>
              <a:rPr sz="1867" kern="0" spc="93">
                <a:solidFill>
                  <a:srgbClr val="FFFFFF"/>
                </a:solidFill>
                <a:latin typeface="Century Gothic"/>
                <a:cs typeface="Century Gothic"/>
              </a:rPr>
              <a:t>The</a:t>
            </a:r>
            <a:r>
              <a:rPr sz="1867" kern="0" spc="-73">
                <a:solidFill>
                  <a:srgbClr val="FFFFFF"/>
                </a:solidFill>
                <a:latin typeface="Century Gothic"/>
                <a:cs typeface="Century Gothic"/>
              </a:rPr>
              <a:t> </a:t>
            </a:r>
            <a:r>
              <a:rPr sz="1867" kern="0" spc="100">
                <a:solidFill>
                  <a:srgbClr val="FFFFFF"/>
                </a:solidFill>
                <a:latin typeface="Century Gothic"/>
                <a:cs typeface="Century Gothic"/>
              </a:rPr>
              <a:t>Inside</a:t>
            </a:r>
            <a:r>
              <a:rPr sz="1867" kern="0" spc="-73">
                <a:solidFill>
                  <a:srgbClr val="FFFFFF"/>
                </a:solidFill>
                <a:latin typeface="Century Gothic"/>
                <a:cs typeface="Century Gothic"/>
              </a:rPr>
              <a:t> </a:t>
            </a:r>
            <a:r>
              <a:rPr sz="1867" kern="0" spc="-67">
                <a:solidFill>
                  <a:srgbClr val="FFFFFF"/>
                </a:solidFill>
                <a:latin typeface="Century Gothic"/>
                <a:cs typeface="Century Gothic"/>
              </a:rPr>
              <a:t>Man </a:t>
            </a:r>
            <a:r>
              <a:rPr sz="1867" kern="0" spc="133">
                <a:solidFill>
                  <a:srgbClr val="FFFFFF"/>
                </a:solidFill>
                <a:latin typeface="Century Gothic"/>
                <a:cs typeface="Century Gothic"/>
              </a:rPr>
              <a:t>series</a:t>
            </a:r>
            <a:r>
              <a:rPr sz="1867" kern="0" spc="-73">
                <a:solidFill>
                  <a:srgbClr val="FFFFFF"/>
                </a:solidFill>
                <a:latin typeface="Century Gothic"/>
                <a:cs typeface="Century Gothic"/>
              </a:rPr>
              <a:t> </a:t>
            </a:r>
            <a:r>
              <a:rPr sz="1867" kern="0" spc="67">
                <a:solidFill>
                  <a:srgbClr val="FFFFFF"/>
                </a:solidFill>
                <a:latin typeface="Century Gothic"/>
                <a:cs typeface="Century Gothic"/>
              </a:rPr>
              <a:t>started</a:t>
            </a:r>
            <a:r>
              <a:rPr sz="1867" kern="0" spc="-73">
                <a:solidFill>
                  <a:srgbClr val="FFFFFF"/>
                </a:solidFill>
                <a:latin typeface="Century Gothic"/>
                <a:cs typeface="Century Gothic"/>
              </a:rPr>
              <a:t> </a:t>
            </a:r>
            <a:r>
              <a:rPr sz="1867" kern="0" spc="73">
                <a:solidFill>
                  <a:srgbClr val="FFFFFF"/>
                </a:solidFill>
                <a:latin typeface="Century Gothic"/>
                <a:cs typeface="Century Gothic"/>
              </a:rPr>
              <a:t>out</a:t>
            </a:r>
            <a:r>
              <a:rPr sz="1867" kern="0" spc="-67">
                <a:solidFill>
                  <a:srgbClr val="FFFFFF"/>
                </a:solidFill>
                <a:latin typeface="Century Gothic"/>
                <a:cs typeface="Century Gothic"/>
              </a:rPr>
              <a:t> </a:t>
            </a:r>
            <a:r>
              <a:rPr sz="1867" kern="0">
                <a:solidFill>
                  <a:srgbClr val="FFFFFF"/>
                </a:solidFill>
                <a:latin typeface="Century Gothic"/>
                <a:cs typeface="Century Gothic"/>
              </a:rPr>
              <a:t>as</a:t>
            </a:r>
            <a:r>
              <a:rPr sz="1867" kern="0" spc="-73">
                <a:solidFill>
                  <a:srgbClr val="FFFFFF"/>
                </a:solidFill>
                <a:latin typeface="Century Gothic"/>
                <a:cs typeface="Century Gothic"/>
              </a:rPr>
              <a:t> </a:t>
            </a:r>
            <a:r>
              <a:rPr sz="1867" kern="0" spc="-227">
                <a:solidFill>
                  <a:srgbClr val="FFFFFF"/>
                </a:solidFill>
                <a:latin typeface="Century Gothic"/>
                <a:cs typeface="Century Gothic"/>
              </a:rPr>
              <a:t>a</a:t>
            </a:r>
            <a:r>
              <a:rPr sz="1867" kern="0" spc="-73">
                <a:solidFill>
                  <a:srgbClr val="FFFFFF"/>
                </a:solidFill>
                <a:latin typeface="Century Gothic"/>
                <a:cs typeface="Century Gothic"/>
              </a:rPr>
              <a:t> </a:t>
            </a:r>
            <a:r>
              <a:rPr sz="1867" kern="0">
                <a:solidFill>
                  <a:srgbClr val="FFFFFF"/>
                </a:solidFill>
                <a:latin typeface="Century Gothic"/>
                <a:cs typeface="Century Gothic"/>
              </a:rPr>
              <a:t>challenge:</a:t>
            </a:r>
            <a:r>
              <a:rPr sz="1867" kern="0" spc="-67">
                <a:solidFill>
                  <a:srgbClr val="FFFFFF"/>
                </a:solidFill>
                <a:latin typeface="Century Gothic"/>
                <a:cs typeface="Century Gothic"/>
              </a:rPr>
              <a:t> </a:t>
            </a:r>
            <a:r>
              <a:rPr sz="1867" kern="0" spc="60">
                <a:solidFill>
                  <a:srgbClr val="FFFFFF"/>
                </a:solidFill>
                <a:latin typeface="Century Gothic"/>
                <a:cs typeface="Century Gothic"/>
              </a:rPr>
              <a:t>‘is </a:t>
            </a:r>
            <a:r>
              <a:rPr sz="1867" kern="0" spc="180">
                <a:solidFill>
                  <a:srgbClr val="FFFFFF"/>
                </a:solidFill>
                <a:latin typeface="Century Gothic"/>
                <a:cs typeface="Century Gothic"/>
              </a:rPr>
              <a:t>it</a:t>
            </a:r>
            <a:r>
              <a:rPr sz="1867" kern="0" spc="-73">
                <a:solidFill>
                  <a:srgbClr val="FFFFFF"/>
                </a:solidFill>
                <a:latin typeface="Century Gothic"/>
                <a:cs typeface="Century Gothic"/>
              </a:rPr>
              <a:t> </a:t>
            </a:r>
            <a:r>
              <a:rPr sz="1867" kern="0" spc="113">
                <a:solidFill>
                  <a:srgbClr val="FFFFFF"/>
                </a:solidFill>
                <a:latin typeface="Century Gothic"/>
                <a:cs typeface="Century Gothic"/>
              </a:rPr>
              <a:t>possible</a:t>
            </a:r>
            <a:r>
              <a:rPr sz="1867" kern="0" spc="-67">
                <a:solidFill>
                  <a:srgbClr val="FFFFFF"/>
                </a:solidFill>
                <a:latin typeface="Century Gothic"/>
                <a:cs typeface="Century Gothic"/>
              </a:rPr>
              <a:t> </a:t>
            </a:r>
            <a:r>
              <a:rPr sz="1867" kern="0" spc="93">
                <a:solidFill>
                  <a:srgbClr val="FFFFFF"/>
                </a:solidFill>
                <a:latin typeface="Century Gothic"/>
                <a:cs typeface="Century Gothic"/>
              </a:rPr>
              <a:t>to</a:t>
            </a:r>
            <a:r>
              <a:rPr sz="1867" kern="0" spc="-67">
                <a:solidFill>
                  <a:srgbClr val="FFFFFF"/>
                </a:solidFill>
                <a:latin typeface="Century Gothic"/>
                <a:cs typeface="Century Gothic"/>
              </a:rPr>
              <a:t> </a:t>
            </a:r>
            <a:r>
              <a:rPr sz="1867" kern="0" spc="-27">
                <a:solidFill>
                  <a:srgbClr val="FFFFFF"/>
                </a:solidFill>
                <a:latin typeface="Century Gothic"/>
                <a:cs typeface="Century Gothic"/>
              </a:rPr>
              <a:t>create</a:t>
            </a:r>
            <a:r>
              <a:rPr sz="1867" kern="0" spc="-73">
                <a:solidFill>
                  <a:srgbClr val="FFFFFF"/>
                </a:solidFill>
                <a:latin typeface="Century Gothic"/>
                <a:cs typeface="Century Gothic"/>
              </a:rPr>
              <a:t> </a:t>
            </a:r>
            <a:r>
              <a:rPr sz="1867" kern="0" spc="-227">
                <a:solidFill>
                  <a:srgbClr val="FFFFFF"/>
                </a:solidFill>
                <a:latin typeface="Century Gothic"/>
                <a:cs typeface="Century Gothic"/>
              </a:rPr>
              <a:t>a</a:t>
            </a:r>
            <a:r>
              <a:rPr sz="1867" kern="0" spc="-67">
                <a:solidFill>
                  <a:srgbClr val="FFFFFF"/>
                </a:solidFill>
                <a:latin typeface="Century Gothic"/>
                <a:cs typeface="Century Gothic"/>
              </a:rPr>
              <a:t> </a:t>
            </a:r>
            <a:r>
              <a:rPr sz="1867" kern="0" spc="-47">
                <a:solidFill>
                  <a:srgbClr val="FFFFFF"/>
                </a:solidFill>
                <a:latin typeface="Century Gothic"/>
                <a:cs typeface="Century Gothic"/>
              </a:rPr>
              <a:t>drama</a:t>
            </a:r>
            <a:r>
              <a:rPr sz="1867" kern="0" spc="-67">
                <a:solidFill>
                  <a:srgbClr val="FFFFFF"/>
                </a:solidFill>
                <a:latin typeface="Century Gothic"/>
                <a:cs typeface="Century Gothic"/>
              </a:rPr>
              <a:t> </a:t>
            </a:r>
            <a:r>
              <a:rPr sz="1867" kern="0">
                <a:solidFill>
                  <a:srgbClr val="FFFFFF"/>
                </a:solidFill>
                <a:latin typeface="Century Gothic"/>
                <a:cs typeface="Century Gothic"/>
              </a:rPr>
              <a:t>about</a:t>
            </a:r>
            <a:r>
              <a:rPr sz="1867" kern="0" spc="-73">
                <a:solidFill>
                  <a:srgbClr val="FFFFFF"/>
                </a:solidFill>
                <a:latin typeface="Century Gothic"/>
                <a:cs typeface="Century Gothic"/>
              </a:rPr>
              <a:t> </a:t>
            </a:r>
            <a:r>
              <a:rPr sz="1867" kern="0" spc="60">
                <a:solidFill>
                  <a:srgbClr val="FFFFFF"/>
                </a:solidFill>
                <a:latin typeface="Century Gothic"/>
                <a:cs typeface="Century Gothic"/>
              </a:rPr>
              <a:t>information </a:t>
            </a:r>
            <a:r>
              <a:rPr sz="1867" kern="0" spc="93">
                <a:solidFill>
                  <a:srgbClr val="FFFFFF"/>
                </a:solidFill>
                <a:latin typeface="Century Gothic"/>
                <a:cs typeface="Century Gothic"/>
              </a:rPr>
              <a:t>security</a:t>
            </a:r>
            <a:r>
              <a:rPr sz="1867" kern="0" spc="33">
                <a:solidFill>
                  <a:srgbClr val="FFFFFF"/>
                </a:solidFill>
                <a:latin typeface="Century Gothic"/>
                <a:cs typeface="Century Gothic"/>
              </a:rPr>
              <a:t> </a:t>
            </a:r>
            <a:r>
              <a:rPr sz="1867" kern="0">
                <a:solidFill>
                  <a:srgbClr val="FFFFFF"/>
                </a:solidFill>
                <a:latin typeface="Century Gothic"/>
                <a:cs typeface="Century Gothic"/>
              </a:rPr>
              <a:t>that</a:t>
            </a:r>
            <a:r>
              <a:rPr sz="1867" kern="0" spc="33">
                <a:solidFill>
                  <a:srgbClr val="FFFFFF"/>
                </a:solidFill>
                <a:latin typeface="Century Gothic"/>
                <a:cs typeface="Century Gothic"/>
              </a:rPr>
              <a:t> </a:t>
            </a:r>
            <a:r>
              <a:rPr sz="1867" kern="0" spc="107">
                <a:solidFill>
                  <a:srgbClr val="FFFFFF"/>
                </a:solidFill>
                <a:latin typeface="Century Gothic"/>
                <a:cs typeface="Century Gothic"/>
              </a:rPr>
              <a:t>rivals</a:t>
            </a:r>
            <a:r>
              <a:rPr sz="1867" kern="0" spc="40">
                <a:solidFill>
                  <a:srgbClr val="FFFFFF"/>
                </a:solidFill>
                <a:latin typeface="Century Gothic"/>
                <a:cs typeface="Century Gothic"/>
              </a:rPr>
              <a:t> </a:t>
            </a:r>
            <a:r>
              <a:rPr sz="1867" kern="0">
                <a:solidFill>
                  <a:srgbClr val="FFFFFF"/>
                </a:solidFill>
                <a:latin typeface="Century Gothic"/>
                <a:cs typeface="Century Gothic"/>
              </a:rPr>
              <a:t>anything</a:t>
            </a:r>
            <a:r>
              <a:rPr sz="1867" kern="0" spc="33">
                <a:solidFill>
                  <a:srgbClr val="FFFFFF"/>
                </a:solidFill>
                <a:latin typeface="Century Gothic"/>
                <a:cs typeface="Century Gothic"/>
              </a:rPr>
              <a:t> </a:t>
            </a:r>
            <a:r>
              <a:rPr sz="1867" kern="0">
                <a:solidFill>
                  <a:srgbClr val="FFFFFF"/>
                </a:solidFill>
                <a:latin typeface="Century Gothic"/>
                <a:cs typeface="Century Gothic"/>
              </a:rPr>
              <a:t>seen</a:t>
            </a:r>
            <a:r>
              <a:rPr sz="1867" kern="0" spc="33">
                <a:solidFill>
                  <a:srgbClr val="FFFFFF"/>
                </a:solidFill>
                <a:latin typeface="Century Gothic"/>
                <a:cs typeface="Century Gothic"/>
              </a:rPr>
              <a:t> </a:t>
            </a:r>
            <a:r>
              <a:rPr sz="1867" kern="0">
                <a:solidFill>
                  <a:srgbClr val="FFFFFF"/>
                </a:solidFill>
                <a:latin typeface="Century Gothic"/>
                <a:cs typeface="Century Gothic"/>
              </a:rPr>
              <a:t>on</a:t>
            </a:r>
            <a:r>
              <a:rPr sz="1867" kern="0" spc="40">
                <a:solidFill>
                  <a:srgbClr val="FFFFFF"/>
                </a:solidFill>
                <a:latin typeface="Century Gothic"/>
                <a:cs typeface="Century Gothic"/>
              </a:rPr>
              <a:t> </a:t>
            </a:r>
            <a:r>
              <a:rPr sz="1867" kern="0" spc="60">
                <a:solidFill>
                  <a:srgbClr val="FFFFFF"/>
                </a:solidFill>
                <a:latin typeface="Century Gothic"/>
                <a:cs typeface="Century Gothic"/>
              </a:rPr>
              <a:t>Netﬂix?’</a:t>
            </a:r>
            <a:endParaRPr sz="1867" kern="0">
              <a:solidFill>
                <a:sysClr val="windowText" lastClr="000000"/>
              </a:solidFill>
              <a:latin typeface="Century Gothic"/>
              <a:cs typeface="Century Gothic"/>
            </a:endParaRPr>
          </a:p>
        </p:txBody>
      </p:sp>
      <p:grpSp>
        <p:nvGrpSpPr>
          <p:cNvPr id="10" name="object 10" descr="Link to more information on the serial drama on the Knowbe4 platform"/>
          <p:cNvGrpSpPr/>
          <p:nvPr/>
        </p:nvGrpSpPr>
        <p:grpSpPr>
          <a:xfrm>
            <a:off x="214699" y="2216533"/>
            <a:ext cx="11623040" cy="3991187"/>
            <a:chOff x="161024" y="1662400"/>
            <a:chExt cx="8717280" cy="2993390"/>
          </a:xfrm>
        </p:grpSpPr>
        <p:pic>
          <p:nvPicPr>
            <p:cNvPr id="11" name="object 11"/>
            <p:cNvPicPr/>
            <p:nvPr/>
          </p:nvPicPr>
          <p:blipFill>
            <a:blip r:embed="rId5" cstate="print"/>
            <a:stretch>
              <a:fillRect/>
            </a:stretch>
          </p:blipFill>
          <p:spPr>
            <a:xfrm>
              <a:off x="4487300" y="1662400"/>
              <a:ext cx="4390998" cy="2993100"/>
            </a:xfrm>
            <a:prstGeom prst="rect">
              <a:avLst/>
            </a:prstGeom>
          </p:spPr>
        </p:pic>
        <p:pic>
          <p:nvPicPr>
            <p:cNvPr id="12" name="object 12"/>
            <p:cNvPicPr/>
            <p:nvPr/>
          </p:nvPicPr>
          <p:blipFill>
            <a:blip r:embed="rId6" cstate="print"/>
            <a:stretch>
              <a:fillRect/>
            </a:stretch>
          </p:blipFill>
          <p:spPr>
            <a:xfrm>
              <a:off x="161024" y="1929924"/>
              <a:ext cx="4227299" cy="1108199"/>
            </a:xfrm>
            <a:prstGeom prst="rect">
              <a:avLst/>
            </a:prstGeom>
          </p:spPr>
        </p:pic>
      </p:grpSp>
      <p:sp>
        <p:nvSpPr>
          <p:cNvPr id="13" name="object 13"/>
          <p:cNvSpPr txBox="1"/>
          <p:nvPr/>
        </p:nvSpPr>
        <p:spPr>
          <a:xfrm>
            <a:off x="214699" y="2573234"/>
            <a:ext cx="5637107" cy="1337973"/>
          </a:xfrm>
          <a:prstGeom prst="rect">
            <a:avLst/>
          </a:prstGeom>
        </p:spPr>
        <p:txBody>
          <a:bodyPr vert="horz" wrap="square" lIns="0" tIns="105833" rIns="0" bIns="0" rtlCol="0">
            <a:spAutoFit/>
          </a:bodyPr>
          <a:lstStyle/>
          <a:p>
            <a:pPr marL="114297" marR="267540" defTabSz="1219170">
              <a:spcBef>
                <a:spcPts val="833"/>
              </a:spcBef>
            </a:pPr>
            <a:r>
              <a:rPr sz="1600" kern="0" spc="80">
                <a:solidFill>
                  <a:srgbClr val="392A68"/>
                </a:solidFill>
                <a:latin typeface="Century Gothic"/>
                <a:cs typeface="Century Gothic"/>
              </a:rPr>
              <a:t>From</a:t>
            </a:r>
            <a:r>
              <a:rPr sz="1600" kern="0" spc="60">
                <a:solidFill>
                  <a:srgbClr val="392A68"/>
                </a:solidFill>
                <a:latin typeface="Century Gothic"/>
                <a:cs typeface="Century Gothic"/>
              </a:rPr>
              <a:t> </a:t>
            </a:r>
            <a:r>
              <a:rPr sz="1600" kern="0">
                <a:solidFill>
                  <a:srgbClr val="392A68"/>
                </a:solidFill>
                <a:latin typeface="Century Gothic"/>
                <a:cs typeface="Century Gothic"/>
              </a:rPr>
              <a:t>social</a:t>
            </a:r>
            <a:r>
              <a:rPr sz="1600" kern="0" spc="67">
                <a:solidFill>
                  <a:srgbClr val="392A68"/>
                </a:solidFill>
                <a:latin typeface="Century Gothic"/>
                <a:cs typeface="Century Gothic"/>
              </a:rPr>
              <a:t> </a:t>
            </a:r>
            <a:r>
              <a:rPr sz="1600" kern="0">
                <a:solidFill>
                  <a:srgbClr val="392A68"/>
                </a:solidFill>
                <a:latin typeface="Century Gothic"/>
                <a:cs typeface="Century Gothic"/>
              </a:rPr>
              <a:t>engineering,</a:t>
            </a:r>
            <a:r>
              <a:rPr sz="1600" kern="0" spc="60">
                <a:solidFill>
                  <a:srgbClr val="392A68"/>
                </a:solidFill>
                <a:latin typeface="Century Gothic"/>
                <a:cs typeface="Century Gothic"/>
              </a:rPr>
              <a:t> </a:t>
            </a:r>
            <a:r>
              <a:rPr sz="1600" kern="0">
                <a:solidFill>
                  <a:srgbClr val="392A68"/>
                </a:solidFill>
                <a:latin typeface="Century Gothic"/>
                <a:cs typeface="Century Gothic"/>
              </a:rPr>
              <a:t>CEO</a:t>
            </a:r>
            <a:r>
              <a:rPr sz="1600" kern="0" spc="67">
                <a:solidFill>
                  <a:srgbClr val="392A68"/>
                </a:solidFill>
                <a:latin typeface="Century Gothic"/>
                <a:cs typeface="Century Gothic"/>
              </a:rPr>
              <a:t> </a:t>
            </a:r>
            <a:r>
              <a:rPr sz="1600" kern="0">
                <a:solidFill>
                  <a:srgbClr val="392A68"/>
                </a:solidFill>
                <a:latin typeface="Century Gothic"/>
                <a:cs typeface="Century Gothic"/>
              </a:rPr>
              <a:t>fraud</a:t>
            </a:r>
            <a:r>
              <a:rPr sz="1600" kern="0" spc="67">
                <a:solidFill>
                  <a:srgbClr val="392A68"/>
                </a:solidFill>
                <a:latin typeface="Century Gothic"/>
                <a:cs typeface="Century Gothic"/>
              </a:rPr>
              <a:t> </a:t>
            </a:r>
            <a:r>
              <a:rPr sz="1600" kern="0" spc="-53">
                <a:solidFill>
                  <a:srgbClr val="392A68"/>
                </a:solidFill>
                <a:latin typeface="Century Gothic"/>
                <a:cs typeface="Century Gothic"/>
              </a:rPr>
              <a:t>and</a:t>
            </a:r>
            <a:r>
              <a:rPr sz="1600" kern="0" spc="60">
                <a:solidFill>
                  <a:srgbClr val="392A68"/>
                </a:solidFill>
                <a:latin typeface="Century Gothic"/>
                <a:cs typeface="Century Gothic"/>
              </a:rPr>
              <a:t> </a:t>
            </a:r>
            <a:r>
              <a:rPr sz="1600" kern="0" spc="-13">
                <a:solidFill>
                  <a:srgbClr val="392A68"/>
                </a:solidFill>
                <a:latin typeface="Century Gothic"/>
                <a:cs typeface="Century Gothic"/>
              </a:rPr>
              <a:t>physical </a:t>
            </a:r>
            <a:r>
              <a:rPr sz="1600" kern="0">
                <a:solidFill>
                  <a:srgbClr val="392A68"/>
                </a:solidFill>
                <a:latin typeface="Century Gothic"/>
                <a:cs typeface="Century Gothic"/>
              </a:rPr>
              <a:t>security,</a:t>
            </a:r>
            <a:r>
              <a:rPr sz="1600" kern="0" spc="133">
                <a:solidFill>
                  <a:srgbClr val="392A68"/>
                </a:solidFill>
                <a:latin typeface="Century Gothic"/>
                <a:cs typeface="Century Gothic"/>
              </a:rPr>
              <a:t> </a:t>
            </a:r>
            <a:r>
              <a:rPr sz="1600" kern="0" spc="73">
                <a:solidFill>
                  <a:srgbClr val="392A68"/>
                </a:solidFill>
                <a:latin typeface="Century Gothic"/>
                <a:cs typeface="Century Gothic"/>
              </a:rPr>
              <a:t>to</a:t>
            </a:r>
            <a:r>
              <a:rPr sz="1600" kern="0" spc="133">
                <a:solidFill>
                  <a:srgbClr val="392A68"/>
                </a:solidFill>
                <a:latin typeface="Century Gothic"/>
                <a:cs typeface="Century Gothic"/>
              </a:rPr>
              <a:t> </a:t>
            </a:r>
            <a:r>
              <a:rPr sz="1600" kern="0">
                <a:solidFill>
                  <a:srgbClr val="392A68"/>
                </a:solidFill>
                <a:latin typeface="Century Gothic"/>
                <a:cs typeface="Century Gothic"/>
              </a:rPr>
              <a:t>social</a:t>
            </a:r>
            <a:r>
              <a:rPr sz="1600" kern="0" spc="133">
                <a:solidFill>
                  <a:srgbClr val="392A68"/>
                </a:solidFill>
                <a:latin typeface="Century Gothic"/>
                <a:cs typeface="Century Gothic"/>
              </a:rPr>
              <a:t> </a:t>
            </a:r>
            <a:r>
              <a:rPr sz="1600" kern="0" spc="-13">
                <a:solidFill>
                  <a:srgbClr val="392A68"/>
                </a:solidFill>
                <a:latin typeface="Century Gothic"/>
                <a:cs typeface="Century Gothic"/>
              </a:rPr>
              <a:t>media</a:t>
            </a:r>
            <a:r>
              <a:rPr sz="1600" kern="0" spc="133">
                <a:solidFill>
                  <a:srgbClr val="392A68"/>
                </a:solidFill>
                <a:latin typeface="Century Gothic"/>
                <a:cs typeface="Century Gothic"/>
              </a:rPr>
              <a:t> </a:t>
            </a:r>
            <a:r>
              <a:rPr sz="1600" kern="0">
                <a:solidFill>
                  <a:srgbClr val="392A68"/>
                </a:solidFill>
                <a:latin typeface="Century Gothic"/>
                <a:cs typeface="Century Gothic"/>
              </a:rPr>
              <a:t>threats,</a:t>
            </a:r>
            <a:r>
              <a:rPr sz="1600" kern="0" spc="140">
                <a:solidFill>
                  <a:srgbClr val="392A68"/>
                </a:solidFill>
                <a:latin typeface="Century Gothic"/>
                <a:cs typeface="Century Gothic"/>
              </a:rPr>
              <a:t> </a:t>
            </a:r>
            <a:r>
              <a:rPr sz="1600" kern="0" spc="87">
                <a:solidFill>
                  <a:srgbClr val="392A68"/>
                </a:solidFill>
                <a:latin typeface="Century Gothic"/>
                <a:cs typeface="Century Gothic"/>
              </a:rPr>
              <a:t>phishing</a:t>
            </a:r>
            <a:r>
              <a:rPr sz="1600" kern="0" spc="133">
                <a:solidFill>
                  <a:srgbClr val="392A68"/>
                </a:solidFill>
                <a:latin typeface="Century Gothic"/>
                <a:cs typeface="Century Gothic"/>
              </a:rPr>
              <a:t> </a:t>
            </a:r>
            <a:r>
              <a:rPr sz="1600" kern="0" spc="-33">
                <a:solidFill>
                  <a:srgbClr val="392A68"/>
                </a:solidFill>
                <a:latin typeface="Century Gothic"/>
                <a:cs typeface="Century Gothic"/>
              </a:rPr>
              <a:t>and </a:t>
            </a:r>
            <a:r>
              <a:rPr sz="1600" kern="0" spc="60">
                <a:solidFill>
                  <a:srgbClr val="392A68"/>
                </a:solidFill>
                <a:latin typeface="Century Gothic"/>
                <a:cs typeface="Century Gothic"/>
              </a:rPr>
              <a:t>password</a:t>
            </a:r>
            <a:r>
              <a:rPr sz="1600" kern="0" spc="-7">
                <a:solidFill>
                  <a:srgbClr val="392A68"/>
                </a:solidFill>
                <a:latin typeface="Century Gothic"/>
                <a:cs typeface="Century Gothic"/>
              </a:rPr>
              <a:t> </a:t>
            </a:r>
            <a:r>
              <a:rPr sz="1600" kern="0">
                <a:solidFill>
                  <a:srgbClr val="392A68"/>
                </a:solidFill>
                <a:latin typeface="Century Gothic"/>
                <a:cs typeface="Century Gothic"/>
              </a:rPr>
              <a:t>theft,</a:t>
            </a:r>
            <a:r>
              <a:rPr sz="1600" kern="0" spc="-7">
                <a:solidFill>
                  <a:srgbClr val="392A68"/>
                </a:solidFill>
                <a:latin typeface="Century Gothic"/>
                <a:cs typeface="Century Gothic"/>
              </a:rPr>
              <a:t> </a:t>
            </a:r>
            <a:r>
              <a:rPr sz="1600" kern="0" spc="80">
                <a:solidFill>
                  <a:srgbClr val="392A68"/>
                </a:solidFill>
                <a:latin typeface="Century Gothic"/>
                <a:cs typeface="Century Gothic"/>
              </a:rPr>
              <a:t>'The</a:t>
            </a:r>
            <a:r>
              <a:rPr sz="1600" kern="0">
                <a:solidFill>
                  <a:srgbClr val="392A68"/>
                </a:solidFill>
                <a:latin typeface="Century Gothic"/>
                <a:cs typeface="Century Gothic"/>
              </a:rPr>
              <a:t> </a:t>
            </a:r>
            <a:r>
              <a:rPr sz="1600" kern="0" spc="87">
                <a:solidFill>
                  <a:srgbClr val="392A68"/>
                </a:solidFill>
                <a:latin typeface="Century Gothic"/>
                <a:cs typeface="Century Gothic"/>
              </a:rPr>
              <a:t>Inside</a:t>
            </a:r>
            <a:r>
              <a:rPr sz="1600" kern="0" spc="-7">
                <a:solidFill>
                  <a:srgbClr val="392A68"/>
                </a:solidFill>
                <a:latin typeface="Century Gothic"/>
                <a:cs typeface="Century Gothic"/>
              </a:rPr>
              <a:t> </a:t>
            </a:r>
            <a:r>
              <a:rPr sz="1600" kern="0" spc="-27">
                <a:solidFill>
                  <a:srgbClr val="392A68"/>
                </a:solidFill>
                <a:latin typeface="Century Gothic"/>
                <a:cs typeface="Century Gothic"/>
              </a:rPr>
              <a:t>Man'</a:t>
            </a:r>
            <a:r>
              <a:rPr sz="1600" kern="0">
                <a:solidFill>
                  <a:srgbClr val="392A68"/>
                </a:solidFill>
                <a:latin typeface="Century Gothic"/>
                <a:cs typeface="Century Gothic"/>
              </a:rPr>
              <a:t> reveals</a:t>
            </a:r>
            <a:r>
              <a:rPr sz="1600" kern="0" spc="-7">
                <a:solidFill>
                  <a:srgbClr val="392A68"/>
                </a:solidFill>
                <a:latin typeface="Century Gothic"/>
                <a:cs typeface="Century Gothic"/>
              </a:rPr>
              <a:t> </a:t>
            </a:r>
            <a:r>
              <a:rPr sz="1600" kern="0">
                <a:solidFill>
                  <a:srgbClr val="392A68"/>
                </a:solidFill>
                <a:latin typeface="Century Gothic"/>
                <a:cs typeface="Century Gothic"/>
              </a:rPr>
              <a:t>how easy</a:t>
            </a:r>
            <a:r>
              <a:rPr sz="1600" kern="0" spc="-7">
                <a:solidFill>
                  <a:srgbClr val="392A68"/>
                </a:solidFill>
                <a:latin typeface="Century Gothic"/>
                <a:cs typeface="Century Gothic"/>
              </a:rPr>
              <a:t> </a:t>
            </a:r>
            <a:r>
              <a:rPr sz="1600" kern="0" spc="113">
                <a:solidFill>
                  <a:srgbClr val="392A68"/>
                </a:solidFill>
                <a:latin typeface="Century Gothic"/>
                <a:cs typeface="Century Gothic"/>
              </a:rPr>
              <a:t>it </a:t>
            </a:r>
            <a:r>
              <a:rPr sz="1600" kern="0" spc="-73">
                <a:solidFill>
                  <a:srgbClr val="392A68"/>
                </a:solidFill>
                <a:latin typeface="Century Gothic"/>
                <a:cs typeface="Century Gothic"/>
              </a:rPr>
              <a:t>can</a:t>
            </a:r>
            <a:r>
              <a:rPr sz="1600" kern="0" spc="-40">
                <a:solidFill>
                  <a:srgbClr val="392A68"/>
                </a:solidFill>
                <a:latin typeface="Century Gothic"/>
                <a:cs typeface="Century Gothic"/>
              </a:rPr>
              <a:t> </a:t>
            </a:r>
            <a:r>
              <a:rPr sz="1600" kern="0" spc="-13">
                <a:solidFill>
                  <a:srgbClr val="392A68"/>
                </a:solidFill>
                <a:latin typeface="Century Gothic"/>
                <a:cs typeface="Century Gothic"/>
              </a:rPr>
              <a:t>be</a:t>
            </a:r>
            <a:r>
              <a:rPr sz="1600" kern="0" spc="-40">
                <a:solidFill>
                  <a:srgbClr val="392A68"/>
                </a:solidFill>
                <a:latin typeface="Century Gothic"/>
                <a:cs typeface="Century Gothic"/>
              </a:rPr>
              <a:t> </a:t>
            </a:r>
            <a:r>
              <a:rPr sz="1600" kern="0" spc="93">
                <a:solidFill>
                  <a:srgbClr val="392A68"/>
                </a:solidFill>
                <a:latin typeface="Century Gothic"/>
                <a:cs typeface="Century Gothic"/>
              </a:rPr>
              <a:t>for</a:t>
            </a:r>
            <a:r>
              <a:rPr sz="1600" kern="0" spc="-40">
                <a:solidFill>
                  <a:srgbClr val="392A68"/>
                </a:solidFill>
                <a:latin typeface="Century Gothic"/>
                <a:cs typeface="Century Gothic"/>
              </a:rPr>
              <a:t> </a:t>
            </a:r>
            <a:r>
              <a:rPr sz="1600" kern="0" spc="-67">
                <a:solidFill>
                  <a:srgbClr val="392A68"/>
                </a:solidFill>
                <a:latin typeface="Century Gothic"/>
                <a:cs typeface="Century Gothic"/>
              </a:rPr>
              <a:t>bad</a:t>
            </a:r>
            <a:r>
              <a:rPr sz="1600" kern="0" spc="-40">
                <a:solidFill>
                  <a:srgbClr val="392A68"/>
                </a:solidFill>
                <a:latin typeface="Century Gothic"/>
                <a:cs typeface="Century Gothic"/>
              </a:rPr>
              <a:t> </a:t>
            </a:r>
            <a:r>
              <a:rPr sz="1600" kern="0">
                <a:solidFill>
                  <a:srgbClr val="392A68"/>
                </a:solidFill>
                <a:latin typeface="Century Gothic"/>
                <a:cs typeface="Century Gothic"/>
              </a:rPr>
              <a:t>actors</a:t>
            </a:r>
            <a:r>
              <a:rPr sz="1600" kern="0" spc="-40">
                <a:solidFill>
                  <a:srgbClr val="392A68"/>
                </a:solidFill>
                <a:latin typeface="Century Gothic"/>
                <a:cs typeface="Century Gothic"/>
              </a:rPr>
              <a:t> </a:t>
            </a:r>
            <a:r>
              <a:rPr sz="1600" kern="0" spc="73">
                <a:solidFill>
                  <a:srgbClr val="392A68"/>
                </a:solidFill>
                <a:latin typeface="Century Gothic"/>
                <a:cs typeface="Century Gothic"/>
              </a:rPr>
              <a:t>to</a:t>
            </a:r>
            <a:r>
              <a:rPr sz="1600" kern="0" spc="-40">
                <a:solidFill>
                  <a:srgbClr val="392A68"/>
                </a:solidFill>
                <a:latin typeface="Century Gothic"/>
                <a:cs typeface="Century Gothic"/>
              </a:rPr>
              <a:t> </a:t>
            </a:r>
            <a:r>
              <a:rPr sz="1600" kern="0" spc="100">
                <a:solidFill>
                  <a:srgbClr val="392A68"/>
                </a:solidFill>
                <a:latin typeface="Century Gothic"/>
                <a:cs typeface="Century Gothic"/>
              </a:rPr>
              <a:t>trick</a:t>
            </a:r>
            <a:r>
              <a:rPr sz="1600" kern="0" spc="-40">
                <a:solidFill>
                  <a:srgbClr val="392A68"/>
                </a:solidFill>
                <a:latin typeface="Century Gothic"/>
                <a:cs typeface="Century Gothic"/>
              </a:rPr>
              <a:t> </a:t>
            </a:r>
            <a:r>
              <a:rPr sz="1600" kern="0" spc="120">
                <a:solidFill>
                  <a:srgbClr val="392A68"/>
                </a:solidFill>
                <a:latin typeface="Century Gothic"/>
                <a:cs typeface="Century Gothic"/>
              </a:rPr>
              <a:t>users</a:t>
            </a:r>
            <a:r>
              <a:rPr sz="1600" kern="0" spc="-40">
                <a:solidFill>
                  <a:srgbClr val="392A68"/>
                </a:solidFill>
                <a:latin typeface="Century Gothic"/>
                <a:cs typeface="Century Gothic"/>
              </a:rPr>
              <a:t> </a:t>
            </a:r>
            <a:r>
              <a:rPr sz="1600" kern="0" spc="87">
                <a:solidFill>
                  <a:srgbClr val="392A68"/>
                </a:solidFill>
                <a:latin typeface="Century Gothic"/>
                <a:cs typeface="Century Gothic"/>
              </a:rPr>
              <a:t>like</a:t>
            </a:r>
            <a:r>
              <a:rPr sz="1600" kern="0" spc="-40">
                <a:solidFill>
                  <a:srgbClr val="392A68"/>
                </a:solidFill>
                <a:latin typeface="Century Gothic"/>
                <a:cs typeface="Century Gothic"/>
              </a:rPr>
              <a:t> </a:t>
            </a:r>
            <a:r>
              <a:rPr sz="1600" kern="0" spc="87">
                <a:solidFill>
                  <a:srgbClr val="392A68"/>
                </a:solidFill>
                <a:latin typeface="Century Gothic"/>
                <a:cs typeface="Century Gothic"/>
              </a:rPr>
              <a:t>yours</a:t>
            </a:r>
            <a:r>
              <a:rPr sz="1600" kern="0" spc="-33">
                <a:solidFill>
                  <a:srgbClr val="392A68"/>
                </a:solidFill>
                <a:latin typeface="Century Gothic"/>
                <a:cs typeface="Century Gothic"/>
              </a:rPr>
              <a:t> and </a:t>
            </a:r>
            <a:r>
              <a:rPr sz="1600" kern="0">
                <a:solidFill>
                  <a:srgbClr val="392A68"/>
                </a:solidFill>
                <a:latin typeface="Century Gothic"/>
                <a:cs typeface="Century Gothic"/>
              </a:rPr>
              <a:t>wreak</a:t>
            </a:r>
            <a:r>
              <a:rPr sz="1600" kern="0" spc="-7">
                <a:solidFill>
                  <a:srgbClr val="392A68"/>
                </a:solidFill>
                <a:latin typeface="Century Gothic"/>
                <a:cs typeface="Century Gothic"/>
              </a:rPr>
              <a:t> </a:t>
            </a:r>
            <a:r>
              <a:rPr sz="1600" kern="0" spc="-47">
                <a:solidFill>
                  <a:srgbClr val="392A68"/>
                </a:solidFill>
                <a:latin typeface="Century Gothic"/>
                <a:cs typeface="Century Gothic"/>
              </a:rPr>
              <a:t>havoc</a:t>
            </a:r>
            <a:r>
              <a:rPr sz="1600" kern="0">
                <a:solidFill>
                  <a:srgbClr val="392A68"/>
                </a:solidFill>
                <a:latin typeface="Century Gothic"/>
                <a:cs typeface="Century Gothic"/>
              </a:rPr>
              <a:t> </a:t>
            </a:r>
            <a:r>
              <a:rPr sz="1600" kern="0" spc="100">
                <a:solidFill>
                  <a:srgbClr val="392A68"/>
                </a:solidFill>
                <a:latin typeface="Century Gothic"/>
                <a:cs typeface="Century Gothic"/>
              </a:rPr>
              <a:t>in</a:t>
            </a:r>
            <a:r>
              <a:rPr sz="1600" kern="0" spc="-7">
                <a:solidFill>
                  <a:srgbClr val="392A68"/>
                </a:solidFill>
                <a:latin typeface="Century Gothic"/>
                <a:cs typeface="Century Gothic"/>
              </a:rPr>
              <a:t> </a:t>
            </a:r>
            <a:r>
              <a:rPr sz="1600" kern="0">
                <a:solidFill>
                  <a:srgbClr val="392A68"/>
                </a:solidFill>
                <a:latin typeface="Century Gothic"/>
                <a:cs typeface="Century Gothic"/>
              </a:rPr>
              <a:t>your </a:t>
            </a:r>
            <a:r>
              <a:rPr sz="1600" kern="0" spc="-13">
                <a:solidFill>
                  <a:srgbClr val="392A68"/>
                </a:solidFill>
                <a:latin typeface="Century Gothic"/>
                <a:cs typeface="Century Gothic"/>
              </a:rPr>
              <a:t>organization.</a:t>
            </a:r>
            <a:endParaRPr sz="1600" kern="0">
              <a:solidFill>
                <a:sysClr val="windowText" lastClr="000000"/>
              </a:solidFill>
              <a:latin typeface="Century Gothic"/>
              <a:cs typeface="Century Gothic"/>
            </a:endParaRPr>
          </a:p>
        </p:txBody>
      </p:sp>
      <p:pic>
        <p:nvPicPr>
          <p:cNvPr id="14" name="object 14">
            <a:extLst>
              <a:ext uri="{C183D7F6-B498-43B3-948B-1728B52AA6E4}">
                <adec:decorative xmlns:adec="http://schemas.microsoft.com/office/drawing/2017/decorative" val="1"/>
              </a:ext>
            </a:extLst>
          </p:cNvPr>
          <p:cNvPicPr/>
          <p:nvPr/>
        </p:nvPicPr>
        <p:blipFill>
          <a:blip r:embed="rId7" cstate="print"/>
          <a:stretch>
            <a:fillRect/>
          </a:stretch>
        </p:blipFill>
        <p:spPr>
          <a:xfrm>
            <a:off x="172051" y="5103166"/>
            <a:ext cx="4599964" cy="985111"/>
          </a:xfrm>
          <a:prstGeom prst="rect">
            <a:avLst/>
          </a:prstGeom>
        </p:spPr>
      </p:pic>
      <p:sp>
        <p:nvSpPr>
          <p:cNvPr id="15" name="object 15"/>
          <p:cNvSpPr txBox="1"/>
          <p:nvPr/>
        </p:nvSpPr>
        <p:spPr>
          <a:xfrm>
            <a:off x="312067" y="4334623"/>
            <a:ext cx="5520267" cy="509541"/>
          </a:xfrm>
          <a:prstGeom prst="rect">
            <a:avLst/>
          </a:prstGeom>
        </p:spPr>
        <p:txBody>
          <a:bodyPr vert="horz" wrap="square" lIns="0" tIns="16933" rIns="0" bIns="0" rtlCol="0">
            <a:spAutoFit/>
          </a:bodyPr>
          <a:lstStyle/>
          <a:p>
            <a:pPr marL="16933" defTabSz="1219170">
              <a:spcBef>
                <a:spcPts val="133"/>
              </a:spcBef>
            </a:pPr>
            <a:r>
              <a:rPr sz="1600" kern="0" spc="93">
                <a:solidFill>
                  <a:srgbClr val="FFFFFF"/>
                </a:solidFill>
                <a:latin typeface="Century Gothic"/>
                <a:cs typeface="Century Gothic"/>
              </a:rPr>
              <a:t>GET</a:t>
            </a:r>
            <a:r>
              <a:rPr sz="1600" kern="0" spc="-67">
                <a:solidFill>
                  <a:srgbClr val="FFFFFF"/>
                </a:solidFill>
                <a:latin typeface="Century Gothic"/>
                <a:cs typeface="Century Gothic"/>
              </a:rPr>
              <a:t> </a:t>
            </a:r>
            <a:r>
              <a:rPr sz="1600" kern="0" spc="180">
                <a:solidFill>
                  <a:srgbClr val="FFFFFF"/>
                </a:solidFill>
                <a:latin typeface="Century Gothic"/>
                <a:cs typeface="Century Gothic"/>
              </a:rPr>
              <a:t>THE</a:t>
            </a:r>
            <a:r>
              <a:rPr sz="1600" kern="0" spc="-67">
                <a:solidFill>
                  <a:srgbClr val="FFFFFF"/>
                </a:solidFill>
                <a:latin typeface="Century Gothic"/>
                <a:cs typeface="Century Gothic"/>
              </a:rPr>
              <a:t> </a:t>
            </a:r>
            <a:r>
              <a:rPr sz="1600" kern="0" spc="147">
                <a:solidFill>
                  <a:srgbClr val="FFFFFF"/>
                </a:solidFill>
                <a:latin typeface="Century Gothic"/>
                <a:cs typeface="Century Gothic"/>
              </a:rPr>
              <a:t>INSIDE</a:t>
            </a:r>
            <a:r>
              <a:rPr sz="1600" kern="0" spc="-60">
                <a:solidFill>
                  <a:srgbClr val="FFFFFF"/>
                </a:solidFill>
                <a:latin typeface="Century Gothic"/>
                <a:cs typeface="Century Gothic"/>
              </a:rPr>
              <a:t> </a:t>
            </a:r>
            <a:r>
              <a:rPr sz="1600" kern="0" spc="-13">
                <a:solidFill>
                  <a:srgbClr val="FFFFFF"/>
                </a:solidFill>
                <a:latin typeface="Century Gothic"/>
                <a:cs typeface="Century Gothic"/>
              </a:rPr>
              <a:t>SCOOP:</a:t>
            </a:r>
            <a:endParaRPr sz="1600" kern="0">
              <a:solidFill>
                <a:sysClr val="windowText" lastClr="000000"/>
              </a:solidFill>
              <a:latin typeface="Century Gothic"/>
              <a:cs typeface="Century Gothic"/>
            </a:endParaRPr>
          </a:p>
          <a:p>
            <a:pPr marL="16933" defTabSz="1219170"/>
            <a:r>
              <a:rPr sz="1600" u="heavy" kern="0">
                <a:solidFill>
                  <a:srgbClr val="3EB9E4"/>
                </a:solidFill>
                <a:uFill>
                  <a:solidFill>
                    <a:srgbClr val="3EB9E4"/>
                  </a:solidFill>
                </a:uFill>
                <a:latin typeface="Century Gothic"/>
                <a:cs typeface="Century Gothic"/>
                <a:hlinkClick r:id="rId8"/>
              </a:rPr>
              <a:t>https://www.knowbe4.com/inside-man-webinar-</a:t>
            </a:r>
            <a:r>
              <a:rPr sz="1600" u="heavy" kern="0" spc="53">
                <a:solidFill>
                  <a:srgbClr val="3EB9E4"/>
                </a:solidFill>
                <a:uFill>
                  <a:solidFill>
                    <a:srgbClr val="3EB9E4"/>
                  </a:solidFill>
                </a:uFill>
                <a:latin typeface="Century Gothic"/>
                <a:cs typeface="Century Gothic"/>
                <a:hlinkClick r:id="rId8"/>
              </a:rPr>
              <a:t>odw</a:t>
            </a:r>
            <a:endParaRPr sz="1600" kern="0">
              <a:solidFill>
                <a:sysClr val="windowText" lastClr="000000"/>
              </a:solidFill>
              <a:latin typeface="Century Gothic"/>
              <a:cs typeface="Century Gothic"/>
            </a:endParaRPr>
          </a:p>
        </p:txBody>
      </p:sp>
      <p:sp>
        <p:nvSpPr>
          <p:cNvPr id="16" name="object 16">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33019" defTabSz="1219170">
              <a:spcBef>
                <a:spcPts val="93"/>
              </a:spcBef>
            </a:pPr>
            <a:fld id="{81D60167-4931-47E6-BA6A-407CBD079E47}" type="slidenum">
              <a:rPr kern="0" spc="120" dirty="0"/>
              <a:pPr marL="33019" defTabSz="1219170">
                <a:spcBef>
                  <a:spcPts val="93"/>
                </a:spcBef>
              </a:pPr>
              <a:t>24</a:t>
            </a:fld>
            <a:endParaRPr kern="0" spc="120"/>
          </a:p>
        </p:txBody>
      </p:sp>
      <p:sp>
        <p:nvSpPr>
          <p:cNvPr id="17" name="object 17"/>
          <p:cNvSpPr txBox="1"/>
          <p:nvPr/>
        </p:nvSpPr>
        <p:spPr>
          <a:xfrm>
            <a:off x="1313634" y="6341577"/>
            <a:ext cx="2582333" cy="196635"/>
          </a:xfrm>
          <a:prstGeom prst="rect">
            <a:avLst/>
          </a:prstGeom>
        </p:spPr>
        <p:txBody>
          <a:bodyPr vert="horz" wrap="square" lIns="0" tIns="11853" rIns="0" bIns="0" rtlCol="0">
            <a:spAutoFit/>
          </a:bodyPr>
          <a:lstStyle/>
          <a:p>
            <a:pPr marL="16933" defTabSz="1219170">
              <a:spcBef>
                <a:spcPts val="93"/>
              </a:spcBef>
            </a:pPr>
            <a:r>
              <a:rPr sz="1200" kern="0" spc="-13">
                <a:solidFill>
                  <a:srgbClr val="FFFFFF"/>
                </a:solidFill>
                <a:latin typeface="Century Gothic"/>
                <a:cs typeface="Century Gothic"/>
                <a:hlinkClick r:id="rId9"/>
              </a:rPr>
              <a:t>https://insideman.knowbe4.com/</a:t>
            </a:r>
            <a:endParaRPr sz="1200" kern="0">
              <a:solidFill>
                <a:sysClr val="windowText" lastClr="000000"/>
              </a:solidFill>
              <a:latin typeface="Century Gothic"/>
              <a:cs typeface="Century Gothic"/>
            </a:endParaRPr>
          </a:p>
        </p:txBody>
      </p:sp>
      <p:sp>
        <p:nvSpPr>
          <p:cNvPr id="18" name="object 18">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sp>
        <p:nvSpPr>
          <p:cNvPr id="7" name="object 7"/>
          <p:cNvSpPr txBox="1">
            <a:spLocks noGrp="1"/>
          </p:cNvSpPr>
          <p:nvPr>
            <p:ph type="title"/>
          </p:nvPr>
        </p:nvSpPr>
        <p:spPr>
          <a:xfrm>
            <a:off x="446367" y="579018"/>
            <a:ext cx="3683847" cy="2501433"/>
          </a:xfrm>
          <a:prstGeom prst="rect">
            <a:avLst/>
          </a:prstGeom>
        </p:spPr>
        <p:txBody>
          <a:bodyPr vert="horz" wrap="square" lIns="0" tIns="16933" rIns="0" bIns="0" rtlCol="0">
            <a:spAutoFit/>
          </a:bodyPr>
          <a:lstStyle/>
          <a:p>
            <a:pPr marL="16933" marR="6773">
              <a:spcBef>
                <a:spcPts val="133"/>
              </a:spcBef>
            </a:pPr>
            <a:r>
              <a:rPr sz="3200" spc="380" dirty="0"/>
              <a:t>Program</a:t>
            </a:r>
            <a:r>
              <a:rPr sz="3200" spc="-20" dirty="0"/>
              <a:t> </a:t>
            </a:r>
            <a:r>
              <a:rPr sz="3200" spc="247" dirty="0"/>
              <a:t>Maturity </a:t>
            </a:r>
            <a:r>
              <a:rPr sz="3200" spc="420" dirty="0"/>
              <a:t>Assessment</a:t>
            </a:r>
            <a:r>
              <a:rPr sz="3200" spc="7" dirty="0"/>
              <a:t> </a:t>
            </a:r>
            <a:r>
              <a:rPr sz="3200" spc="272" dirty="0"/>
              <a:t>Tool</a:t>
            </a:r>
            <a:endParaRPr sz="3200" dirty="0"/>
          </a:p>
          <a:p>
            <a:pPr marL="16933" marR="242141">
              <a:lnSpc>
                <a:spcPct val="150000"/>
              </a:lnSpc>
              <a:spcBef>
                <a:spcPts val="13"/>
              </a:spcBef>
            </a:pPr>
            <a:r>
              <a:rPr sz="1333" b="0" spc="-13" dirty="0">
                <a:latin typeface="Century Gothic"/>
                <a:cs typeface="Century Gothic"/>
              </a:rPr>
              <a:t>Created</a:t>
            </a:r>
            <a:r>
              <a:rPr sz="1333" b="0" spc="152" dirty="0">
                <a:latin typeface="Century Gothic"/>
                <a:cs typeface="Century Gothic"/>
              </a:rPr>
              <a:t> </a:t>
            </a:r>
            <a:r>
              <a:rPr sz="1333" b="0" dirty="0">
                <a:latin typeface="Century Gothic"/>
                <a:cs typeface="Century Gothic"/>
              </a:rPr>
              <a:t>by</a:t>
            </a:r>
            <a:r>
              <a:rPr sz="1333" b="0" spc="152" dirty="0">
                <a:latin typeface="Century Gothic"/>
                <a:cs typeface="Century Gothic"/>
              </a:rPr>
              <a:t> </a:t>
            </a:r>
            <a:r>
              <a:rPr sz="1333" b="0" dirty="0">
                <a:latin typeface="Century Gothic"/>
                <a:cs typeface="Century Gothic"/>
              </a:rPr>
              <a:t>security</a:t>
            </a:r>
            <a:r>
              <a:rPr sz="1333" b="0" spc="152" dirty="0">
                <a:latin typeface="Century Gothic"/>
                <a:cs typeface="Century Gothic"/>
              </a:rPr>
              <a:t> </a:t>
            </a:r>
            <a:r>
              <a:rPr sz="1333" b="0" dirty="0">
                <a:latin typeface="Century Gothic"/>
                <a:cs typeface="Century Gothic"/>
              </a:rPr>
              <a:t>culture</a:t>
            </a:r>
            <a:r>
              <a:rPr sz="1333" b="0" spc="152" dirty="0">
                <a:latin typeface="Century Gothic"/>
                <a:cs typeface="Century Gothic"/>
              </a:rPr>
              <a:t> </a:t>
            </a:r>
            <a:r>
              <a:rPr sz="1333" b="0" dirty="0">
                <a:latin typeface="Century Gothic"/>
                <a:cs typeface="Century Gothic"/>
              </a:rPr>
              <a:t>expert</a:t>
            </a:r>
            <a:r>
              <a:rPr sz="1333" b="0" spc="127" dirty="0">
                <a:latin typeface="Century Gothic"/>
                <a:cs typeface="Century Gothic"/>
              </a:rPr>
              <a:t> </a:t>
            </a:r>
            <a:r>
              <a:rPr sz="1333" spc="113" dirty="0"/>
              <a:t>Perry </a:t>
            </a:r>
            <a:r>
              <a:rPr sz="1333" spc="140" dirty="0"/>
              <a:t>Carpenter</a:t>
            </a:r>
            <a:r>
              <a:rPr sz="1333" b="0" spc="140" dirty="0">
                <a:latin typeface="Century Gothic"/>
                <a:cs typeface="Century Gothic"/>
              </a:rPr>
              <a:t>,</a:t>
            </a:r>
            <a:r>
              <a:rPr sz="1333" b="0" spc="-27" dirty="0">
                <a:latin typeface="Century Gothic"/>
                <a:cs typeface="Century Gothic"/>
              </a:rPr>
              <a:t> </a:t>
            </a:r>
            <a:r>
              <a:rPr sz="1333" b="0" dirty="0">
                <a:latin typeface="Century Gothic"/>
                <a:cs typeface="Century Gothic"/>
              </a:rPr>
              <a:t>the</a:t>
            </a:r>
            <a:r>
              <a:rPr sz="1333" b="0" spc="-20" dirty="0">
                <a:latin typeface="Century Gothic"/>
                <a:cs typeface="Century Gothic"/>
              </a:rPr>
              <a:t> </a:t>
            </a:r>
            <a:r>
              <a:rPr sz="1333" b="0" dirty="0">
                <a:latin typeface="Century Gothic"/>
                <a:cs typeface="Century Gothic"/>
              </a:rPr>
              <a:t>PMA</a:t>
            </a:r>
            <a:r>
              <a:rPr sz="1333" b="0" spc="-20" dirty="0">
                <a:latin typeface="Century Gothic"/>
                <a:cs typeface="Century Gothic"/>
              </a:rPr>
              <a:t> </a:t>
            </a:r>
            <a:r>
              <a:rPr sz="1333" b="0" spc="67" dirty="0">
                <a:latin typeface="Century Gothic"/>
                <a:cs typeface="Century Gothic"/>
              </a:rPr>
              <a:t>offers</a:t>
            </a:r>
            <a:r>
              <a:rPr sz="1333" b="0" spc="-20" dirty="0">
                <a:latin typeface="Century Gothic"/>
                <a:cs typeface="Century Gothic"/>
              </a:rPr>
              <a:t> </a:t>
            </a:r>
            <a:r>
              <a:rPr sz="1333" b="0" spc="-167" dirty="0">
                <a:latin typeface="Century Gothic"/>
                <a:cs typeface="Century Gothic"/>
              </a:rPr>
              <a:t>a</a:t>
            </a:r>
            <a:r>
              <a:rPr sz="1333" b="0" spc="-20" dirty="0">
                <a:latin typeface="Century Gothic"/>
                <a:cs typeface="Century Gothic"/>
              </a:rPr>
              <a:t> </a:t>
            </a:r>
            <a:r>
              <a:rPr sz="1333" b="0" spc="-13" dirty="0">
                <a:latin typeface="Century Gothic"/>
                <a:cs typeface="Century Gothic"/>
              </a:rPr>
              <a:t>structured, </a:t>
            </a:r>
            <a:r>
              <a:rPr sz="1333" b="0" dirty="0">
                <a:latin typeface="Century Gothic"/>
                <a:cs typeface="Century Gothic"/>
              </a:rPr>
              <a:t>practical</a:t>
            </a:r>
            <a:r>
              <a:rPr sz="1333" b="0" spc="-20" dirty="0">
                <a:latin typeface="Century Gothic"/>
                <a:cs typeface="Century Gothic"/>
              </a:rPr>
              <a:t> </a:t>
            </a:r>
            <a:r>
              <a:rPr sz="1333" b="0" spc="73" dirty="0">
                <a:latin typeface="Century Gothic"/>
                <a:cs typeface="Century Gothic"/>
              </a:rPr>
              <a:t>self-</a:t>
            </a:r>
            <a:r>
              <a:rPr sz="1333" b="0" spc="87" dirty="0">
                <a:latin typeface="Century Gothic"/>
                <a:cs typeface="Century Gothic"/>
              </a:rPr>
              <a:t>assessment</a:t>
            </a:r>
            <a:r>
              <a:rPr sz="1333" b="0" spc="-20" dirty="0">
                <a:latin typeface="Century Gothic"/>
                <a:cs typeface="Century Gothic"/>
              </a:rPr>
              <a:t> </a:t>
            </a:r>
            <a:r>
              <a:rPr sz="1333" b="0" spc="-13" dirty="0">
                <a:latin typeface="Century Gothic"/>
                <a:cs typeface="Century Gothic"/>
              </a:rPr>
              <a:t>framework </a:t>
            </a:r>
            <a:r>
              <a:rPr sz="1333" b="0" dirty="0">
                <a:latin typeface="Century Gothic"/>
                <a:cs typeface="Century Gothic"/>
              </a:rPr>
              <a:t>focused</a:t>
            </a:r>
            <a:r>
              <a:rPr sz="1333" b="0" spc="27" dirty="0">
                <a:latin typeface="Century Gothic"/>
                <a:cs typeface="Century Gothic"/>
              </a:rPr>
              <a:t> </a:t>
            </a:r>
            <a:r>
              <a:rPr sz="1333" b="0" dirty="0">
                <a:latin typeface="Century Gothic"/>
                <a:cs typeface="Century Gothic"/>
              </a:rPr>
              <a:t>on</a:t>
            </a:r>
            <a:r>
              <a:rPr sz="1333" b="0" spc="33" dirty="0">
                <a:latin typeface="Century Gothic"/>
                <a:cs typeface="Century Gothic"/>
              </a:rPr>
              <a:t> </a:t>
            </a:r>
            <a:r>
              <a:rPr sz="1333" b="0" dirty="0">
                <a:latin typeface="Century Gothic"/>
                <a:cs typeface="Century Gothic"/>
              </a:rPr>
              <a:t>Human</a:t>
            </a:r>
            <a:r>
              <a:rPr sz="1333" b="0" spc="33" dirty="0">
                <a:latin typeface="Century Gothic"/>
                <a:cs typeface="Century Gothic"/>
              </a:rPr>
              <a:t> </a:t>
            </a:r>
            <a:r>
              <a:rPr sz="1333" b="0" spc="133" dirty="0">
                <a:latin typeface="Century Gothic"/>
                <a:cs typeface="Century Gothic"/>
              </a:rPr>
              <a:t>Risk</a:t>
            </a:r>
            <a:r>
              <a:rPr sz="1333" b="0" spc="33" dirty="0">
                <a:latin typeface="Century Gothic"/>
                <a:cs typeface="Century Gothic"/>
              </a:rPr>
              <a:t> </a:t>
            </a:r>
            <a:r>
              <a:rPr sz="1333" b="0" spc="-13" dirty="0">
                <a:latin typeface="Century Gothic"/>
                <a:cs typeface="Century Gothic"/>
              </a:rPr>
              <a:t>Management (HRM).</a:t>
            </a:r>
            <a:endParaRPr sz="1333" dirty="0">
              <a:latin typeface="Century Gothic"/>
              <a:cs typeface="Century Gothic"/>
            </a:endParaRPr>
          </a:p>
        </p:txBody>
      </p:sp>
      <p:sp>
        <p:nvSpPr>
          <p:cNvPr id="8" name="object 8"/>
          <p:cNvSpPr txBox="1"/>
          <p:nvPr/>
        </p:nvSpPr>
        <p:spPr>
          <a:xfrm>
            <a:off x="446367" y="3334460"/>
            <a:ext cx="3617807" cy="2747526"/>
          </a:xfrm>
          <a:prstGeom prst="rect">
            <a:avLst/>
          </a:prstGeom>
        </p:spPr>
        <p:txBody>
          <a:bodyPr vert="horz" wrap="square" lIns="0" tIns="16933" rIns="0" bIns="0" rtlCol="0">
            <a:spAutoFit/>
          </a:bodyPr>
          <a:lstStyle/>
          <a:p>
            <a:pPr marL="16933" marR="6773" indent="38099" defTabSz="1219170">
              <a:lnSpc>
                <a:spcPct val="150000"/>
              </a:lnSpc>
              <a:spcBef>
                <a:spcPts val="133"/>
              </a:spcBef>
            </a:pPr>
            <a:r>
              <a:rPr sz="1333" kern="0" spc="13">
                <a:solidFill>
                  <a:srgbClr val="FFFFFF"/>
                </a:solidFill>
                <a:latin typeface="Century Gothic"/>
                <a:cs typeface="Century Gothic"/>
              </a:rPr>
              <a:t>KnowBe4’s</a:t>
            </a:r>
            <a:r>
              <a:rPr sz="1333" kern="0" spc="147">
                <a:solidFill>
                  <a:srgbClr val="FFFFFF"/>
                </a:solidFill>
                <a:latin typeface="Century Gothic"/>
                <a:cs typeface="Century Gothic"/>
              </a:rPr>
              <a:t> </a:t>
            </a:r>
            <a:r>
              <a:rPr sz="1333" kern="0" spc="13">
                <a:solidFill>
                  <a:srgbClr val="FFFFFF"/>
                </a:solidFill>
                <a:latin typeface="Century Gothic"/>
                <a:cs typeface="Century Gothic"/>
              </a:rPr>
              <a:t>Program</a:t>
            </a:r>
            <a:r>
              <a:rPr sz="1333" kern="0" spc="152">
                <a:solidFill>
                  <a:srgbClr val="FFFFFF"/>
                </a:solidFill>
                <a:latin typeface="Century Gothic"/>
                <a:cs typeface="Century Gothic"/>
              </a:rPr>
              <a:t> </a:t>
            </a:r>
            <a:r>
              <a:rPr sz="1333" kern="0" spc="13">
                <a:solidFill>
                  <a:srgbClr val="FFFFFF"/>
                </a:solidFill>
                <a:latin typeface="Century Gothic"/>
                <a:cs typeface="Century Gothic"/>
              </a:rPr>
              <a:t>Maturity</a:t>
            </a:r>
            <a:r>
              <a:rPr sz="1333" kern="0" spc="152">
                <a:solidFill>
                  <a:srgbClr val="FFFFFF"/>
                </a:solidFill>
                <a:latin typeface="Century Gothic"/>
                <a:cs typeface="Century Gothic"/>
              </a:rPr>
              <a:t> </a:t>
            </a:r>
            <a:r>
              <a:rPr sz="1333" kern="0" spc="73">
                <a:solidFill>
                  <a:srgbClr val="FFFFFF"/>
                </a:solidFill>
                <a:latin typeface="Century Gothic"/>
                <a:cs typeface="Century Gothic"/>
              </a:rPr>
              <a:t>Assessment </a:t>
            </a:r>
            <a:r>
              <a:rPr sz="1333" kern="0" spc="67">
                <a:solidFill>
                  <a:srgbClr val="FFFFFF"/>
                </a:solidFill>
                <a:latin typeface="Century Gothic"/>
                <a:cs typeface="Century Gothic"/>
              </a:rPr>
              <a:t>tool</a:t>
            </a:r>
            <a:r>
              <a:rPr sz="1333" kern="0" spc="20">
                <a:solidFill>
                  <a:srgbClr val="FFFFFF"/>
                </a:solidFill>
                <a:latin typeface="Century Gothic"/>
                <a:cs typeface="Century Gothic"/>
              </a:rPr>
              <a:t> </a:t>
            </a:r>
            <a:r>
              <a:rPr sz="1333" kern="0">
                <a:solidFill>
                  <a:srgbClr val="FFFFFF"/>
                </a:solidFill>
                <a:latin typeface="Century Gothic"/>
                <a:cs typeface="Century Gothic"/>
              </a:rPr>
              <a:t>measures</a:t>
            </a:r>
            <a:r>
              <a:rPr sz="1333" kern="0" spc="20">
                <a:solidFill>
                  <a:srgbClr val="FFFFFF"/>
                </a:solidFill>
                <a:latin typeface="Century Gothic"/>
                <a:cs typeface="Century Gothic"/>
              </a:rPr>
              <a:t> </a:t>
            </a:r>
            <a:r>
              <a:rPr sz="1333" kern="0" spc="-47">
                <a:solidFill>
                  <a:srgbClr val="FFFFFF"/>
                </a:solidFill>
                <a:latin typeface="Century Gothic"/>
                <a:cs typeface="Century Gothic"/>
              </a:rPr>
              <a:t>and</a:t>
            </a:r>
            <a:r>
              <a:rPr sz="1333" kern="0" spc="20">
                <a:solidFill>
                  <a:srgbClr val="FFFFFF"/>
                </a:solidFill>
                <a:latin typeface="Century Gothic"/>
                <a:cs typeface="Century Gothic"/>
              </a:rPr>
              <a:t> </a:t>
            </a:r>
            <a:r>
              <a:rPr sz="1333" kern="0" spc="67">
                <a:solidFill>
                  <a:srgbClr val="FFFFFF"/>
                </a:solidFill>
                <a:latin typeface="Century Gothic"/>
                <a:cs typeface="Century Gothic"/>
              </a:rPr>
              <a:t>strengthens</a:t>
            </a:r>
            <a:r>
              <a:rPr sz="1333" kern="0" spc="27">
                <a:solidFill>
                  <a:srgbClr val="FFFFFF"/>
                </a:solidFill>
                <a:latin typeface="Century Gothic"/>
                <a:cs typeface="Century Gothic"/>
              </a:rPr>
              <a:t> </a:t>
            </a:r>
            <a:r>
              <a:rPr sz="1333" kern="0" spc="-33">
                <a:solidFill>
                  <a:srgbClr val="FFFFFF"/>
                </a:solidFill>
                <a:latin typeface="Century Gothic"/>
                <a:cs typeface="Century Gothic"/>
              </a:rPr>
              <a:t>an </a:t>
            </a:r>
            <a:r>
              <a:rPr sz="1333" kern="0" spc="27">
                <a:solidFill>
                  <a:srgbClr val="FFFFFF"/>
                </a:solidFill>
                <a:latin typeface="Century Gothic"/>
                <a:cs typeface="Century Gothic"/>
              </a:rPr>
              <a:t>organization’s</a:t>
            </a:r>
            <a:r>
              <a:rPr sz="1333" kern="0" spc="73">
                <a:solidFill>
                  <a:srgbClr val="FFFFFF"/>
                </a:solidFill>
                <a:latin typeface="Century Gothic"/>
                <a:cs typeface="Century Gothic"/>
              </a:rPr>
              <a:t> </a:t>
            </a:r>
            <a:r>
              <a:rPr sz="1333" kern="0" spc="27">
                <a:solidFill>
                  <a:srgbClr val="FFFFFF"/>
                </a:solidFill>
                <a:latin typeface="Century Gothic"/>
                <a:cs typeface="Century Gothic"/>
              </a:rPr>
              <a:t>security</a:t>
            </a:r>
            <a:r>
              <a:rPr sz="1333" kern="0" spc="73">
                <a:solidFill>
                  <a:srgbClr val="FFFFFF"/>
                </a:solidFill>
                <a:latin typeface="Century Gothic"/>
                <a:cs typeface="Century Gothic"/>
              </a:rPr>
              <a:t> </a:t>
            </a:r>
            <a:r>
              <a:rPr sz="1333" kern="0" spc="27">
                <a:solidFill>
                  <a:srgbClr val="FFFFFF"/>
                </a:solidFill>
                <a:latin typeface="Century Gothic"/>
                <a:cs typeface="Century Gothic"/>
              </a:rPr>
              <a:t>culture</a:t>
            </a:r>
            <a:r>
              <a:rPr sz="1333" kern="0" spc="80">
                <a:solidFill>
                  <a:srgbClr val="FFFFFF"/>
                </a:solidFill>
                <a:latin typeface="Century Gothic"/>
                <a:cs typeface="Century Gothic"/>
              </a:rPr>
              <a:t> </a:t>
            </a:r>
            <a:r>
              <a:rPr sz="1333" kern="0" spc="-13">
                <a:solidFill>
                  <a:srgbClr val="FFFFFF"/>
                </a:solidFill>
                <a:latin typeface="Century Gothic"/>
                <a:cs typeface="Century Gothic"/>
              </a:rPr>
              <a:t>across </a:t>
            </a:r>
            <a:r>
              <a:rPr sz="1333" kern="0">
                <a:solidFill>
                  <a:srgbClr val="FFFFFF"/>
                </a:solidFill>
                <a:latin typeface="Century Gothic"/>
                <a:cs typeface="Century Gothic"/>
              </a:rPr>
              <a:t>critical</a:t>
            </a:r>
            <a:r>
              <a:rPr sz="1333" kern="0" spc="20">
                <a:solidFill>
                  <a:srgbClr val="FFFFFF"/>
                </a:solidFill>
                <a:latin typeface="Century Gothic"/>
                <a:cs typeface="Century Gothic"/>
              </a:rPr>
              <a:t> </a:t>
            </a:r>
            <a:r>
              <a:rPr sz="1333" kern="0" spc="-13">
                <a:solidFill>
                  <a:srgbClr val="FFFFFF"/>
                </a:solidFill>
                <a:latin typeface="Century Gothic"/>
                <a:cs typeface="Century Gothic"/>
              </a:rPr>
              <a:t>human</a:t>
            </a:r>
            <a:r>
              <a:rPr sz="1333" kern="0" spc="20">
                <a:solidFill>
                  <a:srgbClr val="FFFFFF"/>
                </a:solidFill>
                <a:latin typeface="Century Gothic"/>
                <a:cs typeface="Century Gothic"/>
              </a:rPr>
              <a:t> </a:t>
            </a:r>
            <a:r>
              <a:rPr sz="1333" kern="0" spc="140">
                <a:solidFill>
                  <a:srgbClr val="FFFFFF"/>
                </a:solidFill>
                <a:latin typeface="Century Gothic"/>
                <a:cs typeface="Century Gothic"/>
              </a:rPr>
              <a:t>risk</a:t>
            </a:r>
            <a:r>
              <a:rPr sz="1333" kern="0" spc="27">
                <a:solidFill>
                  <a:srgbClr val="FFFFFF"/>
                </a:solidFill>
                <a:latin typeface="Century Gothic"/>
                <a:cs typeface="Century Gothic"/>
              </a:rPr>
              <a:t> </a:t>
            </a:r>
            <a:r>
              <a:rPr sz="1333" kern="0" spc="67">
                <a:solidFill>
                  <a:srgbClr val="FFFFFF"/>
                </a:solidFill>
                <a:latin typeface="Century Gothic"/>
                <a:cs typeface="Century Gothic"/>
              </a:rPr>
              <a:t>dimensions.</a:t>
            </a:r>
            <a:r>
              <a:rPr sz="1333" kern="0" spc="20">
                <a:solidFill>
                  <a:srgbClr val="FFFFFF"/>
                </a:solidFill>
                <a:latin typeface="Century Gothic"/>
                <a:cs typeface="Century Gothic"/>
              </a:rPr>
              <a:t> </a:t>
            </a:r>
            <a:r>
              <a:rPr sz="1333" kern="0" spc="100">
                <a:solidFill>
                  <a:srgbClr val="FFFFFF"/>
                </a:solidFill>
                <a:latin typeface="Century Gothic"/>
                <a:cs typeface="Century Gothic"/>
              </a:rPr>
              <a:t>As</a:t>
            </a:r>
            <a:r>
              <a:rPr sz="1333" kern="0" spc="20">
                <a:solidFill>
                  <a:srgbClr val="FFFFFF"/>
                </a:solidFill>
                <a:latin typeface="Century Gothic"/>
                <a:cs typeface="Century Gothic"/>
              </a:rPr>
              <a:t> </a:t>
            </a:r>
            <a:r>
              <a:rPr sz="1333" kern="0" spc="-13">
                <a:solidFill>
                  <a:srgbClr val="FFFFFF"/>
                </a:solidFill>
                <a:latin typeface="Century Gothic"/>
                <a:cs typeface="Century Gothic"/>
              </a:rPr>
              <a:t>human </a:t>
            </a:r>
            <a:r>
              <a:rPr sz="1333" kern="0">
                <a:solidFill>
                  <a:srgbClr val="FFFFFF"/>
                </a:solidFill>
                <a:latin typeface="Century Gothic"/>
                <a:cs typeface="Century Gothic"/>
              </a:rPr>
              <a:t>actions</a:t>
            </a:r>
            <a:r>
              <a:rPr sz="1333" kern="0" spc="87">
                <a:solidFill>
                  <a:srgbClr val="FFFFFF"/>
                </a:solidFill>
                <a:latin typeface="Century Gothic"/>
                <a:cs typeface="Century Gothic"/>
              </a:rPr>
              <a:t> </a:t>
            </a:r>
            <a:r>
              <a:rPr sz="1333" kern="0" spc="-27">
                <a:solidFill>
                  <a:srgbClr val="FFFFFF"/>
                </a:solidFill>
                <a:latin typeface="Century Gothic"/>
                <a:cs typeface="Century Gothic"/>
              </a:rPr>
              <a:t>are</a:t>
            </a:r>
            <a:r>
              <a:rPr sz="1333" kern="0" spc="87">
                <a:solidFill>
                  <a:srgbClr val="FFFFFF"/>
                </a:solidFill>
                <a:latin typeface="Century Gothic"/>
                <a:cs typeface="Century Gothic"/>
              </a:rPr>
              <a:t> </a:t>
            </a:r>
            <a:r>
              <a:rPr sz="1333" kern="0">
                <a:solidFill>
                  <a:srgbClr val="FFFFFF"/>
                </a:solidFill>
                <a:latin typeface="Century Gothic"/>
                <a:cs typeface="Century Gothic"/>
              </a:rPr>
              <a:t>targeted</a:t>
            </a:r>
            <a:r>
              <a:rPr sz="1333" kern="0" spc="87">
                <a:solidFill>
                  <a:srgbClr val="FFFFFF"/>
                </a:solidFill>
                <a:latin typeface="Century Gothic"/>
                <a:cs typeface="Century Gothic"/>
              </a:rPr>
              <a:t> </a:t>
            </a:r>
            <a:r>
              <a:rPr sz="1333" kern="0" spc="-47">
                <a:solidFill>
                  <a:srgbClr val="FFFFFF"/>
                </a:solidFill>
                <a:latin typeface="Century Gothic"/>
                <a:cs typeface="Century Gothic"/>
              </a:rPr>
              <a:t>and</a:t>
            </a:r>
            <a:r>
              <a:rPr sz="1333" kern="0" spc="87">
                <a:solidFill>
                  <a:srgbClr val="FFFFFF"/>
                </a:solidFill>
                <a:latin typeface="Century Gothic"/>
                <a:cs typeface="Century Gothic"/>
              </a:rPr>
              <a:t> </a:t>
            </a:r>
            <a:r>
              <a:rPr sz="1333" kern="0">
                <a:solidFill>
                  <a:srgbClr val="FFFFFF"/>
                </a:solidFill>
                <a:latin typeface="Century Gothic"/>
                <a:cs typeface="Century Gothic"/>
              </a:rPr>
              <a:t>exploited</a:t>
            </a:r>
            <a:r>
              <a:rPr sz="1333" kern="0" spc="87">
                <a:solidFill>
                  <a:srgbClr val="FFFFFF"/>
                </a:solidFill>
                <a:latin typeface="Century Gothic"/>
                <a:cs typeface="Century Gothic"/>
              </a:rPr>
              <a:t> </a:t>
            </a:r>
            <a:r>
              <a:rPr sz="1333" kern="0" spc="-33">
                <a:solidFill>
                  <a:srgbClr val="FFFFFF"/>
                </a:solidFill>
                <a:latin typeface="Century Gothic"/>
                <a:cs typeface="Century Gothic"/>
              </a:rPr>
              <a:t>by </a:t>
            </a:r>
            <a:r>
              <a:rPr sz="1333" kern="0">
                <a:solidFill>
                  <a:srgbClr val="FFFFFF"/>
                </a:solidFill>
                <a:latin typeface="Century Gothic"/>
                <a:cs typeface="Century Gothic"/>
              </a:rPr>
              <a:t>attackers</a:t>
            </a:r>
            <a:r>
              <a:rPr sz="1333" kern="0" spc="60">
                <a:solidFill>
                  <a:srgbClr val="FFFFFF"/>
                </a:solidFill>
                <a:latin typeface="Century Gothic"/>
                <a:cs typeface="Century Gothic"/>
              </a:rPr>
              <a:t> </a:t>
            </a:r>
            <a:r>
              <a:rPr sz="1333" kern="0" spc="73">
                <a:solidFill>
                  <a:srgbClr val="FFFFFF"/>
                </a:solidFill>
                <a:latin typeface="Century Gothic"/>
                <a:cs typeface="Century Gothic"/>
              </a:rPr>
              <a:t>with</a:t>
            </a:r>
            <a:r>
              <a:rPr sz="1333" kern="0" spc="67">
                <a:solidFill>
                  <a:srgbClr val="FFFFFF"/>
                </a:solidFill>
                <a:latin typeface="Century Gothic"/>
                <a:cs typeface="Century Gothic"/>
              </a:rPr>
              <a:t> </a:t>
            </a:r>
            <a:r>
              <a:rPr sz="1333" kern="0">
                <a:solidFill>
                  <a:srgbClr val="FFFFFF"/>
                </a:solidFill>
                <a:latin typeface="Century Gothic"/>
                <a:cs typeface="Century Gothic"/>
              </a:rPr>
              <a:t>increased</a:t>
            </a:r>
            <a:r>
              <a:rPr sz="1333" kern="0" spc="67">
                <a:solidFill>
                  <a:srgbClr val="FFFFFF"/>
                </a:solidFill>
                <a:latin typeface="Century Gothic"/>
                <a:cs typeface="Century Gothic"/>
              </a:rPr>
              <a:t> </a:t>
            </a:r>
            <a:r>
              <a:rPr sz="1333" kern="0" spc="-13">
                <a:solidFill>
                  <a:srgbClr val="FFFFFF"/>
                </a:solidFill>
                <a:latin typeface="Century Gothic"/>
                <a:cs typeface="Century Gothic"/>
              </a:rPr>
              <a:t>sophistication, </a:t>
            </a:r>
            <a:r>
              <a:rPr sz="1333" kern="0">
                <a:solidFill>
                  <a:srgbClr val="FFFFFF"/>
                </a:solidFill>
                <a:latin typeface="Century Gothic"/>
                <a:cs typeface="Century Gothic"/>
              </a:rPr>
              <a:t>organizations</a:t>
            </a:r>
            <a:r>
              <a:rPr sz="1333" kern="0" spc="140">
                <a:solidFill>
                  <a:srgbClr val="FFFFFF"/>
                </a:solidFill>
                <a:latin typeface="Century Gothic"/>
                <a:cs typeface="Century Gothic"/>
              </a:rPr>
              <a:t> </a:t>
            </a:r>
            <a:r>
              <a:rPr sz="1333" kern="0" spc="-27">
                <a:solidFill>
                  <a:srgbClr val="FFFFFF"/>
                </a:solidFill>
                <a:latin typeface="Century Gothic"/>
                <a:cs typeface="Century Gothic"/>
              </a:rPr>
              <a:t>need</a:t>
            </a:r>
            <a:r>
              <a:rPr sz="1333" kern="0" spc="147">
                <a:solidFill>
                  <a:srgbClr val="FFFFFF"/>
                </a:solidFill>
                <a:latin typeface="Century Gothic"/>
                <a:cs typeface="Century Gothic"/>
              </a:rPr>
              <a:t> </a:t>
            </a:r>
            <a:r>
              <a:rPr sz="1333" kern="0">
                <a:solidFill>
                  <a:srgbClr val="FFFFFF"/>
                </a:solidFill>
                <a:latin typeface="Century Gothic"/>
                <a:cs typeface="Century Gothic"/>
              </a:rPr>
              <a:t>clarity</a:t>
            </a:r>
            <a:r>
              <a:rPr sz="1333" kern="0" spc="140">
                <a:solidFill>
                  <a:srgbClr val="FFFFFF"/>
                </a:solidFill>
                <a:latin typeface="Century Gothic"/>
                <a:cs typeface="Century Gothic"/>
              </a:rPr>
              <a:t> </a:t>
            </a:r>
            <a:r>
              <a:rPr sz="1333" kern="0">
                <a:solidFill>
                  <a:srgbClr val="FFFFFF"/>
                </a:solidFill>
                <a:latin typeface="Century Gothic"/>
                <a:cs typeface="Century Gothic"/>
              </a:rPr>
              <a:t>on</a:t>
            </a:r>
            <a:r>
              <a:rPr sz="1333" kern="0" spc="147">
                <a:solidFill>
                  <a:srgbClr val="FFFFFF"/>
                </a:solidFill>
                <a:latin typeface="Century Gothic"/>
                <a:cs typeface="Century Gothic"/>
              </a:rPr>
              <a:t> </a:t>
            </a:r>
            <a:r>
              <a:rPr sz="1333" kern="0">
                <a:solidFill>
                  <a:srgbClr val="FFFFFF"/>
                </a:solidFill>
                <a:latin typeface="Century Gothic"/>
                <a:cs typeface="Century Gothic"/>
              </a:rPr>
              <a:t>what</a:t>
            </a:r>
            <a:r>
              <a:rPr sz="1333" kern="0" spc="140">
                <a:solidFill>
                  <a:srgbClr val="FFFFFF"/>
                </a:solidFill>
                <a:latin typeface="Century Gothic"/>
                <a:cs typeface="Century Gothic"/>
              </a:rPr>
              <a:t> </a:t>
            </a:r>
            <a:r>
              <a:rPr sz="1333" kern="0" spc="133">
                <a:solidFill>
                  <a:srgbClr val="FFFFFF"/>
                </a:solidFill>
                <a:latin typeface="Century Gothic"/>
                <a:cs typeface="Century Gothic"/>
              </a:rPr>
              <a:t>is </a:t>
            </a:r>
            <a:r>
              <a:rPr sz="1333" kern="0" spc="60">
                <a:solidFill>
                  <a:srgbClr val="FFFFFF"/>
                </a:solidFill>
                <a:latin typeface="Century Gothic"/>
                <a:cs typeface="Century Gothic"/>
              </a:rPr>
              <a:t>working</a:t>
            </a:r>
            <a:r>
              <a:rPr sz="1333" kern="0" spc="-40">
                <a:solidFill>
                  <a:srgbClr val="FFFFFF"/>
                </a:solidFill>
                <a:latin typeface="Century Gothic"/>
                <a:cs typeface="Century Gothic"/>
              </a:rPr>
              <a:t> </a:t>
            </a:r>
            <a:r>
              <a:rPr sz="1333" kern="0" spc="-47">
                <a:solidFill>
                  <a:srgbClr val="FFFFFF"/>
                </a:solidFill>
                <a:latin typeface="Century Gothic"/>
                <a:cs typeface="Century Gothic"/>
              </a:rPr>
              <a:t>and</a:t>
            </a:r>
            <a:r>
              <a:rPr sz="1333" kern="0" spc="-40">
                <a:solidFill>
                  <a:srgbClr val="FFFFFF"/>
                </a:solidFill>
                <a:latin typeface="Century Gothic"/>
                <a:cs typeface="Century Gothic"/>
              </a:rPr>
              <a:t> </a:t>
            </a:r>
            <a:r>
              <a:rPr sz="1333" kern="0">
                <a:solidFill>
                  <a:srgbClr val="FFFFFF"/>
                </a:solidFill>
                <a:latin typeface="Century Gothic"/>
                <a:cs typeface="Century Gothic"/>
              </a:rPr>
              <a:t>how</a:t>
            </a:r>
            <a:r>
              <a:rPr sz="1333" kern="0" spc="-40">
                <a:solidFill>
                  <a:srgbClr val="FFFFFF"/>
                </a:solidFill>
                <a:latin typeface="Century Gothic"/>
                <a:cs typeface="Century Gothic"/>
              </a:rPr>
              <a:t> </a:t>
            </a:r>
            <a:r>
              <a:rPr sz="1333" kern="0" spc="67">
                <a:solidFill>
                  <a:srgbClr val="FFFFFF"/>
                </a:solidFill>
                <a:latin typeface="Century Gothic"/>
                <a:cs typeface="Century Gothic"/>
              </a:rPr>
              <a:t>to</a:t>
            </a:r>
            <a:r>
              <a:rPr sz="1333" kern="0" spc="-33">
                <a:solidFill>
                  <a:srgbClr val="FFFFFF"/>
                </a:solidFill>
                <a:latin typeface="Century Gothic"/>
                <a:cs typeface="Century Gothic"/>
              </a:rPr>
              <a:t> </a:t>
            </a:r>
            <a:r>
              <a:rPr sz="1333" kern="0" spc="-13">
                <a:solidFill>
                  <a:srgbClr val="FFFFFF"/>
                </a:solidFill>
                <a:latin typeface="Century Gothic"/>
                <a:cs typeface="Century Gothic"/>
              </a:rPr>
              <a:t>measure</a:t>
            </a:r>
            <a:r>
              <a:rPr sz="1333" kern="0" spc="667">
                <a:solidFill>
                  <a:srgbClr val="FFFFFF"/>
                </a:solidFill>
                <a:latin typeface="Century Gothic"/>
                <a:cs typeface="Century Gothic"/>
              </a:rPr>
              <a:t> </a:t>
            </a:r>
            <a:r>
              <a:rPr sz="1333" kern="0" spc="-13">
                <a:solidFill>
                  <a:srgbClr val="FFFFFF"/>
                </a:solidFill>
                <a:latin typeface="Century Gothic"/>
                <a:cs typeface="Century Gothic"/>
              </a:rPr>
              <a:t>improvement.</a:t>
            </a:r>
            <a:endParaRPr sz="1333" kern="0">
              <a:solidFill>
                <a:sysClr val="windowText" lastClr="000000"/>
              </a:solidFill>
              <a:latin typeface="Century Gothic"/>
              <a:cs typeface="Century Gothic"/>
            </a:endParaRPr>
          </a:p>
        </p:txBody>
      </p:sp>
      <p:pic>
        <p:nvPicPr>
          <p:cNvPr id="9" name="object 9" descr="Man with glasses, infront of a city scape as you might see as the background on a teams call. He looks serious and thoughful."/>
          <p:cNvPicPr/>
          <p:nvPr/>
        </p:nvPicPr>
        <p:blipFill>
          <a:blip r:embed="rId2" cstate="print"/>
          <a:stretch>
            <a:fillRect/>
          </a:stretch>
        </p:blipFill>
        <p:spPr>
          <a:xfrm>
            <a:off x="4597200" y="889000"/>
            <a:ext cx="4876803" cy="2438400"/>
          </a:xfrm>
          <a:prstGeom prst="rect">
            <a:avLst/>
          </a:prstGeom>
        </p:spPr>
      </p:pic>
      <p:grpSp>
        <p:nvGrpSpPr>
          <p:cNvPr id="10" name="object 10" descr="Screenshot, a graph of assessment results."/>
          <p:cNvGrpSpPr/>
          <p:nvPr/>
        </p:nvGrpSpPr>
        <p:grpSpPr>
          <a:xfrm>
            <a:off x="9677199" y="889000"/>
            <a:ext cx="2312247" cy="2438400"/>
            <a:chOff x="7257899" y="666750"/>
            <a:chExt cx="1734185" cy="1828800"/>
          </a:xfrm>
        </p:grpSpPr>
        <p:sp>
          <p:nvSpPr>
            <p:cNvPr id="11" name="object 11"/>
            <p:cNvSpPr/>
            <p:nvPr/>
          </p:nvSpPr>
          <p:spPr>
            <a:xfrm>
              <a:off x="7257899" y="666750"/>
              <a:ext cx="1734185" cy="1828800"/>
            </a:xfrm>
            <a:custGeom>
              <a:avLst/>
              <a:gdLst/>
              <a:ahLst/>
              <a:cxnLst/>
              <a:rect l="l" t="t" r="r" b="b"/>
              <a:pathLst>
                <a:path w="1734184" h="1828800">
                  <a:moveTo>
                    <a:pt x="1733999" y="1828800"/>
                  </a:moveTo>
                  <a:lnTo>
                    <a:pt x="0" y="1828800"/>
                  </a:lnTo>
                  <a:lnTo>
                    <a:pt x="0" y="0"/>
                  </a:lnTo>
                  <a:lnTo>
                    <a:pt x="1733999" y="0"/>
                  </a:lnTo>
                  <a:lnTo>
                    <a:pt x="1733999" y="1828800"/>
                  </a:lnTo>
                  <a:close/>
                </a:path>
              </a:pathLst>
            </a:custGeom>
            <a:solidFill>
              <a:srgbClr val="FFFFFF"/>
            </a:solidFill>
          </p:spPr>
          <p:txBody>
            <a:bodyPr wrap="square" lIns="0" tIns="0" rIns="0" bIns="0" rtlCol="0"/>
            <a:lstStyle/>
            <a:p>
              <a:pPr defTabSz="1219170"/>
              <a:endParaRPr sz="2400" kern="0">
                <a:solidFill>
                  <a:sysClr val="windowText" lastClr="000000"/>
                </a:solidFill>
              </a:endParaRPr>
            </a:p>
          </p:txBody>
        </p:sp>
        <p:pic>
          <p:nvPicPr>
            <p:cNvPr id="12" name="object 12"/>
            <p:cNvPicPr/>
            <p:nvPr/>
          </p:nvPicPr>
          <p:blipFill>
            <a:blip r:embed="rId3" cstate="print"/>
            <a:stretch>
              <a:fillRect/>
            </a:stretch>
          </p:blipFill>
          <p:spPr>
            <a:xfrm>
              <a:off x="7332452" y="963930"/>
              <a:ext cx="1584893" cy="1335583"/>
            </a:xfrm>
            <a:prstGeom prst="rect">
              <a:avLst/>
            </a:prstGeom>
          </p:spPr>
        </p:pic>
      </p:grpSp>
      <p:pic>
        <p:nvPicPr>
          <p:cNvPr id="13" name="object 13" descr="Screenshot of a link to start assessment (Program Maturity Assessment, or PMA)"/>
          <p:cNvPicPr/>
          <p:nvPr/>
        </p:nvPicPr>
        <p:blipFill>
          <a:blip r:embed="rId4" cstate="print"/>
          <a:stretch>
            <a:fillRect/>
          </a:stretch>
        </p:blipFill>
        <p:spPr>
          <a:xfrm>
            <a:off x="4597201" y="3530601"/>
            <a:ext cx="2311999" cy="2438399"/>
          </a:xfrm>
          <a:prstGeom prst="rect">
            <a:avLst/>
          </a:prstGeom>
        </p:spPr>
      </p:pic>
      <p:pic>
        <p:nvPicPr>
          <p:cNvPr id="14" name="object 14">
            <a:extLst>
              <a:ext uri="{C183D7F6-B498-43B3-948B-1728B52AA6E4}">
                <adec:decorative xmlns:adec="http://schemas.microsoft.com/office/drawing/2017/decorative" val="1"/>
              </a:ext>
            </a:extLst>
          </p:cNvPr>
          <p:cNvPicPr/>
          <p:nvPr/>
        </p:nvPicPr>
        <p:blipFill>
          <a:blip r:embed="rId5" cstate="print"/>
          <a:stretch>
            <a:fillRect/>
          </a:stretch>
        </p:blipFill>
        <p:spPr>
          <a:xfrm>
            <a:off x="7112399" y="3549366"/>
            <a:ext cx="4876799" cy="2438399"/>
          </a:xfrm>
          <a:prstGeom prst="rect">
            <a:avLst/>
          </a:prstGeom>
        </p:spPr>
      </p:pic>
      <p:sp>
        <p:nvSpPr>
          <p:cNvPr id="15" name="object 15">
            <a:extLst>
              <a:ext uri="{C183D7F6-B498-43B3-948B-1728B52AA6E4}">
                <adec:decorative xmlns:adec="http://schemas.microsoft.com/office/drawing/2017/decorative" val="1"/>
              </a:ext>
            </a:extLst>
          </p:cNvPr>
          <p:cNvSpPr txBox="1"/>
          <p:nvPr/>
        </p:nvSpPr>
        <p:spPr>
          <a:xfrm>
            <a:off x="7112399" y="3549366"/>
            <a:ext cx="4876800" cy="1793609"/>
          </a:xfrm>
          <a:prstGeom prst="rect">
            <a:avLst/>
          </a:prstGeom>
          <a:ln w="9524">
            <a:solidFill>
              <a:srgbClr val="BBCBCE"/>
            </a:solidFill>
          </a:ln>
        </p:spPr>
        <p:txBody>
          <a:bodyPr vert="horz" wrap="square" lIns="0" tIns="77892" rIns="0" bIns="0" rtlCol="0">
            <a:spAutoFit/>
          </a:bodyPr>
          <a:lstStyle/>
          <a:p>
            <a:pPr defTabSz="1219170">
              <a:spcBef>
                <a:spcPts val="612"/>
              </a:spcBef>
            </a:pPr>
            <a:endParaRPr sz="1667" kern="0" dirty="0">
              <a:solidFill>
                <a:sysClr val="windowText" lastClr="000000"/>
              </a:solidFill>
              <a:latin typeface="Times New Roman"/>
              <a:cs typeface="Times New Roman"/>
            </a:endParaRPr>
          </a:p>
          <a:p>
            <a:pPr marL="150703" marR="137157" indent="-847" algn="ctr" defTabSz="1219170">
              <a:lnSpc>
                <a:spcPct val="200000"/>
              </a:lnSpc>
            </a:pPr>
            <a:r>
              <a:rPr sz="1667" kern="0" dirty="0">
                <a:solidFill>
                  <a:srgbClr val="00293C"/>
                </a:solidFill>
                <a:latin typeface="Century Gothic"/>
                <a:cs typeface="Century Gothic"/>
              </a:rPr>
              <a:t>“Your</a:t>
            </a:r>
            <a:r>
              <a:rPr sz="1667" kern="0" spc="13" dirty="0">
                <a:solidFill>
                  <a:srgbClr val="00293C"/>
                </a:solidFill>
                <a:latin typeface="Century Gothic"/>
                <a:cs typeface="Century Gothic"/>
              </a:rPr>
              <a:t> </a:t>
            </a:r>
            <a:r>
              <a:rPr sz="1667" kern="0" dirty="0">
                <a:solidFill>
                  <a:srgbClr val="00293C"/>
                </a:solidFill>
                <a:latin typeface="Century Gothic"/>
                <a:cs typeface="Century Gothic"/>
              </a:rPr>
              <a:t>employees’</a:t>
            </a:r>
            <a:r>
              <a:rPr sz="1667" kern="0" spc="20" dirty="0">
                <a:solidFill>
                  <a:srgbClr val="00293C"/>
                </a:solidFill>
                <a:latin typeface="Century Gothic"/>
                <a:cs typeface="Century Gothic"/>
              </a:rPr>
              <a:t> </a:t>
            </a:r>
            <a:r>
              <a:rPr sz="1667" kern="0" dirty="0">
                <a:solidFill>
                  <a:srgbClr val="00293C"/>
                </a:solidFill>
                <a:latin typeface="Century Gothic"/>
                <a:cs typeface="Century Gothic"/>
              </a:rPr>
              <a:t>knowledge,</a:t>
            </a:r>
            <a:r>
              <a:rPr sz="1667" kern="0" spc="20" dirty="0">
                <a:solidFill>
                  <a:srgbClr val="00293C"/>
                </a:solidFill>
                <a:latin typeface="Century Gothic"/>
                <a:cs typeface="Century Gothic"/>
              </a:rPr>
              <a:t> </a:t>
            </a:r>
            <a:r>
              <a:rPr sz="1667" kern="0" spc="47" dirty="0">
                <a:solidFill>
                  <a:srgbClr val="00293C"/>
                </a:solidFill>
                <a:latin typeface="Century Gothic"/>
                <a:cs typeface="Century Gothic"/>
              </a:rPr>
              <a:t>beliefs, </a:t>
            </a:r>
            <a:r>
              <a:rPr sz="1667" kern="0" dirty="0">
                <a:solidFill>
                  <a:srgbClr val="00293C"/>
                </a:solidFill>
                <a:latin typeface="Century Gothic"/>
                <a:cs typeface="Century Gothic"/>
              </a:rPr>
              <a:t>values,</a:t>
            </a:r>
            <a:r>
              <a:rPr sz="1667" kern="0" spc="33" dirty="0">
                <a:solidFill>
                  <a:srgbClr val="00293C"/>
                </a:solidFill>
                <a:latin typeface="Century Gothic"/>
                <a:cs typeface="Century Gothic"/>
              </a:rPr>
              <a:t> </a:t>
            </a:r>
            <a:r>
              <a:rPr sz="1667" kern="0" spc="-47" dirty="0">
                <a:solidFill>
                  <a:srgbClr val="00293C"/>
                </a:solidFill>
                <a:latin typeface="Century Gothic"/>
                <a:cs typeface="Century Gothic"/>
              </a:rPr>
              <a:t>and</a:t>
            </a:r>
            <a:r>
              <a:rPr sz="1667" kern="0" spc="40" dirty="0">
                <a:solidFill>
                  <a:srgbClr val="00293C"/>
                </a:solidFill>
                <a:latin typeface="Century Gothic"/>
                <a:cs typeface="Century Gothic"/>
              </a:rPr>
              <a:t> </a:t>
            </a:r>
            <a:r>
              <a:rPr sz="1667" kern="0" dirty="0">
                <a:solidFill>
                  <a:srgbClr val="00293C"/>
                </a:solidFill>
                <a:latin typeface="Century Gothic"/>
                <a:cs typeface="Century Gothic"/>
              </a:rPr>
              <a:t>behaviors</a:t>
            </a:r>
            <a:r>
              <a:rPr sz="1667" kern="0" spc="40" dirty="0">
                <a:solidFill>
                  <a:srgbClr val="00293C"/>
                </a:solidFill>
                <a:latin typeface="Century Gothic"/>
                <a:cs typeface="Century Gothic"/>
              </a:rPr>
              <a:t> </a:t>
            </a:r>
            <a:r>
              <a:rPr sz="1667" kern="0" spc="113" dirty="0">
                <a:solidFill>
                  <a:srgbClr val="00293C"/>
                </a:solidFill>
                <a:latin typeface="Century Gothic"/>
                <a:cs typeface="Century Gothic"/>
              </a:rPr>
              <a:t>will</a:t>
            </a:r>
            <a:r>
              <a:rPr sz="1667" kern="0" spc="40" dirty="0">
                <a:solidFill>
                  <a:srgbClr val="00293C"/>
                </a:solidFill>
                <a:latin typeface="Century Gothic"/>
                <a:cs typeface="Century Gothic"/>
              </a:rPr>
              <a:t> </a:t>
            </a:r>
            <a:r>
              <a:rPr sz="1667" kern="0" spc="-40" dirty="0">
                <a:solidFill>
                  <a:srgbClr val="00293C"/>
                </a:solidFill>
                <a:latin typeface="Century Gothic"/>
                <a:cs typeface="Century Gothic"/>
              </a:rPr>
              <a:t>be</a:t>
            </a:r>
            <a:r>
              <a:rPr sz="1667" kern="0" spc="33" dirty="0">
                <a:solidFill>
                  <a:srgbClr val="00293C"/>
                </a:solidFill>
                <a:latin typeface="Century Gothic"/>
                <a:cs typeface="Century Gothic"/>
              </a:rPr>
              <a:t> </a:t>
            </a:r>
            <a:r>
              <a:rPr sz="1667" kern="0" dirty="0">
                <a:solidFill>
                  <a:srgbClr val="00293C"/>
                </a:solidFill>
                <a:latin typeface="Century Gothic"/>
                <a:cs typeface="Century Gothic"/>
              </a:rPr>
              <a:t>the</a:t>
            </a:r>
            <a:r>
              <a:rPr sz="1667" kern="0" spc="40" dirty="0">
                <a:solidFill>
                  <a:srgbClr val="00293C"/>
                </a:solidFill>
                <a:latin typeface="Century Gothic"/>
                <a:cs typeface="Century Gothic"/>
              </a:rPr>
              <a:t> </a:t>
            </a:r>
            <a:r>
              <a:rPr sz="1667" kern="0" spc="-13" dirty="0">
                <a:solidFill>
                  <a:srgbClr val="00293C"/>
                </a:solidFill>
                <a:latin typeface="Century Gothic"/>
                <a:cs typeface="Century Gothic"/>
              </a:rPr>
              <a:t>difference </a:t>
            </a:r>
            <a:r>
              <a:rPr sz="1667" kern="0" dirty="0">
                <a:solidFill>
                  <a:srgbClr val="00293C"/>
                </a:solidFill>
                <a:latin typeface="Century Gothic"/>
                <a:cs typeface="Century Gothic"/>
              </a:rPr>
              <a:t>between</a:t>
            </a:r>
            <a:r>
              <a:rPr sz="1667" kern="0" spc="120" dirty="0">
                <a:solidFill>
                  <a:srgbClr val="00293C"/>
                </a:solidFill>
                <a:latin typeface="Century Gothic"/>
                <a:cs typeface="Century Gothic"/>
              </a:rPr>
              <a:t> </a:t>
            </a:r>
            <a:r>
              <a:rPr sz="1667" kern="0" dirty="0">
                <a:solidFill>
                  <a:srgbClr val="00293C"/>
                </a:solidFill>
                <a:latin typeface="Century Gothic"/>
                <a:cs typeface="Century Gothic"/>
              </a:rPr>
              <a:t>protection</a:t>
            </a:r>
            <a:r>
              <a:rPr sz="1667" kern="0" spc="127" dirty="0">
                <a:solidFill>
                  <a:srgbClr val="00293C"/>
                </a:solidFill>
                <a:latin typeface="Century Gothic"/>
                <a:cs typeface="Century Gothic"/>
              </a:rPr>
              <a:t> </a:t>
            </a:r>
            <a:r>
              <a:rPr sz="1667" kern="0" spc="-47" dirty="0">
                <a:solidFill>
                  <a:srgbClr val="00293C"/>
                </a:solidFill>
                <a:latin typeface="Century Gothic"/>
                <a:cs typeface="Century Gothic"/>
              </a:rPr>
              <a:t>and</a:t>
            </a:r>
            <a:r>
              <a:rPr sz="1667" kern="0" spc="127" dirty="0">
                <a:solidFill>
                  <a:srgbClr val="00293C"/>
                </a:solidFill>
                <a:latin typeface="Century Gothic"/>
                <a:cs typeface="Century Gothic"/>
              </a:rPr>
              <a:t> </a:t>
            </a:r>
            <a:r>
              <a:rPr sz="1667" kern="0" spc="-13" dirty="0">
                <a:solidFill>
                  <a:srgbClr val="00293C"/>
                </a:solidFill>
                <a:latin typeface="Century Gothic"/>
                <a:cs typeface="Century Gothic"/>
              </a:rPr>
              <a:t>breach.”</a:t>
            </a:r>
            <a:endParaRPr sz="1667" kern="0" dirty="0">
              <a:solidFill>
                <a:sysClr val="windowText" lastClr="000000"/>
              </a:solidFill>
              <a:latin typeface="Century Gothic"/>
              <a:cs typeface="Century Gothic"/>
            </a:endParaRPr>
          </a:p>
        </p:txBody>
      </p:sp>
      <p:grpSp>
        <p:nvGrpSpPr>
          <p:cNvPr id="3" name="object 3" descr="Knowbe4 logo and Hyperlink to cybersecurity tool &quot;Program Maturity Assessment&quot;">
            <a:extLst>
              <a:ext uri="{C183D7F6-B498-43B3-948B-1728B52AA6E4}">
                <adec:decorative xmlns:adec="http://schemas.microsoft.com/office/drawing/2017/decorative" val="0"/>
              </a:ext>
            </a:extLst>
          </p:cNvPr>
          <p:cNvGrpSpPr/>
          <p:nvPr/>
        </p:nvGrpSpPr>
        <p:grpSpPr>
          <a:xfrm>
            <a:off x="203201" y="6209732"/>
            <a:ext cx="11786447" cy="487680"/>
            <a:chOff x="152400" y="4657299"/>
            <a:chExt cx="8839835" cy="365760"/>
          </a:xfrm>
        </p:grpSpPr>
        <p:sp>
          <p:nvSpPr>
            <p:cNvPr id="4" name="object 4"/>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5" name="object 5"/>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6" name="object 6"/>
            <p:cNvPicPr/>
            <p:nvPr/>
          </p:nvPicPr>
          <p:blipFill>
            <a:blip r:embed="rId6" cstate="print"/>
            <a:stretch>
              <a:fillRect/>
            </a:stretch>
          </p:blipFill>
          <p:spPr>
            <a:xfrm>
              <a:off x="311700" y="4721154"/>
              <a:ext cx="640078" cy="227920"/>
            </a:xfrm>
            <a:prstGeom prst="rect">
              <a:avLst/>
            </a:prstGeom>
          </p:spPr>
        </p:pic>
      </p:grpSp>
      <p:sp>
        <p:nvSpPr>
          <p:cNvPr id="16" name="object 16">
            <a:extLst>
              <a:ext uri="{C183D7F6-B498-43B3-948B-1728B52AA6E4}">
                <adec:decorative xmlns:adec="http://schemas.microsoft.com/office/drawing/2017/decorative" val="0"/>
              </a:ext>
            </a:extLst>
          </p:cNvPr>
          <p:cNvSpPr txBox="1"/>
          <p:nvPr/>
        </p:nvSpPr>
        <p:spPr>
          <a:xfrm>
            <a:off x="1335832" y="6305577"/>
            <a:ext cx="6509173"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hlinkClick r:id="rId7"/>
              </a:rPr>
              <a:t>https://www.knowbe4.com/free-cybersecurity-tools/program-maturity-</a:t>
            </a:r>
            <a:r>
              <a:rPr sz="1200" kern="0" spc="60">
                <a:solidFill>
                  <a:srgbClr val="392A68"/>
                </a:solidFill>
                <a:latin typeface="Century Gothic"/>
                <a:cs typeface="Century Gothic"/>
                <a:hlinkClick r:id="rId7"/>
              </a:rPr>
              <a:t>assessment</a:t>
            </a:r>
            <a:endParaRPr sz="1200" kern="0">
              <a:solidFill>
                <a:sysClr val="windowText" lastClr="000000"/>
              </a:solidFill>
              <a:latin typeface="Century Gothic"/>
              <a:cs typeface="Century Gothic"/>
            </a:endParaRPr>
          </a:p>
        </p:txBody>
      </p:sp>
      <p:sp>
        <p:nvSpPr>
          <p:cNvPr id="17" name="object 17">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33019" defTabSz="1219170">
              <a:spcBef>
                <a:spcPts val="93"/>
              </a:spcBef>
            </a:pPr>
            <a:fld id="{81D60167-4931-47E6-BA6A-407CBD079E47}" type="slidenum">
              <a:rPr kern="0" spc="120" dirty="0"/>
              <a:pPr marL="33019" defTabSz="1219170">
                <a:spcBef>
                  <a:spcPts val="93"/>
                </a:spcBef>
              </a:pPr>
              <a:t>25</a:t>
            </a:fld>
            <a:endParaRPr kern="0" spc="120"/>
          </a:p>
        </p:txBody>
      </p:sp>
      <p:sp>
        <p:nvSpPr>
          <p:cNvPr id="18" name="object 18">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2192000" cy="68580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sp>
        <p:nvSpPr>
          <p:cNvPr id="14" name="object 14"/>
          <p:cNvSpPr txBox="1">
            <a:spLocks noGrp="1"/>
          </p:cNvSpPr>
          <p:nvPr>
            <p:ph type="title"/>
          </p:nvPr>
        </p:nvSpPr>
        <p:spPr>
          <a:xfrm>
            <a:off x="595019" y="27131"/>
            <a:ext cx="15065964" cy="1059407"/>
          </a:xfrm>
          <a:prstGeom prst="rect">
            <a:avLst/>
          </a:prstGeom>
        </p:spPr>
        <p:txBody>
          <a:bodyPr vert="horz" wrap="square" lIns="0" tIns="561481" rIns="0" bIns="0" rtlCol="0">
            <a:spAutoFit/>
          </a:bodyPr>
          <a:lstStyle/>
          <a:p>
            <a:pPr marL="16933">
              <a:spcBef>
                <a:spcPts val="133"/>
              </a:spcBef>
            </a:pPr>
            <a:r>
              <a:rPr sz="3200" spc="427" dirty="0"/>
              <a:t>KnowBe4</a:t>
            </a:r>
            <a:r>
              <a:rPr sz="3200" spc="-13" dirty="0"/>
              <a:t> </a:t>
            </a:r>
            <a:r>
              <a:rPr sz="3200" spc="453" dirty="0"/>
              <a:t>Home</a:t>
            </a:r>
            <a:r>
              <a:rPr sz="3200" spc="-13" dirty="0"/>
              <a:t> </a:t>
            </a:r>
            <a:r>
              <a:rPr sz="3200" spc="427" dirty="0"/>
              <a:t>Course</a:t>
            </a:r>
            <a:endParaRPr sz="3200" dirty="0"/>
          </a:p>
        </p:txBody>
      </p:sp>
      <p:pic>
        <p:nvPicPr>
          <p:cNvPr id="3" name="object 3" descr="Identify, Understand, Learn"/>
          <p:cNvPicPr/>
          <p:nvPr/>
        </p:nvPicPr>
        <p:blipFill>
          <a:blip r:embed="rId2" cstate="print"/>
          <a:stretch>
            <a:fillRect/>
          </a:stretch>
        </p:blipFill>
        <p:spPr>
          <a:xfrm>
            <a:off x="6041066" y="593367"/>
            <a:ext cx="5774799" cy="5401999"/>
          </a:xfrm>
          <a:prstGeom prst="rect">
            <a:avLst/>
          </a:prstGeom>
        </p:spPr>
      </p:pic>
      <p:sp>
        <p:nvSpPr>
          <p:cNvPr id="4" name="object 4">
            <a:extLst>
              <a:ext uri="{C183D7F6-B498-43B3-948B-1728B52AA6E4}">
                <adec:decorative xmlns:adec="http://schemas.microsoft.com/office/drawing/2017/decorative" val="1"/>
              </a:ext>
            </a:extLst>
          </p:cNvPr>
          <p:cNvSpPr/>
          <p:nvPr/>
        </p:nvSpPr>
        <p:spPr>
          <a:xfrm>
            <a:off x="6041066" y="593367"/>
            <a:ext cx="5775113" cy="5402580"/>
          </a:xfrm>
          <a:custGeom>
            <a:avLst/>
            <a:gdLst/>
            <a:ahLst/>
            <a:cxnLst/>
            <a:rect l="l" t="t" r="r" b="b"/>
            <a:pathLst>
              <a:path w="4331334" h="4051935">
                <a:moveTo>
                  <a:pt x="0" y="174092"/>
                </a:moveTo>
                <a:lnTo>
                  <a:pt x="6218" y="127812"/>
                </a:lnTo>
                <a:lnTo>
                  <a:pt x="23768" y="86224"/>
                </a:lnTo>
                <a:lnTo>
                  <a:pt x="50990" y="50990"/>
                </a:lnTo>
                <a:lnTo>
                  <a:pt x="86224" y="23768"/>
                </a:lnTo>
                <a:lnTo>
                  <a:pt x="127812" y="6218"/>
                </a:lnTo>
                <a:lnTo>
                  <a:pt x="174092" y="0"/>
                </a:lnTo>
                <a:lnTo>
                  <a:pt x="4157006" y="0"/>
                </a:lnTo>
                <a:lnTo>
                  <a:pt x="4223629" y="13252"/>
                </a:lnTo>
                <a:lnTo>
                  <a:pt x="4280109" y="50990"/>
                </a:lnTo>
                <a:lnTo>
                  <a:pt x="4317847" y="107470"/>
                </a:lnTo>
                <a:lnTo>
                  <a:pt x="4331099" y="174092"/>
                </a:lnTo>
                <a:lnTo>
                  <a:pt x="4331099" y="3877406"/>
                </a:lnTo>
                <a:lnTo>
                  <a:pt x="4324881" y="3923687"/>
                </a:lnTo>
                <a:lnTo>
                  <a:pt x="4307331" y="3965274"/>
                </a:lnTo>
                <a:lnTo>
                  <a:pt x="4280109" y="4000509"/>
                </a:lnTo>
                <a:lnTo>
                  <a:pt x="4244875" y="4027731"/>
                </a:lnTo>
                <a:lnTo>
                  <a:pt x="4203287" y="4045281"/>
                </a:lnTo>
                <a:lnTo>
                  <a:pt x="4157006" y="4051499"/>
                </a:lnTo>
                <a:lnTo>
                  <a:pt x="174092" y="4051499"/>
                </a:lnTo>
                <a:lnTo>
                  <a:pt x="127812" y="4045281"/>
                </a:lnTo>
                <a:lnTo>
                  <a:pt x="86224" y="4027731"/>
                </a:lnTo>
                <a:lnTo>
                  <a:pt x="50990" y="4000509"/>
                </a:lnTo>
                <a:lnTo>
                  <a:pt x="23768" y="3965274"/>
                </a:lnTo>
                <a:lnTo>
                  <a:pt x="6218" y="3923687"/>
                </a:lnTo>
                <a:lnTo>
                  <a:pt x="0" y="3877406"/>
                </a:lnTo>
                <a:lnTo>
                  <a:pt x="0" y="174092"/>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grpSp>
        <p:nvGrpSpPr>
          <p:cNvPr id="5" name="object 5">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6" name="object 6"/>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7" name="object 7"/>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8" name="object 8"/>
            <p:cNvPicPr/>
            <p:nvPr/>
          </p:nvPicPr>
          <p:blipFill>
            <a:blip r:embed="rId3" cstate="print"/>
            <a:stretch>
              <a:fillRect/>
            </a:stretch>
          </p:blipFill>
          <p:spPr>
            <a:xfrm>
              <a:off x="311700" y="4721154"/>
              <a:ext cx="640078" cy="227920"/>
            </a:xfrm>
            <a:prstGeom prst="rect">
              <a:avLst/>
            </a:prstGeom>
          </p:spPr>
        </p:pic>
      </p:grpSp>
      <p:pic>
        <p:nvPicPr>
          <p:cNvPr id="9" name="object 9">
            <a:extLst>
              <a:ext uri="{C183D7F6-B498-43B3-948B-1728B52AA6E4}">
                <adec:decorative xmlns:adec="http://schemas.microsoft.com/office/drawing/2017/decorative" val="1"/>
              </a:ext>
            </a:extLst>
          </p:cNvPr>
          <p:cNvPicPr/>
          <p:nvPr/>
        </p:nvPicPr>
        <p:blipFill>
          <a:blip r:embed="rId4" cstate="print"/>
          <a:stretch>
            <a:fillRect/>
          </a:stretch>
        </p:blipFill>
        <p:spPr>
          <a:xfrm>
            <a:off x="6522137" y="2741755"/>
            <a:ext cx="728799" cy="728799"/>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5" cstate="print"/>
          <a:stretch>
            <a:fillRect/>
          </a:stretch>
        </p:blipFill>
        <p:spPr>
          <a:xfrm>
            <a:off x="6522137" y="1261035"/>
            <a:ext cx="728799" cy="728799"/>
          </a:xfrm>
          <a:prstGeom prst="rect">
            <a:avLst/>
          </a:prstGeom>
        </p:spPr>
      </p:pic>
      <p:grpSp>
        <p:nvGrpSpPr>
          <p:cNvPr id="11" name="object 11">
            <a:extLst>
              <a:ext uri="{C183D7F6-B498-43B3-948B-1728B52AA6E4}">
                <adec:decorative xmlns:adec="http://schemas.microsoft.com/office/drawing/2017/decorative" val="1"/>
              </a:ext>
            </a:extLst>
          </p:cNvPr>
          <p:cNvGrpSpPr/>
          <p:nvPr/>
        </p:nvGrpSpPr>
        <p:grpSpPr>
          <a:xfrm>
            <a:off x="6522137" y="4215270"/>
            <a:ext cx="728980" cy="728980"/>
            <a:chOff x="4891602" y="3161452"/>
            <a:chExt cx="546735" cy="546735"/>
          </a:xfrm>
        </p:grpSpPr>
        <p:pic>
          <p:nvPicPr>
            <p:cNvPr id="12" name="object 12"/>
            <p:cNvPicPr/>
            <p:nvPr/>
          </p:nvPicPr>
          <p:blipFill>
            <a:blip r:embed="rId6" cstate="print"/>
            <a:stretch>
              <a:fillRect/>
            </a:stretch>
          </p:blipFill>
          <p:spPr>
            <a:xfrm>
              <a:off x="4891602" y="3161452"/>
              <a:ext cx="546599" cy="546599"/>
            </a:xfrm>
            <a:prstGeom prst="rect">
              <a:avLst/>
            </a:prstGeom>
          </p:spPr>
        </p:pic>
        <p:pic>
          <p:nvPicPr>
            <p:cNvPr id="13" name="object 13"/>
            <p:cNvPicPr/>
            <p:nvPr/>
          </p:nvPicPr>
          <p:blipFill>
            <a:blip r:embed="rId7" cstate="print"/>
            <a:stretch>
              <a:fillRect/>
            </a:stretch>
          </p:blipFill>
          <p:spPr>
            <a:xfrm>
              <a:off x="4937213" y="3207023"/>
              <a:ext cx="455699" cy="455699"/>
            </a:xfrm>
            <a:prstGeom prst="rect">
              <a:avLst/>
            </a:prstGeom>
          </p:spPr>
        </p:pic>
      </p:grpSp>
      <p:sp>
        <p:nvSpPr>
          <p:cNvPr id="17" name="object 17"/>
          <p:cNvSpPr txBox="1"/>
          <p:nvPr/>
        </p:nvSpPr>
        <p:spPr>
          <a:xfrm>
            <a:off x="446363" y="4186996"/>
            <a:ext cx="5118947" cy="1407607"/>
          </a:xfrm>
          <a:prstGeom prst="rect">
            <a:avLst/>
          </a:prstGeom>
        </p:spPr>
        <p:txBody>
          <a:bodyPr vert="horz" wrap="square" lIns="0" tIns="16933" rIns="0" bIns="0" rtlCol="0">
            <a:spAutoFit/>
          </a:bodyPr>
          <a:lstStyle/>
          <a:p>
            <a:pPr marL="16933" marR="6773" defTabSz="1219170">
              <a:lnSpc>
                <a:spcPct val="114999"/>
              </a:lnSpc>
              <a:spcBef>
                <a:spcPts val="133"/>
              </a:spcBef>
            </a:pPr>
            <a:r>
              <a:rPr sz="1600" kern="0" spc="100">
                <a:solidFill>
                  <a:srgbClr val="FFFFFF"/>
                </a:solidFill>
                <a:latin typeface="Century Gothic"/>
                <a:cs typeface="Century Gothic"/>
              </a:rPr>
              <a:t>Bring</a:t>
            </a:r>
            <a:r>
              <a:rPr sz="1600" kern="0" spc="-47">
                <a:solidFill>
                  <a:srgbClr val="FFFFFF"/>
                </a:solidFill>
                <a:latin typeface="Century Gothic"/>
                <a:cs typeface="Century Gothic"/>
              </a:rPr>
              <a:t> </a:t>
            </a:r>
            <a:r>
              <a:rPr sz="1600" kern="0" spc="80">
                <a:solidFill>
                  <a:srgbClr val="FFFFFF"/>
                </a:solidFill>
                <a:latin typeface="Century Gothic"/>
                <a:cs typeface="Century Gothic"/>
              </a:rPr>
              <a:t>security</a:t>
            </a:r>
            <a:r>
              <a:rPr sz="1600" kern="0" spc="-40">
                <a:solidFill>
                  <a:srgbClr val="FFFFFF"/>
                </a:solidFill>
                <a:latin typeface="Century Gothic"/>
                <a:cs typeface="Century Gothic"/>
              </a:rPr>
              <a:t> </a:t>
            </a:r>
            <a:r>
              <a:rPr sz="1600" kern="0">
                <a:solidFill>
                  <a:srgbClr val="FFFFFF"/>
                </a:solidFill>
                <a:latin typeface="Century Gothic"/>
                <a:cs typeface="Century Gothic"/>
              </a:rPr>
              <a:t>home</a:t>
            </a:r>
            <a:r>
              <a:rPr sz="1600" kern="0" spc="-47">
                <a:solidFill>
                  <a:srgbClr val="FFFFFF"/>
                </a:solidFill>
                <a:latin typeface="Century Gothic"/>
                <a:cs typeface="Century Gothic"/>
              </a:rPr>
              <a:t> </a:t>
            </a:r>
            <a:r>
              <a:rPr sz="1600" kern="0" spc="87">
                <a:solidFill>
                  <a:srgbClr val="FFFFFF"/>
                </a:solidFill>
                <a:latin typeface="Century Gothic"/>
                <a:cs typeface="Century Gothic"/>
              </a:rPr>
              <a:t>with</a:t>
            </a:r>
            <a:r>
              <a:rPr sz="1600" kern="0" spc="-40">
                <a:solidFill>
                  <a:srgbClr val="FFFFFF"/>
                </a:solidFill>
                <a:latin typeface="Century Gothic"/>
                <a:cs typeface="Century Gothic"/>
              </a:rPr>
              <a:t> </a:t>
            </a:r>
            <a:r>
              <a:rPr sz="1600" kern="0">
                <a:solidFill>
                  <a:srgbClr val="FFFFFF"/>
                </a:solidFill>
                <a:latin typeface="Century Gothic"/>
                <a:cs typeface="Century Gothic"/>
              </a:rPr>
              <a:t>you;</a:t>
            </a:r>
            <a:r>
              <a:rPr sz="1600" kern="0" spc="-47">
                <a:solidFill>
                  <a:srgbClr val="FFFFFF"/>
                </a:solidFill>
                <a:latin typeface="Century Gothic"/>
                <a:cs typeface="Century Gothic"/>
              </a:rPr>
              <a:t> </a:t>
            </a:r>
            <a:r>
              <a:rPr sz="1600" kern="0">
                <a:solidFill>
                  <a:srgbClr val="FFFFFF"/>
                </a:solidFill>
                <a:latin typeface="Century Gothic"/>
                <a:cs typeface="Century Gothic"/>
              </a:rPr>
              <a:t>learn</a:t>
            </a:r>
            <a:r>
              <a:rPr sz="1600" kern="0" spc="-40">
                <a:solidFill>
                  <a:srgbClr val="FFFFFF"/>
                </a:solidFill>
                <a:latin typeface="Century Gothic"/>
                <a:cs typeface="Century Gothic"/>
              </a:rPr>
              <a:t> </a:t>
            </a:r>
            <a:r>
              <a:rPr sz="1600" kern="0" spc="-33">
                <a:solidFill>
                  <a:srgbClr val="FFFFFF"/>
                </a:solidFill>
                <a:latin typeface="Century Gothic"/>
                <a:cs typeface="Century Gothic"/>
              </a:rPr>
              <a:t>how </a:t>
            </a:r>
            <a:r>
              <a:rPr sz="1600" kern="0">
                <a:solidFill>
                  <a:srgbClr val="FFFFFF"/>
                </a:solidFill>
                <a:latin typeface="Century Gothic"/>
                <a:cs typeface="Century Gothic"/>
              </a:rPr>
              <a:t>cybercriminals</a:t>
            </a:r>
            <a:r>
              <a:rPr sz="1600" kern="0" spc="267">
                <a:solidFill>
                  <a:srgbClr val="FFFFFF"/>
                </a:solidFill>
                <a:latin typeface="Century Gothic"/>
                <a:cs typeface="Century Gothic"/>
              </a:rPr>
              <a:t> </a:t>
            </a:r>
            <a:r>
              <a:rPr sz="1600" kern="0">
                <a:solidFill>
                  <a:srgbClr val="FFFFFF"/>
                </a:solidFill>
                <a:latin typeface="Century Gothic"/>
                <a:cs typeface="Century Gothic"/>
              </a:rPr>
              <a:t>target</a:t>
            </a:r>
            <a:r>
              <a:rPr sz="1600" kern="0" spc="267">
                <a:solidFill>
                  <a:srgbClr val="FFFFFF"/>
                </a:solidFill>
                <a:latin typeface="Century Gothic"/>
                <a:cs typeface="Century Gothic"/>
              </a:rPr>
              <a:t> </a:t>
            </a:r>
            <a:r>
              <a:rPr sz="1600" kern="0">
                <a:solidFill>
                  <a:srgbClr val="FFFFFF"/>
                </a:solidFill>
                <a:latin typeface="Century Gothic"/>
                <a:cs typeface="Century Gothic"/>
              </a:rPr>
              <a:t>your</a:t>
            </a:r>
            <a:r>
              <a:rPr sz="1600" kern="0" spc="267">
                <a:solidFill>
                  <a:srgbClr val="FFFFFF"/>
                </a:solidFill>
                <a:latin typeface="Century Gothic"/>
                <a:cs typeface="Century Gothic"/>
              </a:rPr>
              <a:t> </a:t>
            </a:r>
            <a:r>
              <a:rPr sz="1600" kern="0">
                <a:solidFill>
                  <a:srgbClr val="FFFFFF"/>
                </a:solidFill>
                <a:latin typeface="Century Gothic"/>
                <a:cs typeface="Century Gothic"/>
              </a:rPr>
              <a:t>personal</a:t>
            </a:r>
            <a:r>
              <a:rPr sz="1600" kern="0" spc="272">
                <a:solidFill>
                  <a:srgbClr val="FFFFFF"/>
                </a:solidFill>
                <a:latin typeface="Century Gothic"/>
                <a:cs typeface="Century Gothic"/>
              </a:rPr>
              <a:t> </a:t>
            </a:r>
            <a:r>
              <a:rPr sz="1600" kern="0">
                <a:solidFill>
                  <a:srgbClr val="FFFFFF"/>
                </a:solidFill>
                <a:latin typeface="Century Gothic"/>
                <a:cs typeface="Century Gothic"/>
              </a:rPr>
              <a:t>accounts</a:t>
            </a:r>
            <a:r>
              <a:rPr sz="1600" kern="0" spc="267">
                <a:solidFill>
                  <a:srgbClr val="FFFFFF"/>
                </a:solidFill>
                <a:latin typeface="Century Gothic"/>
                <a:cs typeface="Century Gothic"/>
              </a:rPr>
              <a:t> </a:t>
            </a:r>
            <a:r>
              <a:rPr sz="1600" kern="0" spc="-40">
                <a:solidFill>
                  <a:srgbClr val="FFFFFF"/>
                </a:solidFill>
                <a:latin typeface="Century Gothic"/>
                <a:cs typeface="Century Gothic"/>
              </a:rPr>
              <a:t>and </a:t>
            </a:r>
            <a:r>
              <a:rPr sz="1600" kern="0">
                <a:solidFill>
                  <a:srgbClr val="FFFFFF"/>
                </a:solidFill>
                <a:latin typeface="Century Gothic"/>
                <a:cs typeface="Century Gothic"/>
              </a:rPr>
              <a:t>what</a:t>
            </a:r>
            <a:r>
              <a:rPr sz="1600" kern="0" spc="33">
                <a:solidFill>
                  <a:srgbClr val="FFFFFF"/>
                </a:solidFill>
                <a:latin typeface="Century Gothic"/>
                <a:cs typeface="Century Gothic"/>
              </a:rPr>
              <a:t> </a:t>
            </a:r>
            <a:r>
              <a:rPr sz="1600" kern="0">
                <a:solidFill>
                  <a:srgbClr val="FFFFFF"/>
                </a:solidFill>
                <a:latin typeface="Century Gothic"/>
                <a:cs typeface="Century Gothic"/>
              </a:rPr>
              <a:t>measures</a:t>
            </a:r>
            <a:r>
              <a:rPr sz="1600" kern="0" spc="33">
                <a:solidFill>
                  <a:srgbClr val="FFFFFF"/>
                </a:solidFill>
                <a:latin typeface="Century Gothic"/>
                <a:cs typeface="Century Gothic"/>
              </a:rPr>
              <a:t> </a:t>
            </a:r>
            <a:r>
              <a:rPr sz="1600" kern="0">
                <a:solidFill>
                  <a:srgbClr val="FFFFFF"/>
                </a:solidFill>
                <a:latin typeface="Century Gothic"/>
                <a:cs typeface="Century Gothic"/>
              </a:rPr>
              <a:t>you</a:t>
            </a:r>
            <a:r>
              <a:rPr sz="1600" kern="0" spc="33">
                <a:solidFill>
                  <a:srgbClr val="FFFFFF"/>
                </a:solidFill>
                <a:latin typeface="Century Gothic"/>
                <a:cs typeface="Century Gothic"/>
              </a:rPr>
              <a:t> </a:t>
            </a:r>
            <a:r>
              <a:rPr sz="1600" kern="0" spc="-73">
                <a:solidFill>
                  <a:srgbClr val="FFFFFF"/>
                </a:solidFill>
                <a:latin typeface="Century Gothic"/>
                <a:cs typeface="Century Gothic"/>
              </a:rPr>
              <a:t>can</a:t>
            </a:r>
            <a:r>
              <a:rPr sz="1600" kern="0" spc="33">
                <a:solidFill>
                  <a:srgbClr val="FFFFFF"/>
                </a:solidFill>
                <a:latin typeface="Century Gothic"/>
                <a:cs typeface="Century Gothic"/>
              </a:rPr>
              <a:t> </a:t>
            </a:r>
            <a:r>
              <a:rPr sz="1600" kern="0" spc="-13">
                <a:solidFill>
                  <a:srgbClr val="FFFFFF"/>
                </a:solidFill>
                <a:latin typeface="Century Gothic"/>
                <a:cs typeface="Century Gothic"/>
              </a:rPr>
              <a:t>take</a:t>
            </a:r>
            <a:r>
              <a:rPr sz="1600" kern="0" spc="40">
                <a:solidFill>
                  <a:srgbClr val="FFFFFF"/>
                </a:solidFill>
                <a:latin typeface="Century Gothic"/>
                <a:cs typeface="Century Gothic"/>
              </a:rPr>
              <a:t> </a:t>
            </a:r>
            <a:r>
              <a:rPr sz="1600" kern="0" spc="73">
                <a:solidFill>
                  <a:srgbClr val="FFFFFF"/>
                </a:solidFill>
                <a:latin typeface="Century Gothic"/>
                <a:cs typeface="Century Gothic"/>
              </a:rPr>
              <a:t>to</a:t>
            </a:r>
            <a:r>
              <a:rPr sz="1600" kern="0" spc="33">
                <a:solidFill>
                  <a:srgbClr val="FFFFFF"/>
                </a:solidFill>
                <a:latin typeface="Century Gothic"/>
                <a:cs typeface="Century Gothic"/>
              </a:rPr>
              <a:t> </a:t>
            </a:r>
            <a:r>
              <a:rPr sz="1600" kern="0">
                <a:solidFill>
                  <a:srgbClr val="FFFFFF"/>
                </a:solidFill>
                <a:latin typeface="Century Gothic"/>
                <a:cs typeface="Century Gothic"/>
              </a:rPr>
              <a:t>protect</a:t>
            </a:r>
            <a:r>
              <a:rPr sz="1600" kern="0" spc="33">
                <a:solidFill>
                  <a:srgbClr val="FFFFFF"/>
                </a:solidFill>
                <a:latin typeface="Century Gothic"/>
                <a:cs typeface="Century Gothic"/>
              </a:rPr>
              <a:t> </a:t>
            </a:r>
            <a:r>
              <a:rPr sz="1600" kern="0" spc="-27">
                <a:solidFill>
                  <a:srgbClr val="FFFFFF"/>
                </a:solidFill>
                <a:latin typeface="Century Gothic"/>
                <a:cs typeface="Century Gothic"/>
              </a:rPr>
              <a:t>your </a:t>
            </a:r>
            <a:r>
              <a:rPr sz="1600" kern="0">
                <a:solidFill>
                  <a:srgbClr val="FFFFFF"/>
                </a:solidFill>
                <a:latin typeface="Century Gothic"/>
                <a:cs typeface="Century Gothic"/>
              </a:rPr>
              <a:t>information</a:t>
            </a:r>
            <a:r>
              <a:rPr sz="1600" kern="0" spc="140">
                <a:solidFill>
                  <a:srgbClr val="FFFFFF"/>
                </a:solidFill>
                <a:latin typeface="Century Gothic"/>
                <a:cs typeface="Century Gothic"/>
              </a:rPr>
              <a:t> </a:t>
            </a:r>
            <a:r>
              <a:rPr sz="1600" kern="0" spc="-53">
                <a:solidFill>
                  <a:srgbClr val="FFFFFF"/>
                </a:solidFill>
                <a:latin typeface="Century Gothic"/>
                <a:cs typeface="Century Gothic"/>
              </a:rPr>
              <a:t>and</a:t>
            </a:r>
            <a:r>
              <a:rPr sz="1600" kern="0" spc="147">
                <a:solidFill>
                  <a:srgbClr val="FFFFFF"/>
                </a:solidFill>
                <a:latin typeface="Century Gothic"/>
                <a:cs typeface="Century Gothic"/>
              </a:rPr>
              <a:t> </a:t>
            </a:r>
            <a:r>
              <a:rPr sz="1600" kern="0">
                <a:solidFill>
                  <a:srgbClr val="FFFFFF"/>
                </a:solidFill>
                <a:latin typeface="Century Gothic"/>
                <a:cs typeface="Century Gothic"/>
              </a:rPr>
              <a:t>your</a:t>
            </a:r>
            <a:r>
              <a:rPr sz="1600" kern="0" spc="147">
                <a:solidFill>
                  <a:srgbClr val="FFFFFF"/>
                </a:solidFill>
                <a:latin typeface="Century Gothic"/>
                <a:cs typeface="Century Gothic"/>
              </a:rPr>
              <a:t> </a:t>
            </a:r>
            <a:r>
              <a:rPr sz="1600" kern="0">
                <a:solidFill>
                  <a:srgbClr val="FFFFFF"/>
                </a:solidFill>
                <a:latin typeface="Century Gothic"/>
                <a:cs typeface="Century Gothic"/>
              </a:rPr>
              <a:t>family</a:t>
            </a:r>
            <a:r>
              <a:rPr sz="1600" kern="0" spc="147">
                <a:solidFill>
                  <a:srgbClr val="FFFFFF"/>
                </a:solidFill>
                <a:latin typeface="Century Gothic"/>
                <a:cs typeface="Century Gothic"/>
              </a:rPr>
              <a:t> </a:t>
            </a:r>
            <a:r>
              <a:rPr sz="1600" kern="0" spc="87">
                <a:solidFill>
                  <a:srgbClr val="FFFFFF"/>
                </a:solidFill>
                <a:latin typeface="Century Gothic"/>
                <a:cs typeface="Century Gothic"/>
              </a:rPr>
              <a:t>with</a:t>
            </a:r>
            <a:r>
              <a:rPr sz="1600" kern="0" spc="147">
                <a:solidFill>
                  <a:srgbClr val="FFFFFF"/>
                </a:solidFill>
                <a:latin typeface="Century Gothic"/>
                <a:cs typeface="Century Gothic"/>
              </a:rPr>
              <a:t> </a:t>
            </a:r>
            <a:r>
              <a:rPr sz="1600" kern="0">
                <a:solidFill>
                  <a:srgbClr val="FFFFFF"/>
                </a:solidFill>
                <a:latin typeface="Century Gothic"/>
                <a:cs typeface="Century Gothic"/>
              </a:rPr>
              <a:t>the</a:t>
            </a:r>
            <a:r>
              <a:rPr sz="1600" kern="0" spc="140">
                <a:solidFill>
                  <a:srgbClr val="FFFFFF"/>
                </a:solidFill>
                <a:latin typeface="Century Gothic"/>
                <a:cs typeface="Century Gothic"/>
              </a:rPr>
              <a:t> </a:t>
            </a:r>
            <a:r>
              <a:rPr sz="1600" kern="0" spc="-13">
                <a:solidFill>
                  <a:srgbClr val="FFFFFF"/>
                </a:solidFill>
                <a:latin typeface="Century Gothic"/>
                <a:cs typeface="Century Gothic"/>
              </a:rPr>
              <a:t>KnowBe4 </a:t>
            </a:r>
            <a:r>
              <a:rPr sz="1600" kern="0" spc="87">
                <a:solidFill>
                  <a:srgbClr val="FFFFFF"/>
                </a:solidFill>
                <a:latin typeface="Century Gothic"/>
                <a:cs typeface="Century Gothic"/>
              </a:rPr>
              <a:t>Security</a:t>
            </a:r>
            <a:r>
              <a:rPr sz="1600" kern="0" spc="67">
                <a:solidFill>
                  <a:srgbClr val="FFFFFF"/>
                </a:solidFill>
                <a:latin typeface="Century Gothic"/>
                <a:cs typeface="Century Gothic"/>
              </a:rPr>
              <a:t> </a:t>
            </a:r>
            <a:r>
              <a:rPr sz="1600" kern="0">
                <a:solidFill>
                  <a:srgbClr val="FFFFFF"/>
                </a:solidFill>
                <a:latin typeface="Century Gothic"/>
                <a:cs typeface="Century Gothic"/>
              </a:rPr>
              <a:t>Awareness</a:t>
            </a:r>
            <a:r>
              <a:rPr sz="1600" kern="0" spc="73">
                <a:solidFill>
                  <a:srgbClr val="FFFFFF"/>
                </a:solidFill>
                <a:latin typeface="Century Gothic"/>
                <a:cs typeface="Century Gothic"/>
              </a:rPr>
              <a:t> </a:t>
            </a:r>
            <a:r>
              <a:rPr sz="1600" kern="0" spc="93">
                <a:solidFill>
                  <a:srgbClr val="FFFFFF"/>
                </a:solidFill>
                <a:latin typeface="Century Gothic"/>
                <a:cs typeface="Century Gothic"/>
              </a:rPr>
              <a:t>for</a:t>
            </a:r>
            <a:r>
              <a:rPr sz="1600" kern="0" spc="67">
                <a:solidFill>
                  <a:srgbClr val="FFFFFF"/>
                </a:solidFill>
                <a:latin typeface="Century Gothic"/>
                <a:cs typeface="Century Gothic"/>
              </a:rPr>
              <a:t> </a:t>
            </a:r>
            <a:r>
              <a:rPr sz="1600" kern="0">
                <a:solidFill>
                  <a:srgbClr val="FFFFFF"/>
                </a:solidFill>
                <a:latin typeface="Century Gothic"/>
                <a:cs typeface="Century Gothic"/>
              </a:rPr>
              <a:t>Home</a:t>
            </a:r>
            <a:r>
              <a:rPr sz="1600" kern="0" spc="73">
                <a:solidFill>
                  <a:srgbClr val="FFFFFF"/>
                </a:solidFill>
                <a:latin typeface="Century Gothic"/>
                <a:cs typeface="Century Gothic"/>
              </a:rPr>
              <a:t> </a:t>
            </a:r>
            <a:r>
              <a:rPr sz="1600" kern="0" spc="-13">
                <a:solidFill>
                  <a:srgbClr val="FFFFFF"/>
                </a:solidFill>
                <a:latin typeface="Century Gothic"/>
                <a:cs typeface="Century Gothic"/>
              </a:rPr>
              <a:t>module.</a:t>
            </a:r>
            <a:endParaRPr sz="1600" kern="0">
              <a:solidFill>
                <a:sysClr val="windowText" lastClr="000000"/>
              </a:solidFill>
              <a:latin typeface="Century Gothic"/>
              <a:cs typeface="Century Gothic"/>
            </a:endParaRPr>
          </a:p>
        </p:txBody>
      </p:sp>
      <p:sp>
        <p:nvSpPr>
          <p:cNvPr id="15" name="object 15"/>
          <p:cNvSpPr txBox="1"/>
          <p:nvPr/>
        </p:nvSpPr>
        <p:spPr>
          <a:xfrm>
            <a:off x="7422672" y="1324307"/>
            <a:ext cx="3748193" cy="712160"/>
          </a:xfrm>
          <a:prstGeom prst="rect">
            <a:avLst/>
          </a:prstGeom>
        </p:spPr>
        <p:txBody>
          <a:bodyPr vert="horz" wrap="square" lIns="0" tIns="16933" rIns="0" bIns="0" rtlCol="0">
            <a:spAutoFit/>
          </a:bodyPr>
          <a:lstStyle/>
          <a:p>
            <a:pPr marL="16933" defTabSz="1219170">
              <a:spcBef>
                <a:spcPts val="133"/>
              </a:spcBef>
            </a:pPr>
            <a:r>
              <a:rPr sz="1600" b="1" kern="0" spc="133">
                <a:solidFill>
                  <a:srgbClr val="00293C"/>
                </a:solidFill>
                <a:latin typeface="Calibri"/>
                <a:cs typeface="Calibri"/>
              </a:rPr>
              <a:t>Identify…</a:t>
            </a:r>
            <a:endParaRPr sz="1600" kern="0">
              <a:solidFill>
                <a:sysClr val="windowText" lastClr="000000"/>
              </a:solidFill>
              <a:latin typeface="Calibri"/>
              <a:cs typeface="Calibri"/>
            </a:endParaRPr>
          </a:p>
          <a:p>
            <a:pPr marL="16933" marR="6773" defTabSz="1219170">
              <a:lnSpc>
                <a:spcPts val="1292"/>
              </a:lnSpc>
              <a:spcBef>
                <a:spcPts val="907"/>
              </a:spcBef>
            </a:pPr>
            <a:r>
              <a:rPr sz="1133" kern="0">
                <a:solidFill>
                  <a:srgbClr val="00293C"/>
                </a:solidFill>
                <a:latin typeface="Century Gothic"/>
                <a:cs typeface="Century Gothic"/>
              </a:rPr>
              <a:t>What</a:t>
            </a:r>
            <a:r>
              <a:rPr sz="1133" kern="0" spc="127">
                <a:solidFill>
                  <a:srgbClr val="00293C"/>
                </a:solidFill>
                <a:latin typeface="Century Gothic"/>
                <a:cs typeface="Century Gothic"/>
              </a:rPr>
              <a:t> </a:t>
            </a:r>
            <a:r>
              <a:rPr sz="1133" kern="0">
                <a:solidFill>
                  <a:srgbClr val="00293C"/>
                </a:solidFill>
                <a:latin typeface="Century Gothic"/>
                <a:cs typeface="Century Gothic"/>
              </a:rPr>
              <a:t>security</a:t>
            </a:r>
            <a:r>
              <a:rPr sz="1133" kern="0" spc="127">
                <a:solidFill>
                  <a:srgbClr val="00293C"/>
                </a:solidFill>
                <a:latin typeface="Century Gothic"/>
                <a:cs typeface="Century Gothic"/>
              </a:rPr>
              <a:t> </a:t>
            </a:r>
            <a:r>
              <a:rPr sz="1133" kern="0">
                <a:solidFill>
                  <a:srgbClr val="00293C"/>
                </a:solidFill>
                <a:latin typeface="Century Gothic"/>
                <a:cs typeface="Century Gothic"/>
              </a:rPr>
              <a:t>awareness</a:t>
            </a:r>
            <a:r>
              <a:rPr sz="1133" kern="0" spc="133">
                <a:solidFill>
                  <a:srgbClr val="00293C"/>
                </a:solidFill>
                <a:latin typeface="Century Gothic"/>
                <a:cs typeface="Century Gothic"/>
              </a:rPr>
              <a:t> </a:t>
            </a:r>
            <a:r>
              <a:rPr sz="1133" kern="0" spc="140">
                <a:solidFill>
                  <a:srgbClr val="00293C"/>
                </a:solidFill>
                <a:latin typeface="Century Gothic"/>
                <a:cs typeface="Century Gothic"/>
              </a:rPr>
              <a:t>is</a:t>
            </a:r>
            <a:r>
              <a:rPr sz="1133" kern="0" spc="127">
                <a:solidFill>
                  <a:srgbClr val="00293C"/>
                </a:solidFill>
                <a:latin typeface="Century Gothic"/>
                <a:cs typeface="Century Gothic"/>
              </a:rPr>
              <a:t> </a:t>
            </a:r>
            <a:r>
              <a:rPr sz="1133" kern="0" spc="-33">
                <a:solidFill>
                  <a:srgbClr val="00293C"/>
                </a:solidFill>
                <a:latin typeface="Century Gothic"/>
                <a:cs typeface="Century Gothic"/>
              </a:rPr>
              <a:t>and</a:t>
            </a:r>
            <a:r>
              <a:rPr sz="1133" kern="0" spc="133">
                <a:solidFill>
                  <a:srgbClr val="00293C"/>
                </a:solidFill>
                <a:latin typeface="Century Gothic"/>
                <a:cs typeface="Century Gothic"/>
              </a:rPr>
              <a:t> </a:t>
            </a:r>
            <a:r>
              <a:rPr sz="1133" kern="0">
                <a:solidFill>
                  <a:srgbClr val="00293C"/>
                </a:solidFill>
                <a:latin typeface="Century Gothic"/>
                <a:cs typeface="Century Gothic"/>
              </a:rPr>
              <a:t>why</a:t>
            </a:r>
            <a:r>
              <a:rPr sz="1133" kern="0" spc="127">
                <a:solidFill>
                  <a:srgbClr val="00293C"/>
                </a:solidFill>
                <a:latin typeface="Century Gothic"/>
                <a:cs typeface="Century Gothic"/>
              </a:rPr>
              <a:t> </a:t>
            </a:r>
            <a:r>
              <a:rPr sz="1133" kern="0">
                <a:solidFill>
                  <a:srgbClr val="00293C"/>
                </a:solidFill>
                <a:latin typeface="Century Gothic"/>
                <a:cs typeface="Century Gothic"/>
              </a:rPr>
              <a:t>it’s</a:t>
            </a:r>
            <a:r>
              <a:rPr sz="1133" kern="0" spc="133">
                <a:solidFill>
                  <a:srgbClr val="00293C"/>
                </a:solidFill>
                <a:latin typeface="Century Gothic"/>
                <a:cs typeface="Century Gothic"/>
              </a:rPr>
              <a:t> </a:t>
            </a:r>
            <a:r>
              <a:rPr sz="1133" kern="0">
                <a:solidFill>
                  <a:srgbClr val="00293C"/>
                </a:solidFill>
                <a:latin typeface="Century Gothic"/>
                <a:cs typeface="Century Gothic"/>
              </a:rPr>
              <a:t>essential</a:t>
            </a:r>
            <a:r>
              <a:rPr sz="1133" kern="0" spc="127">
                <a:solidFill>
                  <a:srgbClr val="00293C"/>
                </a:solidFill>
                <a:latin typeface="Century Gothic"/>
                <a:cs typeface="Century Gothic"/>
              </a:rPr>
              <a:t> </a:t>
            </a:r>
            <a:r>
              <a:rPr sz="1133" kern="0" spc="-33">
                <a:solidFill>
                  <a:srgbClr val="00293C"/>
                </a:solidFill>
                <a:latin typeface="Century Gothic"/>
                <a:cs typeface="Century Gothic"/>
              </a:rPr>
              <a:t>to </a:t>
            </a:r>
            <a:r>
              <a:rPr sz="1133" kern="0" spc="13">
                <a:solidFill>
                  <a:srgbClr val="00293C"/>
                </a:solidFill>
                <a:latin typeface="Century Gothic"/>
                <a:cs typeface="Century Gothic"/>
              </a:rPr>
              <a:t>your</a:t>
            </a:r>
            <a:r>
              <a:rPr sz="1133" kern="0" spc="87">
                <a:solidFill>
                  <a:srgbClr val="00293C"/>
                </a:solidFill>
                <a:latin typeface="Century Gothic"/>
                <a:cs typeface="Century Gothic"/>
              </a:rPr>
              <a:t> </a:t>
            </a:r>
            <a:r>
              <a:rPr sz="1133" kern="0" spc="13">
                <a:solidFill>
                  <a:srgbClr val="00293C"/>
                </a:solidFill>
                <a:latin typeface="Century Gothic"/>
                <a:cs typeface="Century Gothic"/>
              </a:rPr>
              <a:t>online</a:t>
            </a:r>
            <a:r>
              <a:rPr sz="1133" kern="0" spc="87">
                <a:solidFill>
                  <a:srgbClr val="00293C"/>
                </a:solidFill>
                <a:latin typeface="Century Gothic"/>
                <a:cs typeface="Century Gothic"/>
              </a:rPr>
              <a:t> </a:t>
            </a:r>
            <a:r>
              <a:rPr sz="1133" kern="0" spc="-13">
                <a:solidFill>
                  <a:srgbClr val="00293C"/>
                </a:solidFill>
                <a:latin typeface="Century Gothic"/>
                <a:cs typeface="Century Gothic"/>
              </a:rPr>
              <a:t>safety</a:t>
            </a:r>
            <a:endParaRPr sz="1133" kern="0">
              <a:solidFill>
                <a:sysClr val="windowText" lastClr="000000"/>
              </a:solidFill>
              <a:latin typeface="Century Gothic"/>
              <a:cs typeface="Century Gothic"/>
            </a:endParaRPr>
          </a:p>
        </p:txBody>
      </p:sp>
      <p:sp>
        <p:nvSpPr>
          <p:cNvPr id="18" name="object 18"/>
          <p:cNvSpPr txBox="1"/>
          <p:nvPr/>
        </p:nvSpPr>
        <p:spPr>
          <a:xfrm>
            <a:off x="7422671" y="2829772"/>
            <a:ext cx="4090247" cy="712160"/>
          </a:xfrm>
          <a:prstGeom prst="rect">
            <a:avLst/>
          </a:prstGeom>
        </p:spPr>
        <p:txBody>
          <a:bodyPr vert="horz" wrap="square" lIns="0" tIns="16933" rIns="0" bIns="0" rtlCol="0">
            <a:spAutoFit/>
          </a:bodyPr>
          <a:lstStyle/>
          <a:p>
            <a:pPr marL="16933" defTabSz="1219170">
              <a:spcBef>
                <a:spcPts val="133"/>
              </a:spcBef>
            </a:pPr>
            <a:r>
              <a:rPr sz="1600" b="1" kern="0" spc="167">
                <a:solidFill>
                  <a:srgbClr val="00293C"/>
                </a:solidFill>
                <a:latin typeface="Calibri"/>
                <a:cs typeface="Calibri"/>
              </a:rPr>
              <a:t>Understand…</a:t>
            </a:r>
            <a:endParaRPr sz="1600" kern="0">
              <a:solidFill>
                <a:sysClr val="windowText" lastClr="000000"/>
              </a:solidFill>
              <a:latin typeface="Calibri"/>
              <a:cs typeface="Calibri"/>
            </a:endParaRPr>
          </a:p>
          <a:p>
            <a:pPr marL="16933" marR="6773" defTabSz="1219170">
              <a:lnSpc>
                <a:spcPts val="1292"/>
              </a:lnSpc>
              <a:spcBef>
                <a:spcPts val="907"/>
              </a:spcBef>
            </a:pPr>
            <a:r>
              <a:rPr sz="1133" kern="0">
                <a:solidFill>
                  <a:srgbClr val="00293C"/>
                </a:solidFill>
                <a:latin typeface="Century Gothic"/>
                <a:cs typeface="Century Gothic"/>
              </a:rPr>
              <a:t>How</a:t>
            </a:r>
            <a:r>
              <a:rPr sz="1133" kern="0" spc="147">
                <a:solidFill>
                  <a:srgbClr val="00293C"/>
                </a:solidFill>
                <a:latin typeface="Century Gothic"/>
                <a:cs typeface="Century Gothic"/>
              </a:rPr>
              <a:t> </a:t>
            </a:r>
            <a:r>
              <a:rPr sz="1133" kern="0">
                <a:solidFill>
                  <a:srgbClr val="00293C"/>
                </a:solidFill>
                <a:latin typeface="Century Gothic"/>
                <a:cs typeface="Century Gothic"/>
              </a:rPr>
              <a:t>cybercriminals</a:t>
            </a:r>
            <a:r>
              <a:rPr sz="1133" kern="0" spc="152">
                <a:solidFill>
                  <a:srgbClr val="00293C"/>
                </a:solidFill>
                <a:latin typeface="Century Gothic"/>
                <a:cs typeface="Century Gothic"/>
              </a:rPr>
              <a:t> </a:t>
            </a:r>
            <a:r>
              <a:rPr sz="1133" kern="0">
                <a:solidFill>
                  <a:srgbClr val="00293C"/>
                </a:solidFill>
                <a:latin typeface="Century Gothic"/>
                <a:cs typeface="Century Gothic"/>
              </a:rPr>
              <a:t>use</a:t>
            </a:r>
            <a:r>
              <a:rPr sz="1133" kern="0" spc="152">
                <a:solidFill>
                  <a:srgbClr val="00293C"/>
                </a:solidFill>
                <a:latin typeface="Century Gothic"/>
                <a:cs typeface="Century Gothic"/>
              </a:rPr>
              <a:t> </a:t>
            </a:r>
            <a:r>
              <a:rPr sz="1133" kern="0">
                <a:solidFill>
                  <a:srgbClr val="00293C"/>
                </a:solidFill>
                <a:latin typeface="Century Gothic"/>
                <a:cs typeface="Century Gothic"/>
              </a:rPr>
              <a:t>common</a:t>
            </a:r>
            <a:r>
              <a:rPr sz="1133" kern="0" spc="152">
                <a:solidFill>
                  <a:srgbClr val="00293C"/>
                </a:solidFill>
                <a:latin typeface="Century Gothic"/>
                <a:cs typeface="Century Gothic"/>
              </a:rPr>
              <a:t> </a:t>
            </a:r>
            <a:r>
              <a:rPr sz="1133" kern="0">
                <a:solidFill>
                  <a:srgbClr val="00293C"/>
                </a:solidFill>
                <a:latin typeface="Century Gothic"/>
                <a:cs typeface="Century Gothic"/>
              </a:rPr>
              <a:t>tactics</a:t>
            </a:r>
            <a:r>
              <a:rPr sz="1133" kern="0" spc="152">
                <a:solidFill>
                  <a:srgbClr val="00293C"/>
                </a:solidFill>
                <a:latin typeface="Century Gothic"/>
                <a:cs typeface="Century Gothic"/>
              </a:rPr>
              <a:t> </a:t>
            </a:r>
            <a:r>
              <a:rPr sz="1133" kern="0">
                <a:solidFill>
                  <a:srgbClr val="00293C"/>
                </a:solidFill>
                <a:latin typeface="Century Gothic"/>
                <a:cs typeface="Century Gothic"/>
              </a:rPr>
              <a:t>to</a:t>
            </a:r>
            <a:r>
              <a:rPr sz="1133" kern="0" spc="152">
                <a:solidFill>
                  <a:srgbClr val="00293C"/>
                </a:solidFill>
                <a:latin typeface="Century Gothic"/>
                <a:cs typeface="Century Gothic"/>
              </a:rPr>
              <a:t> </a:t>
            </a:r>
            <a:r>
              <a:rPr sz="1133" kern="0">
                <a:solidFill>
                  <a:srgbClr val="00293C"/>
                </a:solidFill>
                <a:latin typeface="Century Gothic"/>
                <a:cs typeface="Century Gothic"/>
              </a:rPr>
              <a:t>mislead</a:t>
            </a:r>
            <a:r>
              <a:rPr sz="1133" kern="0" spc="152">
                <a:solidFill>
                  <a:srgbClr val="00293C"/>
                </a:solidFill>
                <a:latin typeface="Century Gothic"/>
                <a:cs typeface="Century Gothic"/>
              </a:rPr>
              <a:t> </a:t>
            </a:r>
            <a:r>
              <a:rPr sz="1133" kern="0" spc="-33">
                <a:solidFill>
                  <a:srgbClr val="00293C"/>
                </a:solidFill>
                <a:latin typeface="Century Gothic"/>
                <a:cs typeface="Century Gothic"/>
              </a:rPr>
              <a:t>and </a:t>
            </a:r>
            <a:r>
              <a:rPr sz="1133" kern="0">
                <a:solidFill>
                  <a:srgbClr val="00293C"/>
                </a:solidFill>
                <a:latin typeface="Century Gothic"/>
                <a:cs typeface="Century Gothic"/>
              </a:rPr>
              <a:t>manipulate</a:t>
            </a:r>
            <a:r>
              <a:rPr sz="1133" kern="0" spc="53">
                <a:solidFill>
                  <a:srgbClr val="00293C"/>
                </a:solidFill>
                <a:latin typeface="Century Gothic"/>
                <a:cs typeface="Century Gothic"/>
              </a:rPr>
              <a:t> </a:t>
            </a:r>
            <a:r>
              <a:rPr sz="1133" kern="0" spc="-33">
                <a:solidFill>
                  <a:srgbClr val="00293C"/>
                </a:solidFill>
                <a:latin typeface="Century Gothic"/>
                <a:cs typeface="Century Gothic"/>
              </a:rPr>
              <a:t>you</a:t>
            </a:r>
            <a:endParaRPr sz="1133" kern="0">
              <a:solidFill>
                <a:sysClr val="windowText" lastClr="000000"/>
              </a:solidFill>
              <a:latin typeface="Century Gothic"/>
              <a:cs typeface="Century Gothic"/>
            </a:endParaRPr>
          </a:p>
        </p:txBody>
      </p:sp>
      <p:sp>
        <p:nvSpPr>
          <p:cNvPr id="16" name="object 16"/>
          <p:cNvSpPr txBox="1"/>
          <p:nvPr/>
        </p:nvSpPr>
        <p:spPr>
          <a:xfrm>
            <a:off x="7422671" y="4281560"/>
            <a:ext cx="3953933" cy="712160"/>
          </a:xfrm>
          <a:prstGeom prst="rect">
            <a:avLst/>
          </a:prstGeom>
        </p:spPr>
        <p:txBody>
          <a:bodyPr vert="horz" wrap="square" lIns="0" tIns="16933" rIns="0" bIns="0" rtlCol="0">
            <a:spAutoFit/>
          </a:bodyPr>
          <a:lstStyle/>
          <a:p>
            <a:pPr marL="16933" defTabSz="1219170">
              <a:spcBef>
                <a:spcPts val="133"/>
              </a:spcBef>
            </a:pPr>
            <a:r>
              <a:rPr sz="1600" b="1" kern="0" spc="147">
                <a:solidFill>
                  <a:srgbClr val="00293C"/>
                </a:solidFill>
                <a:latin typeface="Calibri"/>
                <a:cs typeface="Calibri"/>
              </a:rPr>
              <a:t>Learn…</a:t>
            </a:r>
            <a:endParaRPr sz="1600" kern="0">
              <a:solidFill>
                <a:sysClr val="windowText" lastClr="000000"/>
              </a:solidFill>
              <a:latin typeface="Calibri"/>
              <a:cs typeface="Calibri"/>
            </a:endParaRPr>
          </a:p>
          <a:p>
            <a:pPr marL="16933" marR="6773" defTabSz="1219170">
              <a:lnSpc>
                <a:spcPts val="1292"/>
              </a:lnSpc>
              <a:spcBef>
                <a:spcPts val="907"/>
              </a:spcBef>
            </a:pPr>
            <a:r>
              <a:rPr sz="1133" kern="0">
                <a:solidFill>
                  <a:srgbClr val="00293C"/>
                </a:solidFill>
                <a:latin typeface="Century Gothic"/>
                <a:cs typeface="Century Gothic"/>
              </a:rPr>
              <a:t>What</a:t>
            </a:r>
            <a:r>
              <a:rPr sz="1133" kern="0" spc="80">
                <a:solidFill>
                  <a:srgbClr val="00293C"/>
                </a:solidFill>
                <a:latin typeface="Century Gothic"/>
                <a:cs typeface="Century Gothic"/>
              </a:rPr>
              <a:t> </a:t>
            </a:r>
            <a:r>
              <a:rPr sz="1133" kern="0">
                <a:solidFill>
                  <a:srgbClr val="00293C"/>
                </a:solidFill>
                <a:latin typeface="Century Gothic"/>
                <a:cs typeface="Century Gothic"/>
              </a:rPr>
              <a:t>you</a:t>
            </a:r>
            <a:r>
              <a:rPr sz="1133" kern="0" spc="80">
                <a:solidFill>
                  <a:srgbClr val="00293C"/>
                </a:solidFill>
                <a:latin typeface="Century Gothic"/>
                <a:cs typeface="Century Gothic"/>
              </a:rPr>
              <a:t> </a:t>
            </a:r>
            <a:r>
              <a:rPr sz="1133" kern="0" spc="-47">
                <a:solidFill>
                  <a:srgbClr val="00293C"/>
                </a:solidFill>
                <a:latin typeface="Century Gothic"/>
                <a:cs typeface="Century Gothic"/>
              </a:rPr>
              <a:t>can</a:t>
            </a:r>
            <a:r>
              <a:rPr sz="1133" kern="0" spc="80">
                <a:solidFill>
                  <a:srgbClr val="00293C"/>
                </a:solidFill>
                <a:latin typeface="Century Gothic"/>
                <a:cs typeface="Century Gothic"/>
              </a:rPr>
              <a:t> </a:t>
            </a:r>
            <a:r>
              <a:rPr sz="1133" kern="0">
                <a:solidFill>
                  <a:srgbClr val="00293C"/>
                </a:solidFill>
                <a:latin typeface="Century Gothic"/>
                <a:cs typeface="Century Gothic"/>
              </a:rPr>
              <a:t>do</a:t>
            </a:r>
            <a:r>
              <a:rPr sz="1133" kern="0" spc="80">
                <a:solidFill>
                  <a:srgbClr val="00293C"/>
                </a:solidFill>
                <a:latin typeface="Century Gothic"/>
                <a:cs typeface="Century Gothic"/>
              </a:rPr>
              <a:t> </a:t>
            </a:r>
            <a:r>
              <a:rPr sz="1133" kern="0">
                <a:solidFill>
                  <a:srgbClr val="00293C"/>
                </a:solidFill>
                <a:latin typeface="Century Gothic"/>
                <a:cs typeface="Century Gothic"/>
              </a:rPr>
              <a:t>to</a:t>
            </a:r>
            <a:r>
              <a:rPr sz="1133" kern="0" spc="80">
                <a:solidFill>
                  <a:srgbClr val="00293C"/>
                </a:solidFill>
                <a:latin typeface="Century Gothic"/>
                <a:cs typeface="Century Gothic"/>
              </a:rPr>
              <a:t> </a:t>
            </a:r>
            <a:r>
              <a:rPr sz="1133" kern="0">
                <a:solidFill>
                  <a:srgbClr val="00293C"/>
                </a:solidFill>
                <a:latin typeface="Century Gothic"/>
                <a:cs typeface="Century Gothic"/>
              </a:rPr>
              <a:t>protect</a:t>
            </a:r>
            <a:r>
              <a:rPr sz="1133" kern="0" spc="80">
                <a:solidFill>
                  <a:srgbClr val="00293C"/>
                </a:solidFill>
                <a:latin typeface="Century Gothic"/>
                <a:cs typeface="Century Gothic"/>
              </a:rPr>
              <a:t> </a:t>
            </a:r>
            <a:r>
              <a:rPr sz="1133" kern="0">
                <a:solidFill>
                  <a:srgbClr val="00293C"/>
                </a:solidFill>
                <a:latin typeface="Century Gothic"/>
                <a:cs typeface="Century Gothic"/>
              </a:rPr>
              <a:t>yourself</a:t>
            </a:r>
            <a:r>
              <a:rPr sz="1133" kern="0" spc="80">
                <a:solidFill>
                  <a:srgbClr val="00293C"/>
                </a:solidFill>
                <a:latin typeface="Century Gothic"/>
                <a:cs typeface="Century Gothic"/>
              </a:rPr>
              <a:t> </a:t>
            </a:r>
            <a:r>
              <a:rPr sz="1133" kern="0" spc="-33">
                <a:solidFill>
                  <a:srgbClr val="00293C"/>
                </a:solidFill>
                <a:latin typeface="Century Gothic"/>
                <a:cs typeface="Century Gothic"/>
              </a:rPr>
              <a:t>and</a:t>
            </a:r>
            <a:r>
              <a:rPr sz="1133" kern="0" spc="80">
                <a:solidFill>
                  <a:srgbClr val="00293C"/>
                </a:solidFill>
                <a:latin typeface="Century Gothic"/>
                <a:cs typeface="Century Gothic"/>
              </a:rPr>
              <a:t> </a:t>
            </a:r>
            <a:r>
              <a:rPr sz="1133" kern="0">
                <a:solidFill>
                  <a:srgbClr val="00293C"/>
                </a:solidFill>
                <a:latin typeface="Century Gothic"/>
                <a:cs typeface="Century Gothic"/>
              </a:rPr>
              <a:t>those</a:t>
            </a:r>
            <a:r>
              <a:rPr sz="1133" kern="0" spc="80">
                <a:solidFill>
                  <a:srgbClr val="00293C"/>
                </a:solidFill>
                <a:latin typeface="Century Gothic"/>
                <a:cs typeface="Century Gothic"/>
              </a:rPr>
              <a:t> </a:t>
            </a:r>
            <a:r>
              <a:rPr sz="1133" kern="0" spc="-13">
                <a:solidFill>
                  <a:srgbClr val="00293C"/>
                </a:solidFill>
                <a:latin typeface="Century Gothic"/>
                <a:cs typeface="Century Gothic"/>
              </a:rPr>
              <a:t>closest </a:t>
            </a:r>
            <a:r>
              <a:rPr sz="1133" kern="0">
                <a:solidFill>
                  <a:srgbClr val="00293C"/>
                </a:solidFill>
                <a:latin typeface="Century Gothic"/>
                <a:cs typeface="Century Gothic"/>
              </a:rPr>
              <a:t>to</a:t>
            </a:r>
            <a:r>
              <a:rPr sz="1133" kern="0" spc="67">
                <a:solidFill>
                  <a:srgbClr val="00293C"/>
                </a:solidFill>
                <a:latin typeface="Century Gothic"/>
                <a:cs typeface="Century Gothic"/>
              </a:rPr>
              <a:t> </a:t>
            </a:r>
            <a:r>
              <a:rPr sz="1133" kern="0">
                <a:solidFill>
                  <a:srgbClr val="00293C"/>
                </a:solidFill>
                <a:latin typeface="Century Gothic"/>
                <a:cs typeface="Century Gothic"/>
              </a:rPr>
              <a:t>you</a:t>
            </a:r>
            <a:r>
              <a:rPr sz="1133" kern="0" spc="67">
                <a:solidFill>
                  <a:srgbClr val="00293C"/>
                </a:solidFill>
                <a:latin typeface="Century Gothic"/>
                <a:cs typeface="Century Gothic"/>
              </a:rPr>
              <a:t> </a:t>
            </a:r>
            <a:r>
              <a:rPr sz="1133" kern="0">
                <a:solidFill>
                  <a:srgbClr val="00293C"/>
                </a:solidFill>
                <a:latin typeface="Century Gothic"/>
                <a:cs typeface="Century Gothic"/>
              </a:rPr>
              <a:t>from</a:t>
            </a:r>
            <a:r>
              <a:rPr sz="1133" kern="0" spc="67">
                <a:solidFill>
                  <a:srgbClr val="00293C"/>
                </a:solidFill>
                <a:latin typeface="Century Gothic"/>
                <a:cs typeface="Century Gothic"/>
              </a:rPr>
              <a:t> </a:t>
            </a:r>
            <a:r>
              <a:rPr sz="1133" kern="0" spc="-13">
                <a:solidFill>
                  <a:srgbClr val="00293C"/>
                </a:solidFill>
                <a:latin typeface="Century Gothic"/>
                <a:cs typeface="Century Gothic"/>
              </a:rPr>
              <a:t>cyberattacks</a:t>
            </a:r>
            <a:endParaRPr sz="1133" kern="0">
              <a:solidFill>
                <a:sysClr val="windowText" lastClr="000000"/>
              </a:solidFill>
              <a:latin typeface="Century Gothic"/>
              <a:cs typeface="Century Gothic"/>
            </a:endParaRPr>
          </a:p>
        </p:txBody>
      </p:sp>
      <p:pic>
        <p:nvPicPr>
          <p:cNvPr id="19" name="object 19">
            <a:extLst>
              <a:ext uri="{C183D7F6-B498-43B3-948B-1728B52AA6E4}">
                <adec:decorative xmlns:adec="http://schemas.microsoft.com/office/drawing/2017/decorative" val="1"/>
              </a:ext>
            </a:extLst>
          </p:cNvPr>
          <p:cNvPicPr/>
          <p:nvPr/>
        </p:nvPicPr>
        <p:blipFill>
          <a:blip r:embed="rId8" cstate="print"/>
          <a:stretch>
            <a:fillRect/>
          </a:stretch>
        </p:blipFill>
        <p:spPr>
          <a:xfrm>
            <a:off x="6582950" y="2802517"/>
            <a:ext cx="607599" cy="607599"/>
          </a:xfrm>
          <a:prstGeom prst="rect">
            <a:avLst/>
          </a:prstGeom>
        </p:spPr>
      </p:pic>
      <p:pic>
        <p:nvPicPr>
          <p:cNvPr id="20" name="object 20">
            <a:extLst>
              <a:ext uri="{C183D7F6-B498-43B3-948B-1728B52AA6E4}">
                <adec:decorative xmlns:adec="http://schemas.microsoft.com/office/drawing/2017/decorative" val="1"/>
              </a:ext>
            </a:extLst>
          </p:cNvPr>
          <p:cNvPicPr/>
          <p:nvPr/>
        </p:nvPicPr>
        <p:blipFill>
          <a:blip r:embed="rId9" cstate="print"/>
          <a:stretch>
            <a:fillRect/>
          </a:stretch>
        </p:blipFill>
        <p:spPr>
          <a:xfrm>
            <a:off x="6582950" y="1321795"/>
            <a:ext cx="607599" cy="607599"/>
          </a:xfrm>
          <a:prstGeom prst="rect">
            <a:avLst/>
          </a:prstGeom>
        </p:spPr>
      </p:pic>
      <p:grpSp>
        <p:nvGrpSpPr>
          <p:cNvPr id="21" name="object 21" descr="Drawing of a man in front of his home looking thoughtful with his hand on his chin, with the bright sun shining down on the scene.  "/>
          <p:cNvGrpSpPr/>
          <p:nvPr/>
        </p:nvGrpSpPr>
        <p:grpSpPr>
          <a:xfrm>
            <a:off x="218800" y="1529701"/>
            <a:ext cx="5610013" cy="2325793"/>
            <a:chOff x="164100" y="1147275"/>
            <a:chExt cx="4207510" cy="1744345"/>
          </a:xfrm>
        </p:grpSpPr>
        <p:pic>
          <p:nvPicPr>
            <p:cNvPr id="22" name="object 22"/>
            <p:cNvPicPr/>
            <p:nvPr/>
          </p:nvPicPr>
          <p:blipFill>
            <a:blip r:embed="rId10" cstate="print"/>
            <a:stretch>
              <a:fillRect/>
            </a:stretch>
          </p:blipFill>
          <p:spPr>
            <a:xfrm>
              <a:off x="164100" y="1147275"/>
              <a:ext cx="4207350" cy="1744350"/>
            </a:xfrm>
            <a:prstGeom prst="rect">
              <a:avLst/>
            </a:prstGeom>
          </p:spPr>
        </p:pic>
        <p:pic>
          <p:nvPicPr>
            <p:cNvPr id="23" name="object 23"/>
            <p:cNvPicPr/>
            <p:nvPr/>
          </p:nvPicPr>
          <p:blipFill>
            <a:blip r:embed="rId11" cstate="print"/>
            <a:stretch>
              <a:fillRect/>
            </a:stretch>
          </p:blipFill>
          <p:spPr>
            <a:xfrm>
              <a:off x="230775" y="1194900"/>
              <a:ext cx="4073999" cy="1610999"/>
            </a:xfrm>
            <a:prstGeom prst="rect">
              <a:avLst/>
            </a:prstGeom>
          </p:spPr>
        </p:pic>
        <p:sp>
          <p:nvSpPr>
            <p:cNvPr id="24" name="object 24"/>
            <p:cNvSpPr/>
            <p:nvPr/>
          </p:nvSpPr>
          <p:spPr>
            <a:xfrm>
              <a:off x="226012" y="1190137"/>
              <a:ext cx="4083685" cy="1620520"/>
            </a:xfrm>
            <a:custGeom>
              <a:avLst/>
              <a:gdLst/>
              <a:ahLst/>
              <a:cxnLst/>
              <a:rect l="l" t="t" r="r" b="b"/>
              <a:pathLst>
                <a:path w="4083685" h="1620520">
                  <a:moveTo>
                    <a:pt x="0" y="270092"/>
                  </a:moveTo>
                  <a:lnTo>
                    <a:pt x="4336" y="221543"/>
                  </a:lnTo>
                  <a:lnTo>
                    <a:pt x="16837" y="175848"/>
                  </a:lnTo>
                  <a:lnTo>
                    <a:pt x="36744" y="133771"/>
                  </a:lnTo>
                  <a:lnTo>
                    <a:pt x="63296" y="96075"/>
                  </a:lnTo>
                  <a:lnTo>
                    <a:pt x="95734" y="63522"/>
                  </a:lnTo>
                  <a:lnTo>
                    <a:pt x="133296" y="36875"/>
                  </a:lnTo>
                  <a:lnTo>
                    <a:pt x="175223" y="16897"/>
                  </a:lnTo>
                  <a:lnTo>
                    <a:pt x="220756" y="4351"/>
                  </a:lnTo>
                  <a:lnTo>
                    <a:pt x="269133" y="0"/>
                  </a:lnTo>
                  <a:lnTo>
                    <a:pt x="3814391" y="0"/>
                  </a:lnTo>
                  <a:lnTo>
                    <a:pt x="3867142" y="5237"/>
                  </a:lnTo>
                  <a:lnTo>
                    <a:pt x="3917384" y="20559"/>
                  </a:lnTo>
                  <a:lnTo>
                    <a:pt x="3963706" y="45378"/>
                  </a:lnTo>
                  <a:lnTo>
                    <a:pt x="4004697" y="79108"/>
                  </a:lnTo>
                  <a:lnTo>
                    <a:pt x="4038307" y="120245"/>
                  </a:lnTo>
                  <a:lnTo>
                    <a:pt x="4063038" y="166732"/>
                  </a:lnTo>
                  <a:lnTo>
                    <a:pt x="4078305" y="217154"/>
                  </a:lnTo>
                  <a:lnTo>
                    <a:pt x="4083524" y="270092"/>
                  </a:lnTo>
                  <a:lnTo>
                    <a:pt x="4083524" y="1350431"/>
                  </a:lnTo>
                  <a:lnTo>
                    <a:pt x="4079188" y="1398981"/>
                  </a:lnTo>
                  <a:lnTo>
                    <a:pt x="4066687" y="1444676"/>
                  </a:lnTo>
                  <a:lnTo>
                    <a:pt x="4046780" y="1486753"/>
                  </a:lnTo>
                  <a:lnTo>
                    <a:pt x="4020228" y="1524449"/>
                  </a:lnTo>
                  <a:lnTo>
                    <a:pt x="3987790" y="1557002"/>
                  </a:lnTo>
                  <a:lnTo>
                    <a:pt x="3950228" y="1583649"/>
                  </a:lnTo>
                  <a:lnTo>
                    <a:pt x="3908301" y="1603627"/>
                  </a:lnTo>
                  <a:lnTo>
                    <a:pt x="3862768" y="1616173"/>
                  </a:lnTo>
                  <a:lnTo>
                    <a:pt x="3814391" y="1620524"/>
                  </a:lnTo>
                  <a:lnTo>
                    <a:pt x="269133" y="1620524"/>
                  </a:lnTo>
                  <a:lnTo>
                    <a:pt x="220756" y="1616173"/>
                  </a:lnTo>
                  <a:lnTo>
                    <a:pt x="175223" y="1603627"/>
                  </a:lnTo>
                  <a:lnTo>
                    <a:pt x="133296" y="1583649"/>
                  </a:lnTo>
                  <a:lnTo>
                    <a:pt x="95734" y="1557002"/>
                  </a:lnTo>
                  <a:lnTo>
                    <a:pt x="63296" y="1524449"/>
                  </a:lnTo>
                  <a:lnTo>
                    <a:pt x="36744" y="1486753"/>
                  </a:lnTo>
                  <a:lnTo>
                    <a:pt x="16837" y="1444676"/>
                  </a:lnTo>
                  <a:lnTo>
                    <a:pt x="4336" y="1398981"/>
                  </a:lnTo>
                  <a:lnTo>
                    <a:pt x="0" y="1350431"/>
                  </a:lnTo>
                  <a:lnTo>
                    <a:pt x="0" y="270092"/>
                  </a:lnTo>
                  <a:close/>
                </a:path>
              </a:pathLst>
            </a:custGeom>
            <a:ln w="9524">
              <a:solidFill>
                <a:srgbClr val="FFFFFF"/>
              </a:solidFill>
            </a:ln>
          </p:spPr>
          <p:txBody>
            <a:bodyPr wrap="square" lIns="0" tIns="0" rIns="0" bIns="0" rtlCol="0"/>
            <a:lstStyle/>
            <a:p>
              <a:pPr defTabSz="1219170"/>
              <a:endParaRPr sz="2400" kern="0">
                <a:solidFill>
                  <a:sysClr val="windowText" lastClr="000000"/>
                </a:solidFill>
              </a:endParaRPr>
            </a:p>
          </p:txBody>
        </p:sp>
      </p:grpSp>
      <p:sp>
        <p:nvSpPr>
          <p:cNvPr id="25" name="object 25">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29633" defTabSz="1219170">
              <a:spcBef>
                <a:spcPts val="93"/>
              </a:spcBef>
            </a:pPr>
            <a:fld id="{81D60167-4931-47E6-BA6A-407CBD079E47}" type="slidenum">
              <a:rPr kern="0" spc="147" dirty="0"/>
              <a:pPr marL="29633" defTabSz="1219170">
                <a:spcBef>
                  <a:spcPts val="93"/>
                </a:spcBef>
              </a:pPr>
              <a:t>26</a:t>
            </a:fld>
            <a:endParaRPr kern="0" spc="147"/>
          </a:p>
        </p:txBody>
      </p:sp>
      <p:sp>
        <p:nvSpPr>
          <p:cNvPr id="26" name="object 26">
            <a:extLst>
              <a:ext uri="{C183D7F6-B498-43B3-948B-1728B52AA6E4}">
                <adec:decorative xmlns:adec="http://schemas.microsoft.com/office/drawing/2017/decorative" val="1"/>
              </a:ext>
            </a:extLst>
          </p:cNvPr>
          <p:cNvSpPr txBox="1"/>
          <p:nvPr/>
        </p:nvSpPr>
        <p:spPr>
          <a:xfrm>
            <a:off x="1326801" y="6341577"/>
            <a:ext cx="3130127" cy="196635"/>
          </a:xfrm>
          <a:prstGeom prst="rect">
            <a:avLst/>
          </a:prstGeom>
        </p:spPr>
        <p:txBody>
          <a:bodyPr vert="horz" wrap="square" lIns="0" tIns="11853" rIns="0" bIns="0" rtlCol="0">
            <a:spAutoFit/>
          </a:bodyPr>
          <a:lstStyle/>
          <a:p>
            <a:pPr marL="16933" defTabSz="1219170">
              <a:spcBef>
                <a:spcPts val="93"/>
              </a:spcBef>
            </a:pPr>
            <a:r>
              <a:rPr sz="1200" kern="0" spc="-13">
                <a:solidFill>
                  <a:srgbClr val="392A68"/>
                </a:solidFill>
                <a:latin typeface="Century Gothic"/>
                <a:cs typeface="Century Gothic"/>
                <a:hlinkClick r:id="rId12"/>
              </a:rPr>
              <a:t>https://www.knowbe4.com/homecourse</a:t>
            </a:r>
            <a:endParaRPr sz="1200" kern="0">
              <a:solidFill>
                <a:sysClr val="windowText" lastClr="000000"/>
              </a:solidFill>
              <a:latin typeface="Century Gothic"/>
              <a:cs typeface="Century Gothic"/>
            </a:endParaRPr>
          </a:p>
        </p:txBody>
      </p:sp>
      <p:sp>
        <p:nvSpPr>
          <p:cNvPr id="27" name="object 27">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27131"/>
            <a:ext cx="12192000" cy="6858000"/>
          </a:xfrm>
          <a:custGeom>
            <a:avLst/>
            <a:gdLst/>
            <a:ahLst/>
            <a:cxnLst/>
            <a:rect l="l" t="t" r="r" b="b"/>
            <a:pathLst>
              <a:path w="9144000" h="5143500">
                <a:moveTo>
                  <a:pt x="9143999" y="5143499"/>
                </a:moveTo>
                <a:lnTo>
                  <a:pt x="0" y="5143499"/>
                </a:lnTo>
                <a:lnTo>
                  <a:pt x="0" y="0"/>
                </a:lnTo>
                <a:lnTo>
                  <a:pt x="9143999" y="0"/>
                </a:lnTo>
                <a:lnTo>
                  <a:pt x="9143999" y="5143499"/>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sp>
        <p:nvSpPr>
          <p:cNvPr id="15" name="object 15"/>
          <p:cNvSpPr txBox="1">
            <a:spLocks noGrp="1"/>
          </p:cNvSpPr>
          <p:nvPr>
            <p:ph type="title"/>
          </p:nvPr>
        </p:nvSpPr>
        <p:spPr>
          <a:xfrm>
            <a:off x="595019" y="27131"/>
            <a:ext cx="15065964" cy="1059407"/>
          </a:xfrm>
          <a:prstGeom prst="rect">
            <a:avLst/>
          </a:prstGeom>
        </p:spPr>
        <p:txBody>
          <a:bodyPr vert="horz" wrap="square" lIns="0" tIns="561481" rIns="0" bIns="0" rtlCol="0">
            <a:spAutoFit/>
          </a:bodyPr>
          <a:lstStyle/>
          <a:p>
            <a:pPr marL="16933">
              <a:spcBef>
                <a:spcPts val="133"/>
              </a:spcBef>
            </a:pPr>
            <a:r>
              <a:rPr sz="3200" spc="427" dirty="0"/>
              <a:t>KnowBe4</a:t>
            </a:r>
            <a:r>
              <a:rPr sz="3200" spc="-7" dirty="0"/>
              <a:t> </a:t>
            </a:r>
            <a:r>
              <a:rPr sz="3200" spc="360" dirty="0"/>
              <a:t>Academy!</a:t>
            </a:r>
            <a:endParaRPr sz="3200" dirty="0"/>
          </a:p>
        </p:txBody>
      </p:sp>
      <p:grpSp>
        <p:nvGrpSpPr>
          <p:cNvPr id="3" name="object 3" descr="KSAT 101, PhishER 101, Free Tools 101"/>
          <p:cNvGrpSpPr/>
          <p:nvPr/>
        </p:nvGrpSpPr>
        <p:grpSpPr>
          <a:xfrm>
            <a:off x="6034716" y="587016"/>
            <a:ext cx="5787813" cy="5415280"/>
            <a:chOff x="4526037" y="440262"/>
            <a:chExt cx="4340860" cy="4061460"/>
          </a:xfrm>
        </p:grpSpPr>
        <p:pic>
          <p:nvPicPr>
            <p:cNvPr id="4" name="object 4"/>
            <p:cNvPicPr/>
            <p:nvPr/>
          </p:nvPicPr>
          <p:blipFill>
            <a:blip r:embed="rId2" cstate="print"/>
            <a:stretch>
              <a:fillRect/>
            </a:stretch>
          </p:blipFill>
          <p:spPr>
            <a:xfrm>
              <a:off x="4530799" y="445025"/>
              <a:ext cx="4331099" cy="4051499"/>
            </a:xfrm>
            <a:prstGeom prst="rect">
              <a:avLst/>
            </a:prstGeom>
          </p:spPr>
        </p:pic>
        <p:sp>
          <p:nvSpPr>
            <p:cNvPr id="5" name="object 5"/>
            <p:cNvSpPr/>
            <p:nvPr/>
          </p:nvSpPr>
          <p:spPr>
            <a:xfrm>
              <a:off x="4530799" y="445025"/>
              <a:ext cx="4331335" cy="4051935"/>
            </a:xfrm>
            <a:custGeom>
              <a:avLst/>
              <a:gdLst/>
              <a:ahLst/>
              <a:cxnLst/>
              <a:rect l="l" t="t" r="r" b="b"/>
              <a:pathLst>
                <a:path w="4331334" h="4051935">
                  <a:moveTo>
                    <a:pt x="0" y="174092"/>
                  </a:moveTo>
                  <a:lnTo>
                    <a:pt x="6218" y="127812"/>
                  </a:lnTo>
                  <a:lnTo>
                    <a:pt x="23768" y="86224"/>
                  </a:lnTo>
                  <a:lnTo>
                    <a:pt x="50990" y="50990"/>
                  </a:lnTo>
                  <a:lnTo>
                    <a:pt x="86224" y="23768"/>
                  </a:lnTo>
                  <a:lnTo>
                    <a:pt x="127812" y="6218"/>
                  </a:lnTo>
                  <a:lnTo>
                    <a:pt x="174092" y="0"/>
                  </a:lnTo>
                  <a:lnTo>
                    <a:pt x="4157006" y="0"/>
                  </a:lnTo>
                  <a:lnTo>
                    <a:pt x="4223629" y="13252"/>
                  </a:lnTo>
                  <a:lnTo>
                    <a:pt x="4280109" y="50990"/>
                  </a:lnTo>
                  <a:lnTo>
                    <a:pt x="4317847" y="107470"/>
                  </a:lnTo>
                  <a:lnTo>
                    <a:pt x="4331099" y="174092"/>
                  </a:lnTo>
                  <a:lnTo>
                    <a:pt x="4331099" y="3877406"/>
                  </a:lnTo>
                  <a:lnTo>
                    <a:pt x="4324881" y="3923687"/>
                  </a:lnTo>
                  <a:lnTo>
                    <a:pt x="4307331" y="3965274"/>
                  </a:lnTo>
                  <a:lnTo>
                    <a:pt x="4280109" y="4000509"/>
                  </a:lnTo>
                  <a:lnTo>
                    <a:pt x="4244875" y="4027731"/>
                  </a:lnTo>
                  <a:lnTo>
                    <a:pt x="4203287" y="4045281"/>
                  </a:lnTo>
                  <a:lnTo>
                    <a:pt x="4157006" y="4051499"/>
                  </a:lnTo>
                  <a:lnTo>
                    <a:pt x="174092" y="4051499"/>
                  </a:lnTo>
                  <a:lnTo>
                    <a:pt x="127812" y="4045281"/>
                  </a:lnTo>
                  <a:lnTo>
                    <a:pt x="86224" y="4027731"/>
                  </a:lnTo>
                  <a:lnTo>
                    <a:pt x="50990" y="4000509"/>
                  </a:lnTo>
                  <a:lnTo>
                    <a:pt x="23768" y="3965274"/>
                  </a:lnTo>
                  <a:lnTo>
                    <a:pt x="6218" y="3923687"/>
                  </a:lnTo>
                  <a:lnTo>
                    <a:pt x="0" y="3877406"/>
                  </a:lnTo>
                  <a:lnTo>
                    <a:pt x="0" y="174092"/>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grpSp>
      <p:grpSp>
        <p:nvGrpSpPr>
          <p:cNvPr id="6" name="object 6" descr="hyperlink to Knowbe4's academy Guide"/>
          <p:cNvGrpSpPr/>
          <p:nvPr/>
        </p:nvGrpSpPr>
        <p:grpSpPr>
          <a:xfrm>
            <a:off x="203201" y="6209732"/>
            <a:ext cx="11786447" cy="487680"/>
            <a:chOff x="152400" y="4657299"/>
            <a:chExt cx="8839835" cy="365760"/>
          </a:xfrm>
        </p:grpSpPr>
        <p:sp>
          <p:nvSpPr>
            <p:cNvPr id="7" name="object 7"/>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8" name="object 8"/>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9" name="object 9"/>
            <p:cNvPicPr/>
            <p:nvPr/>
          </p:nvPicPr>
          <p:blipFill>
            <a:blip r:embed="rId3" cstate="print"/>
            <a:stretch>
              <a:fillRect/>
            </a:stretch>
          </p:blipFill>
          <p:spPr>
            <a:xfrm>
              <a:off x="311700" y="4721154"/>
              <a:ext cx="640078" cy="227920"/>
            </a:xfrm>
            <a:prstGeom prst="rect">
              <a:avLst/>
            </a:prstGeom>
          </p:spPr>
        </p:pic>
      </p:grpSp>
      <p:pic>
        <p:nvPicPr>
          <p:cNvPr id="10" name="object 10">
            <a:extLst>
              <a:ext uri="{C183D7F6-B498-43B3-948B-1728B52AA6E4}">
                <adec:decorative xmlns:adec="http://schemas.microsoft.com/office/drawing/2017/decorative" val="1"/>
              </a:ext>
            </a:extLst>
          </p:cNvPr>
          <p:cNvPicPr/>
          <p:nvPr/>
        </p:nvPicPr>
        <p:blipFill>
          <a:blip r:embed="rId4" cstate="print"/>
          <a:stretch>
            <a:fillRect/>
          </a:stretch>
        </p:blipFill>
        <p:spPr>
          <a:xfrm>
            <a:off x="6522137" y="2741755"/>
            <a:ext cx="728799" cy="728799"/>
          </a:xfrm>
          <a:prstGeom prst="rect">
            <a:avLst/>
          </a:prstGeom>
        </p:spPr>
      </p:pic>
      <p:pic>
        <p:nvPicPr>
          <p:cNvPr id="11" name="object 11">
            <a:extLst>
              <a:ext uri="{C183D7F6-B498-43B3-948B-1728B52AA6E4}">
                <adec:decorative xmlns:adec="http://schemas.microsoft.com/office/drawing/2017/decorative" val="1"/>
              </a:ext>
            </a:extLst>
          </p:cNvPr>
          <p:cNvPicPr/>
          <p:nvPr/>
        </p:nvPicPr>
        <p:blipFill>
          <a:blip r:embed="rId5" cstate="print"/>
          <a:stretch>
            <a:fillRect/>
          </a:stretch>
        </p:blipFill>
        <p:spPr>
          <a:xfrm>
            <a:off x="6522137" y="1261035"/>
            <a:ext cx="728799" cy="728799"/>
          </a:xfrm>
          <a:prstGeom prst="rect">
            <a:avLst/>
          </a:prstGeom>
        </p:spPr>
      </p:pic>
      <p:grpSp>
        <p:nvGrpSpPr>
          <p:cNvPr id="12" name="object 12">
            <a:extLst>
              <a:ext uri="{C183D7F6-B498-43B3-948B-1728B52AA6E4}">
                <adec:decorative xmlns:adec="http://schemas.microsoft.com/office/drawing/2017/decorative" val="1"/>
              </a:ext>
            </a:extLst>
          </p:cNvPr>
          <p:cNvGrpSpPr/>
          <p:nvPr/>
        </p:nvGrpSpPr>
        <p:grpSpPr>
          <a:xfrm>
            <a:off x="6522137" y="4215270"/>
            <a:ext cx="728980" cy="728980"/>
            <a:chOff x="4891602" y="3161452"/>
            <a:chExt cx="546735" cy="546735"/>
          </a:xfrm>
        </p:grpSpPr>
        <p:pic>
          <p:nvPicPr>
            <p:cNvPr id="13" name="object 13"/>
            <p:cNvPicPr/>
            <p:nvPr/>
          </p:nvPicPr>
          <p:blipFill>
            <a:blip r:embed="rId6" cstate="print"/>
            <a:stretch>
              <a:fillRect/>
            </a:stretch>
          </p:blipFill>
          <p:spPr>
            <a:xfrm>
              <a:off x="4891602" y="3161452"/>
              <a:ext cx="546599" cy="546599"/>
            </a:xfrm>
            <a:prstGeom prst="rect">
              <a:avLst/>
            </a:prstGeom>
          </p:spPr>
        </p:pic>
        <p:pic>
          <p:nvPicPr>
            <p:cNvPr id="14" name="object 14"/>
            <p:cNvPicPr/>
            <p:nvPr/>
          </p:nvPicPr>
          <p:blipFill>
            <a:blip r:embed="rId7" cstate="print"/>
            <a:stretch>
              <a:fillRect/>
            </a:stretch>
          </p:blipFill>
          <p:spPr>
            <a:xfrm>
              <a:off x="4937213" y="3207023"/>
              <a:ext cx="455699" cy="455699"/>
            </a:xfrm>
            <a:prstGeom prst="rect">
              <a:avLst/>
            </a:prstGeom>
          </p:spPr>
        </p:pic>
      </p:grpSp>
      <p:sp>
        <p:nvSpPr>
          <p:cNvPr id="21" name="object 21"/>
          <p:cNvSpPr txBox="1"/>
          <p:nvPr/>
        </p:nvSpPr>
        <p:spPr>
          <a:xfrm>
            <a:off x="560667" y="1576606"/>
            <a:ext cx="5031739" cy="1094316"/>
          </a:xfrm>
          <a:prstGeom prst="rect">
            <a:avLst/>
          </a:prstGeom>
        </p:spPr>
        <p:txBody>
          <a:bodyPr vert="horz" wrap="square" lIns="0" tIns="16933" rIns="0" bIns="0" rtlCol="0">
            <a:spAutoFit/>
          </a:bodyPr>
          <a:lstStyle/>
          <a:p>
            <a:pPr marL="16933" marR="6773" defTabSz="1219170">
              <a:spcBef>
                <a:spcPts val="133"/>
              </a:spcBef>
            </a:pPr>
            <a:r>
              <a:rPr sz="1400" b="1" kern="0" spc="160">
                <a:solidFill>
                  <a:srgbClr val="FFFFFF"/>
                </a:solidFill>
                <a:latin typeface="Calibri"/>
                <a:cs typeface="Calibri"/>
              </a:rPr>
              <a:t>The</a:t>
            </a:r>
            <a:r>
              <a:rPr sz="1400" b="1" kern="0" spc="33">
                <a:solidFill>
                  <a:srgbClr val="FFFFFF"/>
                </a:solidFill>
                <a:latin typeface="Calibri"/>
                <a:cs typeface="Calibri"/>
              </a:rPr>
              <a:t> </a:t>
            </a:r>
            <a:r>
              <a:rPr sz="1400" b="1" kern="0" spc="200">
                <a:solidFill>
                  <a:srgbClr val="FFFFFF"/>
                </a:solidFill>
                <a:latin typeface="Calibri"/>
                <a:cs typeface="Calibri"/>
              </a:rPr>
              <a:t>KnowBe4</a:t>
            </a:r>
            <a:r>
              <a:rPr sz="1400" b="1" kern="0" spc="47">
                <a:solidFill>
                  <a:srgbClr val="FFFFFF"/>
                </a:solidFill>
                <a:latin typeface="Calibri"/>
                <a:cs typeface="Calibri"/>
              </a:rPr>
              <a:t> </a:t>
            </a:r>
            <a:r>
              <a:rPr sz="1400" b="1" kern="0" spc="193">
                <a:solidFill>
                  <a:srgbClr val="FFFFFF"/>
                </a:solidFill>
                <a:latin typeface="Calibri"/>
                <a:cs typeface="Calibri"/>
              </a:rPr>
              <a:t>Academy</a:t>
            </a:r>
            <a:r>
              <a:rPr sz="1400" b="1" kern="0" spc="87">
                <a:solidFill>
                  <a:srgbClr val="FFFFFF"/>
                </a:solidFill>
                <a:latin typeface="Calibri"/>
                <a:cs typeface="Calibri"/>
              </a:rPr>
              <a:t> </a:t>
            </a:r>
            <a:r>
              <a:rPr sz="1400" kern="0" spc="167">
                <a:solidFill>
                  <a:srgbClr val="FFFFFF"/>
                </a:solidFill>
                <a:latin typeface="Century Gothic"/>
                <a:cs typeface="Century Gothic"/>
              </a:rPr>
              <a:t>is</a:t>
            </a:r>
            <a:r>
              <a:rPr sz="1400" kern="0" spc="7">
                <a:solidFill>
                  <a:srgbClr val="FFFFFF"/>
                </a:solidFill>
                <a:latin typeface="Century Gothic"/>
                <a:cs typeface="Century Gothic"/>
              </a:rPr>
              <a:t> </a:t>
            </a:r>
            <a:r>
              <a:rPr sz="1400" kern="0" spc="-67">
                <a:solidFill>
                  <a:srgbClr val="FFFFFF"/>
                </a:solidFill>
                <a:latin typeface="Century Gothic"/>
                <a:cs typeface="Century Gothic"/>
              </a:rPr>
              <a:t>an</a:t>
            </a:r>
            <a:r>
              <a:rPr sz="1400" kern="0" spc="7">
                <a:solidFill>
                  <a:srgbClr val="FFFFFF"/>
                </a:solidFill>
                <a:latin typeface="Century Gothic"/>
                <a:cs typeface="Century Gothic"/>
              </a:rPr>
              <a:t> </a:t>
            </a:r>
            <a:r>
              <a:rPr sz="1400" kern="0">
                <a:solidFill>
                  <a:srgbClr val="FFFFFF"/>
                </a:solidFill>
                <a:latin typeface="Century Gothic"/>
                <a:cs typeface="Century Gothic"/>
              </a:rPr>
              <a:t>education</a:t>
            </a:r>
            <a:r>
              <a:rPr sz="1400" kern="0" spc="7">
                <a:solidFill>
                  <a:srgbClr val="FFFFFF"/>
                </a:solidFill>
                <a:latin typeface="Century Gothic"/>
                <a:cs typeface="Century Gothic"/>
              </a:rPr>
              <a:t> </a:t>
            </a:r>
            <a:r>
              <a:rPr sz="1400" kern="0">
                <a:solidFill>
                  <a:srgbClr val="FFFFFF"/>
                </a:solidFill>
                <a:latin typeface="Century Gothic"/>
                <a:cs typeface="Century Gothic"/>
              </a:rPr>
              <a:t>platform</a:t>
            </a:r>
            <a:r>
              <a:rPr sz="1400" kern="0" spc="13">
                <a:solidFill>
                  <a:srgbClr val="FFFFFF"/>
                </a:solidFill>
                <a:latin typeface="Century Gothic"/>
                <a:cs typeface="Century Gothic"/>
              </a:rPr>
              <a:t> </a:t>
            </a:r>
            <a:r>
              <a:rPr sz="1400" kern="0" spc="-13">
                <a:solidFill>
                  <a:srgbClr val="FFFFFF"/>
                </a:solidFill>
                <a:latin typeface="Century Gothic"/>
                <a:cs typeface="Century Gothic"/>
              </a:rPr>
              <a:t>where </a:t>
            </a:r>
            <a:r>
              <a:rPr sz="1400" kern="0">
                <a:solidFill>
                  <a:srgbClr val="FFFFFF"/>
                </a:solidFill>
                <a:latin typeface="Century Gothic"/>
                <a:cs typeface="Century Gothic"/>
              </a:rPr>
              <a:t>admins</a:t>
            </a:r>
            <a:r>
              <a:rPr sz="1400" kern="0" spc="100">
                <a:solidFill>
                  <a:srgbClr val="FFFFFF"/>
                </a:solidFill>
                <a:latin typeface="Century Gothic"/>
                <a:cs typeface="Century Gothic"/>
              </a:rPr>
              <a:t> </a:t>
            </a:r>
            <a:r>
              <a:rPr sz="1400" kern="0" spc="-67">
                <a:solidFill>
                  <a:srgbClr val="FFFFFF"/>
                </a:solidFill>
                <a:latin typeface="Century Gothic"/>
                <a:cs typeface="Century Gothic"/>
              </a:rPr>
              <a:t>can</a:t>
            </a:r>
            <a:r>
              <a:rPr sz="1400" kern="0" spc="100">
                <a:solidFill>
                  <a:srgbClr val="FFFFFF"/>
                </a:solidFill>
                <a:latin typeface="Century Gothic"/>
                <a:cs typeface="Century Gothic"/>
              </a:rPr>
              <a:t> </a:t>
            </a:r>
            <a:r>
              <a:rPr sz="1400" kern="0">
                <a:solidFill>
                  <a:srgbClr val="FFFFFF"/>
                </a:solidFill>
                <a:latin typeface="Century Gothic"/>
                <a:cs typeface="Century Gothic"/>
              </a:rPr>
              <a:t>learn</a:t>
            </a:r>
            <a:r>
              <a:rPr sz="1400" kern="0" spc="107">
                <a:solidFill>
                  <a:srgbClr val="FFFFFF"/>
                </a:solidFill>
                <a:latin typeface="Century Gothic"/>
                <a:cs typeface="Century Gothic"/>
              </a:rPr>
              <a:t> </a:t>
            </a:r>
            <a:r>
              <a:rPr sz="1400" kern="0">
                <a:solidFill>
                  <a:srgbClr val="FFFFFF"/>
                </a:solidFill>
                <a:latin typeface="Century Gothic"/>
                <a:cs typeface="Century Gothic"/>
              </a:rPr>
              <a:t>how</a:t>
            </a:r>
            <a:r>
              <a:rPr sz="1400" kern="0" spc="100">
                <a:solidFill>
                  <a:srgbClr val="FFFFFF"/>
                </a:solidFill>
                <a:latin typeface="Century Gothic"/>
                <a:cs typeface="Century Gothic"/>
              </a:rPr>
              <a:t> </a:t>
            </a:r>
            <a:r>
              <a:rPr sz="1400" kern="0" spc="73">
                <a:solidFill>
                  <a:srgbClr val="FFFFFF"/>
                </a:solidFill>
                <a:latin typeface="Century Gothic"/>
                <a:cs typeface="Century Gothic"/>
              </a:rPr>
              <a:t>to</a:t>
            </a:r>
            <a:r>
              <a:rPr sz="1400" kern="0" spc="107">
                <a:solidFill>
                  <a:srgbClr val="FFFFFF"/>
                </a:solidFill>
                <a:latin typeface="Century Gothic"/>
                <a:cs typeface="Century Gothic"/>
              </a:rPr>
              <a:t> </a:t>
            </a:r>
            <a:r>
              <a:rPr sz="1400" kern="0">
                <a:solidFill>
                  <a:srgbClr val="FFFFFF"/>
                </a:solidFill>
                <a:latin typeface="Century Gothic"/>
                <a:cs typeface="Century Gothic"/>
              </a:rPr>
              <a:t>successfully</a:t>
            </a:r>
            <a:r>
              <a:rPr sz="1400" kern="0" spc="100">
                <a:solidFill>
                  <a:srgbClr val="FFFFFF"/>
                </a:solidFill>
                <a:latin typeface="Century Gothic"/>
                <a:cs typeface="Century Gothic"/>
              </a:rPr>
              <a:t> </a:t>
            </a:r>
            <a:r>
              <a:rPr sz="1400" kern="0">
                <a:solidFill>
                  <a:srgbClr val="FFFFFF"/>
                </a:solidFill>
                <a:latin typeface="Century Gothic"/>
                <a:cs typeface="Century Gothic"/>
              </a:rPr>
              <a:t>use</a:t>
            </a:r>
            <a:r>
              <a:rPr sz="1400" kern="0" spc="100">
                <a:solidFill>
                  <a:srgbClr val="FFFFFF"/>
                </a:solidFill>
                <a:latin typeface="Century Gothic"/>
                <a:cs typeface="Century Gothic"/>
              </a:rPr>
              <a:t> </a:t>
            </a:r>
            <a:r>
              <a:rPr sz="1400" kern="0" spc="-40">
                <a:solidFill>
                  <a:srgbClr val="FFFFFF"/>
                </a:solidFill>
                <a:latin typeface="Century Gothic"/>
                <a:cs typeface="Century Gothic"/>
              </a:rPr>
              <a:t>and</a:t>
            </a:r>
            <a:r>
              <a:rPr sz="1400" kern="0" spc="107">
                <a:solidFill>
                  <a:srgbClr val="FFFFFF"/>
                </a:solidFill>
                <a:latin typeface="Century Gothic"/>
                <a:cs typeface="Century Gothic"/>
              </a:rPr>
              <a:t> </a:t>
            </a:r>
            <a:r>
              <a:rPr sz="1400" kern="0" spc="-13">
                <a:solidFill>
                  <a:srgbClr val="FFFFFF"/>
                </a:solidFill>
                <a:latin typeface="Century Gothic"/>
                <a:cs typeface="Century Gothic"/>
              </a:rPr>
              <a:t>integrate </a:t>
            </a:r>
            <a:r>
              <a:rPr sz="1400" kern="0">
                <a:solidFill>
                  <a:srgbClr val="FFFFFF"/>
                </a:solidFill>
                <a:latin typeface="Century Gothic"/>
                <a:cs typeface="Century Gothic"/>
              </a:rPr>
              <a:t>KnowBe4’s</a:t>
            </a:r>
            <a:r>
              <a:rPr sz="1400" kern="0" spc="100">
                <a:solidFill>
                  <a:srgbClr val="FFFFFF"/>
                </a:solidFill>
                <a:latin typeface="Century Gothic"/>
                <a:cs typeface="Century Gothic"/>
              </a:rPr>
              <a:t> </a:t>
            </a:r>
            <a:r>
              <a:rPr sz="1400" kern="0">
                <a:solidFill>
                  <a:srgbClr val="FFFFFF"/>
                </a:solidFill>
                <a:latin typeface="Century Gothic"/>
                <a:cs typeface="Century Gothic"/>
              </a:rPr>
              <a:t>products.</a:t>
            </a:r>
            <a:r>
              <a:rPr sz="1400" kern="0" spc="107">
                <a:solidFill>
                  <a:srgbClr val="FFFFFF"/>
                </a:solidFill>
                <a:latin typeface="Century Gothic"/>
                <a:cs typeface="Century Gothic"/>
              </a:rPr>
              <a:t> </a:t>
            </a:r>
            <a:r>
              <a:rPr sz="1400" kern="0" spc="80">
                <a:solidFill>
                  <a:srgbClr val="FFFFFF"/>
                </a:solidFill>
                <a:latin typeface="Century Gothic"/>
                <a:cs typeface="Century Gothic"/>
              </a:rPr>
              <a:t>In</a:t>
            </a:r>
            <a:r>
              <a:rPr sz="1400" kern="0" spc="107">
                <a:solidFill>
                  <a:srgbClr val="FFFFFF"/>
                </a:solidFill>
                <a:latin typeface="Century Gothic"/>
                <a:cs typeface="Century Gothic"/>
              </a:rPr>
              <a:t> </a:t>
            </a:r>
            <a:r>
              <a:rPr sz="1400" kern="0">
                <a:solidFill>
                  <a:srgbClr val="FFFFFF"/>
                </a:solidFill>
                <a:latin typeface="Century Gothic"/>
                <a:cs typeface="Century Gothic"/>
              </a:rPr>
              <a:t>the</a:t>
            </a:r>
            <a:r>
              <a:rPr sz="1400" kern="0" spc="107">
                <a:solidFill>
                  <a:srgbClr val="FFFFFF"/>
                </a:solidFill>
                <a:latin typeface="Century Gothic"/>
                <a:cs typeface="Century Gothic"/>
              </a:rPr>
              <a:t> </a:t>
            </a:r>
            <a:r>
              <a:rPr sz="1400" kern="0" spc="-67">
                <a:solidFill>
                  <a:srgbClr val="FFFFFF"/>
                </a:solidFill>
                <a:latin typeface="Century Gothic"/>
                <a:cs typeface="Century Gothic"/>
              </a:rPr>
              <a:t>academy,</a:t>
            </a:r>
            <a:r>
              <a:rPr sz="1400" kern="0" spc="107">
                <a:solidFill>
                  <a:srgbClr val="FFFFFF"/>
                </a:solidFill>
                <a:latin typeface="Century Gothic"/>
                <a:cs typeface="Century Gothic"/>
              </a:rPr>
              <a:t> </a:t>
            </a:r>
            <a:r>
              <a:rPr sz="1400" kern="0">
                <a:solidFill>
                  <a:srgbClr val="FFFFFF"/>
                </a:solidFill>
                <a:latin typeface="Century Gothic"/>
                <a:cs typeface="Century Gothic"/>
              </a:rPr>
              <a:t>admins</a:t>
            </a:r>
            <a:r>
              <a:rPr sz="1400" kern="0" spc="107">
                <a:solidFill>
                  <a:srgbClr val="FFFFFF"/>
                </a:solidFill>
                <a:latin typeface="Century Gothic"/>
                <a:cs typeface="Century Gothic"/>
              </a:rPr>
              <a:t> </a:t>
            </a:r>
            <a:r>
              <a:rPr sz="1400" kern="0" spc="-67">
                <a:solidFill>
                  <a:srgbClr val="FFFFFF"/>
                </a:solidFill>
                <a:latin typeface="Century Gothic"/>
                <a:cs typeface="Century Gothic"/>
              </a:rPr>
              <a:t>can</a:t>
            </a:r>
            <a:r>
              <a:rPr sz="1400" kern="0" spc="107">
                <a:solidFill>
                  <a:srgbClr val="FFFFFF"/>
                </a:solidFill>
                <a:latin typeface="Century Gothic"/>
                <a:cs typeface="Century Gothic"/>
              </a:rPr>
              <a:t> </a:t>
            </a:r>
            <a:r>
              <a:rPr sz="1400" kern="0" spc="-13">
                <a:solidFill>
                  <a:srgbClr val="FFFFFF"/>
                </a:solidFill>
                <a:latin typeface="Century Gothic"/>
                <a:cs typeface="Century Gothic"/>
              </a:rPr>
              <a:t>follow </a:t>
            </a:r>
            <a:r>
              <a:rPr sz="1400" kern="0">
                <a:solidFill>
                  <a:srgbClr val="FFFFFF"/>
                </a:solidFill>
                <a:latin typeface="Century Gothic"/>
                <a:cs typeface="Century Gothic"/>
              </a:rPr>
              <a:t>various</a:t>
            </a:r>
            <a:r>
              <a:rPr sz="1400" kern="0" spc="140">
                <a:solidFill>
                  <a:srgbClr val="FFFFFF"/>
                </a:solidFill>
                <a:latin typeface="Century Gothic"/>
                <a:cs typeface="Century Gothic"/>
              </a:rPr>
              <a:t> </a:t>
            </a:r>
            <a:r>
              <a:rPr sz="1400" kern="0">
                <a:solidFill>
                  <a:srgbClr val="FFFFFF"/>
                </a:solidFill>
                <a:latin typeface="Century Gothic"/>
                <a:cs typeface="Century Gothic"/>
              </a:rPr>
              <a:t>learning</a:t>
            </a:r>
            <a:r>
              <a:rPr sz="1400" kern="0" spc="140">
                <a:solidFill>
                  <a:srgbClr val="FFFFFF"/>
                </a:solidFill>
                <a:latin typeface="Century Gothic"/>
                <a:cs typeface="Century Gothic"/>
              </a:rPr>
              <a:t> </a:t>
            </a:r>
            <a:r>
              <a:rPr sz="1400" kern="0">
                <a:solidFill>
                  <a:srgbClr val="FFFFFF"/>
                </a:solidFill>
                <a:latin typeface="Century Gothic"/>
                <a:cs typeface="Century Gothic"/>
              </a:rPr>
              <a:t>paths</a:t>
            </a:r>
            <a:r>
              <a:rPr sz="1400" kern="0" spc="147">
                <a:solidFill>
                  <a:srgbClr val="FFFFFF"/>
                </a:solidFill>
                <a:latin typeface="Century Gothic"/>
                <a:cs typeface="Century Gothic"/>
              </a:rPr>
              <a:t> </a:t>
            </a:r>
            <a:r>
              <a:rPr sz="1400" kern="0" spc="87">
                <a:solidFill>
                  <a:srgbClr val="FFFFFF"/>
                </a:solidFill>
                <a:latin typeface="Century Gothic"/>
                <a:cs typeface="Century Gothic"/>
              </a:rPr>
              <a:t>for</a:t>
            </a:r>
            <a:r>
              <a:rPr sz="1400" kern="0" spc="140">
                <a:solidFill>
                  <a:srgbClr val="FFFFFF"/>
                </a:solidFill>
                <a:latin typeface="Century Gothic"/>
                <a:cs typeface="Century Gothic"/>
              </a:rPr>
              <a:t> </a:t>
            </a:r>
            <a:r>
              <a:rPr sz="1400" kern="0">
                <a:solidFill>
                  <a:srgbClr val="FFFFFF"/>
                </a:solidFill>
                <a:latin typeface="Century Gothic"/>
                <a:cs typeface="Century Gothic"/>
              </a:rPr>
              <a:t>different</a:t>
            </a:r>
            <a:r>
              <a:rPr sz="1400" kern="0" spc="140">
                <a:solidFill>
                  <a:srgbClr val="FFFFFF"/>
                </a:solidFill>
                <a:latin typeface="Century Gothic"/>
                <a:cs typeface="Century Gothic"/>
              </a:rPr>
              <a:t> </a:t>
            </a:r>
            <a:r>
              <a:rPr sz="1400" kern="0" spc="-13">
                <a:solidFill>
                  <a:srgbClr val="FFFFFF"/>
                </a:solidFill>
                <a:latin typeface="Century Gothic"/>
                <a:cs typeface="Century Gothic"/>
              </a:rPr>
              <a:t>areas</a:t>
            </a:r>
            <a:r>
              <a:rPr sz="1400" kern="0" spc="147">
                <a:solidFill>
                  <a:srgbClr val="FFFFFF"/>
                </a:solidFill>
                <a:latin typeface="Century Gothic"/>
                <a:cs typeface="Century Gothic"/>
              </a:rPr>
              <a:t> </a:t>
            </a:r>
            <a:r>
              <a:rPr sz="1400" kern="0">
                <a:solidFill>
                  <a:srgbClr val="FFFFFF"/>
                </a:solidFill>
                <a:latin typeface="Century Gothic"/>
                <a:cs typeface="Century Gothic"/>
              </a:rPr>
              <a:t>of</a:t>
            </a:r>
            <a:r>
              <a:rPr sz="1400" kern="0" spc="140">
                <a:solidFill>
                  <a:srgbClr val="FFFFFF"/>
                </a:solidFill>
                <a:latin typeface="Century Gothic"/>
                <a:cs typeface="Century Gothic"/>
              </a:rPr>
              <a:t> </a:t>
            </a:r>
            <a:r>
              <a:rPr sz="1400" kern="0" spc="-13">
                <a:solidFill>
                  <a:srgbClr val="FFFFFF"/>
                </a:solidFill>
                <a:latin typeface="Century Gothic"/>
                <a:cs typeface="Century Gothic"/>
              </a:rPr>
              <a:t>KnowBe4, </a:t>
            </a:r>
            <a:r>
              <a:rPr sz="1400" kern="0">
                <a:solidFill>
                  <a:srgbClr val="FFFFFF"/>
                </a:solidFill>
                <a:latin typeface="Century Gothic"/>
                <a:cs typeface="Century Gothic"/>
              </a:rPr>
              <a:t>including</a:t>
            </a:r>
            <a:r>
              <a:rPr sz="1400" kern="0" spc="40">
                <a:solidFill>
                  <a:srgbClr val="FFFFFF"/>
                </a:solidFill>
                <a:latin typeface="Century Gothic"/>
                <a:cs typeface="Century Gothic"/>
              </a:rPr>
              <a:t> </a:t>
            </a:r>
            <a:r>
              <a:rPr sz="1400" kern="0" spc="67">
                <a:solidFill>
                  <a:srgbClr val="FFFFFF"/>
                </a:solidFill>
                <a:latin typeface="Century Gothic"/>
                <a:cs typeface="Century Gothic"/>
              </a:rPr>
              <a:t>KSAT,</a:t>
            </a:r>
            <a:r>
              <a:rPr sz="1400" kern="0" spc="47">
                <a:solidFill>
                  <a:srgbClr val="FFFFFF"/>
                </a:solidFill>
                <a:latin typeface="Century Gothic"/>
                <a:cs typeface="Century Gothic"/>
              </a:rPr>
              <a:t> </a:t>
            </a:r>
            <a:r>
              <a:rPr sz="1400" kern="0" spc="87">
                <a:solidFill>
                  <a:srgbClr val="FFFFFF"/>
                </a:solidFill>
                <a:latin typeface="Century Gothic"/>
                <a:cs typeface="Century Gothic"/>
              </a:rPr>
              <a:t>PhishER,</a:t>
            </a:r>
            <a:r>
              <a:rPr sz="1400" kern="0" spc="40">
                <a:solidFill>
                  <a:srgbClr val="FFFFFF"/>
                </a:solidFill>
                <a:latin typeface="Century Gothic"/>
                <a:cs typeface="Century Gothic"/>
              </a:rPr>
              <a:t> </a:t>
            </a:r>
            <a:r>
              <a:rPr sz="1400" kern="0" spc="-40">
                <a:solidFill>
                  <a:srgbClr val="FFFFFF"/>
                </a:solidFill>
                <a:latin typeface="Century Gothic"/>
                <a:cs typeface="Century Gothic"/>
              </a:rPr>
              <a:t>and</a:t>
            </a:r>
            <a:r>
              <a:rPr sz="1400" kern="0" spc="47">
                <a:solidFill>
                  <a:srgbClr val="FFFFFF"/>
                </a:solidFill>
                <a:latin typeface="Century Gothic"/>
                <a:cs typeface="Century Gothic"/>
              </a:rPr>
              <a:t> </a:t>
            </a:r>
            <a:r>
              <a:rPr sz="1400" kern="0" spc="-13">
                <a:solidFill>
                  <a:srgbClr val="FFFFFF"/>
                </a:solidFill>
                <a:latin typeface="Century Gothic"/>
                <a:cs typeface="Century Gothic"/>
              </a:rPr>
              <a:t>SecurityCoach.</a:t>
            </a:r>
            <a:endParaRPr sz="1400" kern="0">
              <a:solidFill>
                <a:sysClr val="windowText" lastClr="000000"/>
              </a:solidFill>
              <a:latin typeface="Century Gothic"/>
              <a:cs typeface="Century Gothic"/>
            </a:endParaRPr>
          </a:p>
        </p:txBody>
      </p:sp>
      <p:sp>
        <p:nvSpPr>
          <p:cNvPr id="22" name="object 22"/>
          <p:cNvSpPr txBox="1"/>
          <p:nvPr/>
        </p:nvSpPr>
        <p:spPr>
          <a:xfrm>
            <a:off x="758076" y="2856766"/>
            <a:ext cx="4900505" cy="447986"/>
          </a:xfrm>
          <a:prstGeom prst="rect">
            <a:avLst/>
          </a:prstGeom>
        </p:spPr>
        <p:txBody>
          <a:bodyPr vert="horz" wrap="square" lIns="0" tIns="16933" rIns="0" bIns="0" rtlCol="0">
            <a:spAutoFit/>
          </a:bodyPr>
          <a:lstStyle/>
          <a:p>
            <a:pPr marL="428403" marR="6773" indent="-412316" defTabSz="1219170">
              <a:spcBef>
                <a:spcPts val="133"/>
              </a:spcBef>
              <a:buFont typeface="Arial"/>
              <a:buChar char="●"/>
              <a:tabLst>
                <a:tab pos="428403" algn="l"/>
              </a:tabLst>
            </a:pPr>
            <a:r>
              <a:rPr sz="1400" kern="0">
                <a:solidFill>
                  <a:srgbClr val="FFFFFF"/>
                </a:solidFill>
                <a:latin typeface="Century Gothic"/>
                <a:cs typeface="Century Gothic"/>
              </a:rPr>
              <a:t>On</a:t>
            </a:r>
            <a:r>
              <a:rPr sz="1400" kern="0" spc="-7">
                <a:solidFill>
                  <a:srgbClr val="FFFFFF"/>
                </a:solidFill>
                <a:latin typeface="Century Gothic"/>
                <a:cs typeface="Century Gothic"/>
              </a:rPr>
              <a:t> </a:t>
            </a:r>
            <a:r>
              <a:rPr sz="1400" kern="0">
                <a:solidFill>
                  <a:srgbClr val="FFFFFF"/>
                </a:solidFill>
                <a:latin typeface="Century Gothic"/>
                <a:cs typeface="Century Gothic"/>
              </a:rPr>
              <a:t>the</a:t>
            </a:r>
            <a:r>
              <a:rPr sz="1400" kern="0" spc="-7">
                <a:solidFill>
                  <a:srgbClr val="FFFFFF"/>
                </a:solidFill>
                <a:latin typeface="Century Gothic"/>
                <a:cs typeface="Century Gothic"/>
              </a:rPr>
              <a:t> </a:t>
            </a:r>
            <a:r>
              <a:rPr sz="1400" b="1" kern="0" spc="207">
                <a:solidFill>
                  <a:srgbClr val="FFFFFF"/>
                </a:solidFill>
                <a:latin typeface="Calibri"/>
                <a:cs typeface="Calibri"/>
              </a:rPr>
              <a:t>Home</a:t>
            </a:r>
            <a:r>
              <a:rPr sz="1400" b="1" kern="0" spc="73">
                <a:solidFill>
                  <a:srgbClr val="FFFFFF"/>
                </a:solidFill>
                <a:latin typeface="Calibri"/>
                <a:cs typeface="Calibri"/>
              </a:rPr>
              <a:t> </a:t>
            </a:r>
            <a:r>
              <a:rPr sz="1400" kern="0" spc="-60">
                <a:solidFill>
                  <a:srgbClr val="FFFFFF"/>
                </a:solidFill>
                <a:latin typeface="Century Gothic"/>
                <a:cs typeface="Century Gothic"/>
              </a:rPr>
              <a:t>page,</a:t>
            </a:r>
            <a:r>
              <a:rPr sz="1400" kern="0" spc="-7">
                <a:solidFill>
                  <a:srgbClr val="FFFFFF"/>
                </a:solidFill>
                <a:latin typeface="Century Gothic"/>
                <a:cs typeface="Century Gothic"/>
              </a:rPr>
              <a:t> </a:t>
            </a:r>
            <a:r>
              <a:rPr sz="1400" kern="0">
                <a:solidFill>
                  <a:srgbClr val="FFFFFF"/>
                </a:solidFill>
                <a:latin typeface="Century Gothic"/>
                <a:cs typeface="Century Gothic"/>
              </a:rPr>
              <a:t>you</a:t>
            </a:r>
            <a:r>
              <a:rPr sz="1400" kern="0" spc="-7">
                <a:solidFill>
                  <a:srgbClr val="FFFFFF"/>
                </a:solidFill>
                <a:latin typeface="Century Gothic"/>
                <a:cs typeface="Century Gothic"/>
              </a:rPr>
              <a:t> </a:t>
            </a:r>
            <a:r>
              <a:rPr sz="1400" kern="0" spc="-67">
                <a:solidFill>
                  <a:srgbClr val="FFFFFF"/>
                </a:solidFill>
                <a:latin typeface="Century Gothic"/>
                <a:cs typeface="Century Gothic"/>
              </a:rPr>
              <a:t>can</a:t>
            </a:r>
            <a:r>
              <a:rPr sz="1400" kern="0">
                <a:solidFill>
                  <a:srgbClr val="FFFFFF"/>
                </a:solidFill>
                <a:latin typeface="Century Gothic"/>
                <a:cs typeface="Century Gothic"/>
              </a:rPr>
              <a:t> view</a:t>
            </a:r>
            <a:r>
              <a:rPr sz="1400" kern="0" spc="-7">
                <a:solidFill>
                  <a:srgbClr val="FFFFFF"/>
                </a:solidFill>
                <a:latin typeface="Century Gothic"/>
                <a:cs typeface="Century Gothic"/>
              </a:rPr>
              <a:t> </a:t>
            </a:r>
            <a:r>
              <a:rPr sz="1400" kern="0">
                <a:solidFill>
                  <a:srgbClr val="FFFFFF"/>
                </a:solidFill>
                <a:latin typeface="Century Gothic"/>
                <a:cs typeface="Century Gothic"/>
              </a:rPr>
              <a:t>our</a:t>
            </a:r>
            <a:r>
              <a:rPr sz="1400" kern="0" spc="-7">
                <a:solidFill>
                  <a:srgbClr val="FFFFFF"/>
                </a:solidFill>
                <a:latin typeface="Century Gothic"/>
                <a:cs typeface="Century Gothic"/>
              </a:rPr>
              <a:t> </a:t>
            </a:r>
            <a:r>
              <a:rPr sz="1400" kern="0" spc="-13">
                <a:solidFill>
                  <a:srgbClr val="FFFFFF"/>
                </a:solidFill>
                <a:latin typeface="Century Gothic"/>
                <a:cs typeface="Century Gothic"/>
              </a:rPr>
              <a:t>introductory </a:t>
            </a:r>
            <a:r>
              <a:rPr sz="1400" kern="0">
                <a:solidFill>
                  <a:srgbClr val="FFFFFF"/>
                </a:solidFill>
                <a:latin typeface="Century Gothic"/>
                <a:cs typeface="Century Gothic"/>
              </a:rPr>
              <a:t>courses,</a:t>
            </a:r>
            <a:r>
              <a:rPr sz="1400" kern="0" spc="113">
                <a:solidFill>
                  <a:srgbClr val="FFFFFF"/>
                </a:solidFill>
                <a:latin typeface="Century Gothic"/>
                <a:cs typeface="Century Gothic"/>
              </a:rPr>
              <a:t> </a:t>
            </a:r>
            <a:r>
              <a:rPr sz="1400" kern="0">
                <a:solidFill>
                  <a:srgbClr val="FFFFFF"/>
                </a:solidFill>
                <a:latin typeface="Century Gothic"/>
                <a:cs typeface="Century Gothic"/>
              </a:rPr>
              <a:t>such</a:t>
            </a:r>
            <a:r>
              <a:rPr sz="1400" kern="0" spc="113">
                <a:solidFill>
                  <a:srgbClr val="FFFFFF"/>
                </a:solidFill>
                <a:latin typeface="Century Gothic"/>
                <a:cs typeface="Century Gothic"/>
              </a:rPr>
              <a:t> </a:t>
            </a:r>
            <a:r>
              <a:rPr sz="1400" kern="0">
                <a:solidFill>
                  <a:srgbClr val="FFFFFF"/>
                </a:solidFill>
                <a:latin typeface="Century Gothic"/>
                <a:cs typeface="Century Gothic"/>
              </a:rPr>
              <a:t>as</a:t>
            </a:r>
            <a:r>
              <a:rPr sz="1400" kern="0" spc="113">
                <a:solidFill>
                  <a:srgbClr val="FFFFFF"/>
                </a:solidFill>
                <a:latin typeface="Century Gothic"/>
                <a:cs typeface="Century Gothic"/>
              </a:rPr>
              <a:t> </a:t>
            </a:r>
            <a:r>
              <a:rPr sz="1400" kern="0">
                <a:solidFill>
                  <a:srgbClr val="FFFFFF"/>
                </a:solidFill>
                <a:latin typeface="Century Gothic"/>
                <a:cs typeface="Century Gothic"/>
              </a:rPr>
              <a:t>KnowBe4</a:t>
            </a:r>
            <a:r>
              <a:rPr sz="1400" kern="0" spc="113">
                <a:solidFill>
                  <a:srgbClr val="FFFFFF"/>
                </a:solidFill>
                <a:latin typeface="Century Gothic"/>
                <a:cs typeface="Century Gothic"/>
              </a:rPr>
              <a:t> </a:t>
            </a:r>
            <a:r>
              <a:rPr sz="1400" kern="0" spc="-47">
                <a:solidFill>
                  <a:srgbClr val="FFFFFF"/>
                </a:solidFill>
                <a:latin typeface="Century Gothic"/>
                <a:cs typeface="Century Gothic"/>
              </a:rPr>
              <a:t>101and</a:t>
            </a:r>
            <a:r>
              <a:rPr sz="1400" kern="0" spc="120">
                <a:solidFill>
                  <a:srgbClr val="FFFFFF"/>
                </a:solidFill>
                <a:latin typeface="Century Gothic"/>
                <a:cs typeface="Century Gothic"/>
              </a:rPr>
              <a:t> </a:t>
            </a:r>
            <a:r>
              <a:rPr sz="1400" kern="0" spc="93">
                <a:solidFill>
                  <a:srgbClr val="FFFFFF"/>
                </a:solidFill>
                <a:latin typeface="Century Gothic"/>
                <a:cs typeface="Century Gothic"/>
              </a:rPr>
              <a:t>PhishER</a:t>
            </a:r>
            <a:r>
              <a:rPr sz="1400" kern="0" spc="113">
                <a:solidFill>
                  <a:srgbClr val="FFFFFF"/>
                </a:solidFill>
                <a:latin typeface="Century Gothic"/>
                <a:cs typeface="Century Gothic"/>
              </a:rPr>
              <a:t> </a:t>
            </a:r>
            <a:r>
              <a:rPr sz="1400" kern="0" spc="-27">
                <a:solidFill>
                  <a:srgbClr val="FFFFFF"/>
                </a:solidFill>
                <a:latin typeface="Century Gothic"/>
                <a:cs typeface="Century Gothic"/>
              </a:rPr>
              <a:t>101.</a:t>
            </a:r>
            <a:endParaRPr sz="1400" kern="0">
              <a:solidFill>
                <a:sysClr val="windowText" lastClr="000000"/>
              </a:solidFill>
              <a:latin typeface="Century Gothic"/>
              <a:cs typeface="Century Gothic"/>
            </a:endParaRPr>
          </a:p>
        </p:txBody>
      </p:sp>
      <p:sp>
        <p:nvSpPr>
          <p:cNvPr id="23" name="object 23"/>
          <p:cNvSpPr txBox="1"/>
          <p:nvPr/>
        </p:nvSpPr>
        <p:spPr>
          <a:xfrm>
            <a:off x="758076" y="3496845"/>
            <a:ext cx="4671905" cy="447986"/>
          </a:xfrm>
          <a:prstGeom prst="rect">
            <a:avLst/>
          </a:prstGeom>
        </p:spPr>
        <p:txBody>
          <a:bodyPr vert="horz" wrap="square" lIns="0" tIns="16933" rIns="0" bIns="0" rtlCol="0">
            <a:spAutoFit/>
          </a:bodyPr>
          <a:lstStyle/>
          <a:p>
            <a:pPr marL="469042" indent="-452109" defTabSz="1219170">
              <a:spcBef>
                <a:spcPts val="133"/>
              </a:spcBef>
              <a:buFont typeface="Arial"/>
              <a:buChar char="●"/>
              <a:tabLst>
                <a:tab pos="469042" algn="l"/>
              </a:tabLst>
            </a:pPr>
            <a:r>
              <a:rPr sz="1400" kern="0">
                <a:solidFill>
                  <a:srgbClr val="FFFFFF"/>
                </a:solidFill>
                <a:latin typeface="Century Gothic"/>
                <a:cs typeface="Century Gothic"/>
              </a:rPr>
              <a:t>View</a:t>
            </a:r>
            <a:r>
              <a:rPr sz="1400" kern="0" spc="-7">
                <a:solidFill>
                  <a:srgbClr val="FFFFFF"/>
                </a:solidFill>
                <a:latin typeface="Century Gothic"/>
                <a:cs typeface="Century Gothic"/>
              </a:rPr>
              <a:t> </a:t>
            </a:r>
            <a:r>
              <a:rPr sz="1400" kern="0">
                <a:solidFill>
                  <a:srgbClr val="FFFFFF"/>
                </a:solidFill>
                <a:latin typeface="Century Gothic"/>
                <a:cs typeface="Century Gothic"/>
              </a:rPr>
              <a:t>our </a:t>
            </a:r>
            <a:r>
              <a:rPr sz="1400" b="1" u="sng" kern="0" spc="200">
                <a:solidFill>
                  <a:srgbClr val="FFFFFF"/>
                </a:solidFill>
                <a:uFill>
                  <a:solidFill>
                    <a:srgbClr val="FFFFFF"/>
                  </a:solidFill>
                </a:uFill>
                <a:latin typeface="Calibri"/>
                <a:cs typeface="Calibri"/>
                <a:hlinkClick r:id="rId8"/>
              </a:rPr>
              <a:t>Knowledge</a:t>
            </a:r>
            <a:r>
              <a:rPr sz="1400" b="1" u="sng" kern="0" spc="40">
                <a:solidFill>
                  <a:srgbClr val="FFFFFF"/>
                </a:solidFill>
                <a:uFill>
                  <a:solidFill>
                    <a:srgbClr val="FFFFFF"/>
                  </a:solidFill>
                </a:uFill>
                <a:latin typeface="Calibri"/>
                <a:cs typeface="Calibri"/>
                <a:hlinkClick r:id="rId8"/>
              </a:rPr>
              <a:t> </a:t>
            </a:r>
            <a:r>
              <a:rPr sz="1400" b="1" u="sng" kern="0" spc="140">
                <a:solidFill>
                  <a:srgbClr val="FFFFFF"/>
                </a:solidFill>
                <a:uFill>
                  <a:solidFill>
                    <a:srgbClr val="FFFFFF"/>
                  </a:solidFill>
                </a:uFill>
                <a:latin typeface="Calibri"/>
                <a:cs typeface="Calibri"/>
                <a:hlinkClick r:id="rId8"/>
              </a:rPr>
              <a:t>Base</a:t>
            </a:r>
            <a:r>
              <a:rPr sz="1400" b="1" u="sng" kern="0" spc="140">
                <a:solidFill>
                  <a:srgbClr val="FFFFFF"/>
                </a:solidFill>
                <a:uFill>
                  <a:solidFill>
                    <a:srgbClr val="FFFFFF"/>
                  </a:solidFill>
                </a:uFill>
                <a:latin typeface="Calibri"/>
                <a:cs typeface="Calibri"/>
              </a:rPr>
              <a:t>,</a:t>
            </a:r>
            <a:r>
              <a:rPr sz="1400" b="1" kern="0" spc="73">
                <a:solidFill>
                  <a:srgbClr val="FFFFFF"/>
                </a:solidFill>
                <a:latin typeface="Calibri"/>
                <a:cs typeface="Calibri"/>
              </a:rPr>
              <a:t> </a:t>
            </a:r>
            <a:r>
              <a:rPr sz="1400" kern="0">
                <a:solidFill>
                  <a:srgbClr val="FFFFFF"/>
                </a:solidFill>
                <a:latin typeface="Century Gothic"/>
                <a:cs typeface="Century Gothic"/>
              </a:rPr>
              <a:t>connect</a:t>
            </a:r>
            <a:r>
              <a:rPr sz="1400" kern="0" spc="-7">
                <a:solidFill>
                  <a:srgbClr val="FFFFFF"/>
                </a:solidFill>
                <a:latin typeface="Century Gothic"/>
                <a:cs typeface="Century Gothic"/>
              </a:rPr>
              <a:t> </a:t>
            </a:r>
            <a:r>
              <a:rPr sz="1400" kern="0">
                <a:solidFill>
                  <a:srgbClr val="FFFFFF"/>
                </a:solidFill>
                <a:latin typeface="Century Gothic"/>
                <a:cs typeface="Century Gothic"/>
              </a:rPr>
              <a:t>on </a:t>
            </a:r>
            <a:r>
              <a:rPr sz="1400" kern="0" spc="-33">
                <a:solidFill>
                  <a:srgbClr val="FFFFFF"/>
                </a:solidFill>
                <a:latin typeface="Century Gothic"/>
                <a:cs typeface="Century Gothic"/>
              </a:rPr>
              <a:t>the</a:t>
            </a:r>
            <a:endParaRPr sz="1400" kern="0">
              <a:solidFill>
                <a:sysClr val="windowText" lastClr="000000"/>
              </a:solidFill>
              <a:latin typeface="Century Gothic"/>
              <a:cs typeface="Century Gothic"/>
            </a:endParaRPr>
          </a:p>
          <a:p>
            <a:pPr marL="428403" defTabSz="1219170"/>
            <a:r>
              <a:rPr sz="1400" b="1" u="sng" kern="0" spc="200">
                <a:solidFill>
                  <a:srgbClr val="FFFFFF"/>
                </a:solidFill>
                <a:uFill>
                  <a:solidFill>
                    <a:srgbClr val="FFFFFF"/>
                  </a:solidFill>
                </a:uFill>
                <a:latin typeface="Calibri"/>
                <a:cs typeface="Calibri"/>
                <a:hlinkClick r:id="rId9"/>
              </a:rPr>
              <a:t>KnowBe4</a:t>
            </a:r>
            <a:r>
              <a:rPr sz="1400" b="1" u="sng" kern="0" spc="-27">
                <a:solidFill>
                  <a:srgbClr val="FFFFFF"/>
                </a:solidFill>
                <a:uFill>
                  <a:solidFill>
                    <a:srgbClr val="FFFFFF"/>
                  </a:solidFill>
                </a:uFill>
                <a:latin typeface="Calibri"/>
                <a:cs typeface="Calibri"/>
                <a:hlinkClick r:id="rId9"/>
              </a:rPr>
              <a:t> </a:t>
            </a:r>
            <a:r>
              <a:rPr sz="1400" b="1" u="sng" kern="0" spc="173">
                <a:solidFill>
                  <a:srgbClr val="FFFFFF"/>
                </a:solidFill>
                <a:uFill>
                  <a:solidFill>
                    <a:srgbClr val="FFFFFF"/>
                  </a:solidFill>
                </a:uFill>
                <a:latin typeface="Calibri"/>
                <a:cs typeface="Calibri"/>
                <a:hlinkClick r:id="rId9"/>
              </a:rPr>
              <a:t>Community</a:t>
            </a:r>
            <a:r>
              <a:rPr sz="1400" kern="0" spc="173">
                <a:solidFill>
                  <a:srgbClr val="FFFFFF"/>
                </a:solidFill>
                <a:latin typeface="Century Gothic"/>
                <a:cs typeface="Century Gothic"/>
              </a:rPr>
              <a:t>,</a:t>
            </a:r>
            <a:r>
              <a:rPr sz="1400" kern="0" spc="-60">
                <a:solidFill>
                  <a:srgbClr val="FFFFFF"/>
                </a:solidFill>
                <a:latin typeface="Century Gothic"/>
                <a:cs typeface="Century Gothic"/>
              </a:rPr>
              <a:t> </a:t>
            </a:r>
            <a:r>
              <a:rPr sz="1400" kern="0" spc="93">
                <a:solidFill>
                  <a:srgbClr val="FFFFFF"/>
                </a:solidFill>
                <a:latin typeface="Century Gothic"/>
                <a:cs typeface="Century Gothic"/>
              </a:rPr>
              <a:t>or</a:t>
            </a:r>
            <a:r>
              <a:rPr sz="1400" kern="0" spc="-67">
                <a:solidFill>
                  <a:srgbClr val="FFFFFF"/>
                </a:solidFill>
                <a:latin typeface="Century Gothic"/>
                <a:cs typeface="Century Gothic"/>
              </a:rPr>
              <a:t> </a:t>
            </a:r>
            <a:r>
              <a:rPr sz="1400" kern="0">
                <a:solidFill>
                  <a:srgbClr val="FFFFFF"/>
                </a:solidFill>
                <a:latin typeface="Century Gothic"/>
                <a:cs typeface="Century Gothic"/>
              </a:rPr>
              <a:t>go</a:t>
            </a:r>
            <a:r>
              <a:rPr sz="1400" kern="0" spc="-67">
                <a:solidFill>
                  <a:srgbClr val="FFFFFF"/>
                </a:solidFill>
                <a:latin typeface="Century Gothic"/>
                <a:cs typeface="Century Gothic"/>
              </a:rPr>
              <a:t> </a:t>
            </a:r>
            <a:r>
              <a:rPr sz="1400" kern="0" spc="73">
                <a:solidFill>
                  <a:srgbClr val="FFFFFF"/>
                </a:solidFill>
                <a:latin typeface="Century Gothic"/>
                <a:cs typeface="Century Gothic"/>
              </a:rPr>
              <a:t>to</a:t>
            </a:r>
            <a:r>
              <a:rPr sz="1400" kern="0" spc="-67">
                <a:solidFill>
                  <a:srgbClr val="FFFFFF"/>
                </a:solidFill>
                <a:latin typeface="Century Gothic"/>
                <a:cs typeface="Century Gothic"/>
              </a:rPr>
              <a:t> </a:t>
            </a:r>
            <a:r>
              <a:rPr sz="1400" b="1" u="sng" kern="0" spc="160">
                <a:solidFill>
                  <a:srgbClr val="FFFFFF"/>
                </a:solidFill>
                <a:uFill>
                  <a:solidFill>
                    <a:srgbClr val="FFFFFF"/>
                  </a:solidFill>
                </a:uFill>
                <a:latin typeface="Calibri"/>
                <a:cs typeface="Calibri"/>
                <a:hlinkClick r:id="rId10"/>
              </a:rPr>
              <a:t>KnowBe4.com</a:t>
            </a:r>
            <a:r>
              <a:rPr sz="1400" b="1" kern="0" spc="160">
                <a:solidFill>
                  <a:srgbClr val="FFFFFF"/>
                </a:solidFill>
                <a:latin typeface="Calibri"/>
                <a:cs typeface="Calibri"/>
              </a:rPr>
              <a:t>.</a:t>
            </a:r>
            <a:endParaRPr sz="1400" kern="0">
              <a:solidFill>
                <a:sysClr val="windowText" lastClr="000000"/>
              </a:solidFill>
              <a:latin typeface="Calibri"/>
              <a:cs typeface="Calibri"/>
            </a:endParaRPr>
          </a:p>
        </p:txBody>
      </p:sp>
      <p:sp>
        <p:nvSpPr>
          <p:cNvPr id="24" name="object 24"/>
          <p:cNvSpPr txBox="1"/>
          <p:nvPr/>
        </p:nvSpPr>
        <p:spPr>
          <a:xfrm>
            <a:off x="758076" y="4136925"/>
            <a:ext cx="4647353" cy="878873"/>
          </a:xfrm>
          <a:prstGeom prst="rect">
            <a:avLst/>
          </a:prstGeom>
        </p:spPr>
        <p:txBody>
          <a:bodyPr vert="horz" wrap="square" lIns="0" tIns="16933" rIns="0" bIns="0" rtlCol="0">
            <a:spAutoFit/>
          </a:bodyPr>
          <a:lstStyle/>
          <a:p>
            <a:pPr marL="428403" marR="6773" indent="-412316" defTabSz="1219170">
              <a:spcBef>
                <a:spcPts val="133"/>
              </a:spcBef>
              <a:buFont typeface="Arial"/>
              <a:buChar char="●"/>
              <a:tabLst>
                <a:tab pos="428403" algn="l"/>
              </a:tabLst>
            </a:pPr>
            <a:r>
              <a:rPr sz="1400" kern="0">
                <a:solidFill>
                  <a:srgbClr val="FFFFFF"/>
                </a:solidFill>
                <a:latin typeface="Century Gothic"/>
                <a:cs typeface="Century Gothic"/>
              </a:rPr>
              <a:t>On</a:t>
            </a:r>
            <a:r>
              <a:rPr sz="1400" kern="0" spc="-13">
                <a:solidFill>
                  <a:srgbClr val="FFFFFF"/>
                </a:solidFill>
                <a:latin typeface="Century Gothic"/>
                <a:cs typeface="Century Gothic"/>
              </a:rPr>
              <a:t> </a:t>
            </a:r>
            <a:r>
              <a:rPr sz="1400" kern="0">
                <a:solidFill>
                  <a:srgbClr val="FFFFFF"/>
                </a:solidFill>
                <a:latin typeface="Century Gothic"/>
                <a:cs typeface="Century Gothic"/>
              </a:rPr>
              <a:t>the</a:t>
            </a:r>
            <a:r>
              <a:rPr sz="1400" kern="0" spc="-13">
                <a:solidFill>
                  <a:srgbClr val="FFFFFF"/>
                </a:solidFill>
                <a:latin typeface="Century Gothic"/>
                <a:cs typeface="Century Gothic"/>
              </a:rPr>
              <a:t> </a:t>
            </a:r>
            <a:r>
              <a:rPr sz="1400" b="1" kern="0" spc="180">
                <a:solidFill>
                  <a:srgbClr val="FFFFFF"/>
                </a:solidFill>
                <a:latin typeface="Calibri"/>
                <a:cs typeface="Calibri"/>
              </a:rPr>
              <a:t>Topics</a:t>
            </a:r>
            <a:r>
              <a:rPr sz="1400" b="1" kern="0" spc="60">
                <a:solidFill>
                  <a:srgbClr val="FFFFFF"/>
                </a:solidFill>
                <a:latin typeface="Calibri"/>
                <a:cs typeface="Calibri"/>
              </a:rPr>
              <a:t> </a:t>
            </a:r>
            <a:r>
              <a:rPr sz="1400" kern="0" spc="-60">
                <a:solidFill>
                  <a:srgbClr val="FFFFFF"/>
                </a:solidFill>
                <a:latin typeface="Century Gothic"/>
                <a:cs typeface="Century Gothic"/>
              </a:rPr>
              <a:t>page,</a:t>
            </a:r>
            <a:r>
              <a:rPr sz="1400" kern="0" spc="-13">
                <a:solidFill>
                  <a:srgbClr val="FFFFFF"/>
                </a:solidFill>
                <a:latin typeface="Century Gothic"/>
                <a:cs typeface="Century Gothic"/>
              </a:rPr>
              <a:t> </a:t>
            </a:r>
            <a:r>
              <a:rPr sz="1400" kern="0">
                <a:solidFill>
                  <a:srgbClr val="FFFFFF"/>
                </a:solidFill>
                <a:latin typeface="Century Gothic"/>
                <a:cs typeface="Century Gothic"/>
              </a:rPr>
              <a:t>you</a:t>
            </a:r>
            <a:r>
              <a:rPr sz="1400" kern="0" spc="-13">
                <a:solidFill>
                  <a:srgbClr val="FFFFFF"/>
                </a:solidFill>
                <a:latin typeface="Century Gothic"/>
                <a:cs typeface="Century Gothic"/>
              </a:rPr>
              <a:t> </a:t>
            </a:r>
            <a:r>
              <a:rPr sz="1400" kern="0" spc="-67">
                <a:solidFill>
                  <a:srgbClr val="FFFFFF"/>
                </a:solidFill>
                <a:latin typeface="Century Gothic"/>
                <a:cs typeface="Century Gothic"/>
              </a:rPr>
              <a:t>can</a:t>
            </a:r>
            <a:r>
              <a:rPr sz="1400" kern="0" spc="-13">
                <a:solidFill>
                  <a:srgbClr val="FFFFFF"/>
                </a:solidFill>
                <a:latin typeface="Century Gothic"/>
                <a:cs typeface="Century Gothic"/>
              </a:rPr>
              <a:t> </a:t>
            </a:r>
            <a:r>
              <a:rPr sz="1400" kern="0">
                <a:solidFill>
                  <a:srgbClr val="FFFFFF"/>
                </a:solidFill>
                <a:latin typeface="Century Gothic"/>
                <a:cs typeface="Century Gothic"/>
              </a:rPr>
              <a:t>view</a:t>
            </a:r>
            <a:r>
              <a:rPr sz="1400" kern="0" spc="-7">
                <a:solidFill>
                  <a:srgbClr val="FFFFFF"/>
                </a:solidFill>
                <a:latin typeface="Century Gothic"/>
                <a:cs typeface="Century Gothic"/>
              </a:rPr>
              <a:t> </a:t>
            </a:r>
            <a:r>
              <a:rPr sz="1400" kern="0">
                <a:solidFill>
                  <a:srgbClr val="FFFFFF"/>
                </a:solidFill>
                <a:latin typeface="Century Gothic"/>
                <a:cs typeface="Century Gothic"/>
              </a:rPr>
              <a:t>all</a:t>
            </a:r>
            <a:r>
              <a:rPr sz="1400" kern="0" spc="-13">
                <a:solidFill>
                  <a:srgbClr val="FFFFFF"/>
                </a:solidFill>
                <a:latin typeface="Century Gothic"/>
                <a:cs typeface="Century Gothic"/>
              </a:rPr>
              <a:t> </a:t>
            </a:r>
            <a:r>
              <a:rPr sz="1400" kern="0">
                <a:solidFill>
                  <a:srgbClr val="FFFFFF"/>
                </a:solidFill>
                <a:latin typeface="Century Gothic"/>
                <a:cs typeface="Century Gothic"/>
              </a:rPr>
              <a:t>of</a:t>
            </a:r>
            <a:r>
              <a:rPr sz="1400" kern="0" spc="-13">
                <a:solidFill>
                  <a:srgbClr val="FFFFFF"/>
                </a:solidFill>
                <a:latin typeface="Century Gothic"/>
                <a:cs typeface="Century Gothic"/>
              </a:rPr>
              <a:t> </a:t>
            </a:r>
            <a:r>
              <a:rPr sz="1400" kern="0" spc="-27">
                <a:solidFill>
                  <a:srgbClr val="FFFFFF"/>
                </a:solidFill>
                <a:latin typeface="Century Gothic"/>
                <a:cs typeface="Century Gothic"/>
              </a:rPr>
              <a:t>your </a:t>
            </a:r>
            <a:r>
              <a:rPr sz="1400" kern="0">
                <a:solidFill>
                  <a:srgbClr val="FFFFFF"/>
                </a:solidFill>
                <a:latin typeface="Century Gothic"/>
                <a:cs typeface="Century Gothic"/>
              </a:rPr>
              <a:t>learning</a:t>
            </a:r>
            <a:r>
              <a:rPr sz="1400" kern="0" spc="7">
                <a:solidFill>
                  <a:srgbClr val="FFFFFF"/>
                </a:solidFill>
                <a:latin typeface="Century Gothic"/>
                <a:cs typeface="Century Gothic"/>
              </a:rPr>
              <a:t> </a:t>
            </a:r>
            <a:r>
              <a:rPr sz="1400" kern="0" spc="73">
                <a:solidFill>
                  <a:srgbClr val="FFFFFF"/>
                </a:solidFill>
                <a:latin typeface="Century Gothic"/>
                <a:cs typeface="Century Gothic"/>
              </a:rPr>
              <a:t>topics</a:t>
            </a:r>
            <a:r>
              <a:rPr sz="1400" kern="0" spc="13">
                <a:solidFill>
                  <a:srgbClr val="FFFFFF"/>
                </a:solidFill>
                <a:latin typeface="Century Gothic"/>
                <a:cs typeface="Century Gothic"/>
              </a:rPr>
              <a:t> </a:t>
            </a:r>
            <a:r>
              <a:rPr sz="1400" kern="0">
                <a:solidFill>
                  <a:srgbClr val="FFFFFF"/>
                </a:solidFill>
                <a:latin typeface="Century Gothic"/>
                <a:cs typeface="Century Gothic"/>
              </a:rPr>
              <a:t>organized</a:t>
            </a:r>
            <a:r>
              <a:rPr sz="1400" kern="0" spc="13">
                <a:solidFill>
                  <a:srgbClr val="FFFFFF"/>
                </a:solidFill>
                <a:latin typeface="Century Gothic"/>
                <a:cs typeface="Century Gothic"/>
              </a:rPr>
              <a:t> </a:t>
            </a:r>
            <a:r>
              <a:rPr sz="1400" kern="0">
                <a:solidFill>
                  <a:srgbClr val="FFFFFF"/>
                </a:solidFill>
                <a:latin typeface="Century Gothic"/>
                <a:cs typeface="Century Gothic"/>
              </a:rPr>
              <a:t>by</a:t>
            </a:r>
            <a:r>
              <a:rPr sz="1400" kern="0" spc="13">
                <a:solidFill>
                  <a:srgbClr val="FFFFFF"/>
                </a:solidFill>
                <a:latin typeface="Century Gothic"/>
                <a:cs typeface="Century Gothic"/>
              </a:rPr>
              <a:t> </a:t>
            </a:r>
            <a:r>
              <a:rPr sz="1400" kern="0">
                <a:solidFill>
                  <a:srgbClr val="FFFFFF"/>
                </a:solidFill>
                <a:latin typeface="Century Gothic"/>
                <a:cs typeface="Century Gothic"/>
              </a:rPr>
              <a:t>category.</a:t>
            </a:r>
            <a:r>
              <a:rPr sz="1400" kern="0" spc="13">
                <a:solidFill>
                  <a:srgbClr val="FFFFFF"/>
                </a:solidFill>
                <a:latin typeface="Century Gothic"/>
                <a:cs typeface="Century Gothic"/>
              </a:rPr>
              <a:t> </a:t>
            </a:r>
            <a:r>
              <a:rPr sz="1400" kern="0">
                <a:solidFill>
                  <a:srgbClr val="FFFFFF"/>
                </a:solidFill>
                <a:latin typeface="Century Gothic"/>
                <a:cs typeface="Century Gothic"/>
              </a:rPr>
              <a:t>You</a:t>
            </a:r>
            <a:r>
              <a:rPr sz="1400" kern="0" spc="13">
                <a:solidFill>
                  <a:srgbClr val="FFFFFF"/>
                </a:solidFill>
                <a:latin typeface="Century Gothic"/>
                <a:cs typeface="Century Gothic"/>
              </a:rPr>
              <a:t> </a:t>
            </a:r>
            <a:r>
              <a:rPr sz="1400" kern="0" spc="-33">
                <a:solidFill>
                  <a:srgbClr val="FFFFFF"/>
                </a:solidFill>
                <a:latin typeface="Century Gothic"/>
                <a:cs typeface="Century Gothic"/>
              </a:rPr>
              <a:t>can even</a:t>
            </a:r>
            <a:r>
              <a:rPr sz="1400" kern="0" spc="-27">
                <a:solidFill>
                  <a:srgbClr val="FFFFFF"/>
                </a:solidFill>
                <a:latin typeface="Century Gothic"/>
                <a:cs typeface="Century Gothic"/>
              </a:rPr>
              <a:t> </a:t>
            </a:r>
            <a:r>
              <a:rPr sz="1400" kern="0">
                <a:solidFill>
                  <a:srgbClr val="FFFFFF"/>
                </a:solidFill>
                <a:latin typeface="Century Gothic"/>
                <a:cs typeface="Century Gothic"/>
              </a:rPr>
              <a:t>click</a:t>
            </a:r>
            <a:r>
              <a:rPr sz="1400" kern="0" spc="-20">
                <a:solidFill>
                  <a:srgbClr val="FFFFFF"/>
                </a:solidFill>
                <a:latin typeface="Century Gothic"/>
                <a:cs typeface="Century Gothic"/>
              </a:rPr>
              <a:t> </a:t>
            </a:r>
            <a:r>
              <a:rPr sz="1400" b="1" kern="0" spc="147">
                <a:solidFill>
                  <a:srgbClr val="FFFFFF"/>
                </a:solidFill>
                <a:latin typeface="Calibri"/>
                <a:cs typeface="Calibri"/>
              </a:rPr>
              <a:t>Follow</a:t>
            </a:r>
            <a:r>
              <a:rPr sz="1400" b="1" kern="0" spc="60">
                <a:solidFill>
                  <a:srgbClr val="FFFFFF"/>
                </a:solidFill>
                <a:latin typeface="Calibri"/>
                <a:cs typeface="Calibri"/>
              </a:rPr>
              <a:t> </a:t>
            </a:r>
            <a:r>
              <a:rPr sz="1400" kern="0" spc="73">
                <a:solidFill>
                  <a:srgbClr val="FFFFFF"/>
                </a:solidFill>
                <a:latin typeface="Century Gothic"/>
                <a:cs typeface="Century Gothic"/>
              </a:rPr>
              <a:t>to</a:t>
            </a:r>
            <a:r>
              <a:rPr sz="1400" kern="0" spc="-20">
                <a:solidFill>
                  <a:srgbClr val="FFFFFF"/>
                </a:solidFill>
                <a:latin typeface="Century Gothic"/>
                <a:cs typeface="Century Gothic"/>
              </a:rPr>
              <a:t> </a:t>
            </a:r>
            <a:r>
              <a:rPr sz="1400" kern="0">
                <a:solidFill>
                  <a:srgbClr val="FFFFFF"/>
                </a:solidFill>
                <a:latin typeface="Century Gothic"/>
                <a:cs typeface="Century Gothic"/>
              </a:rPr>
              <a:t>receive</a:t>
            </a:r>
            <a:r>
              <a:rPr sz="1400" kern="0" spc="-20">
                <a:solidFill>
                  <a:srgbClr val="FFFFFF"/>
                </a:solidFill>
                <a:latin typeface="Century Gothic"/>
                <a:cs typeface="Century Gothic"/>
              </a:rPr>
              <a:t> </a:t>
            </a:r>
            <a:r>
              <a:rPr sz="1400" kern="0" spc="73">
                <a:solidFill>
                  <a:srgbClr val="FFFFFF"/>
                </a:solidFill>
                <a:latin typeface="Century Gothic"/>
                <a:cs typeface="Century Gothic"/>
              </a:rPr>
              <a:t>notiﬁcations</a:t>
            </a:r>
            <a:r>
              <a:rPr sz="1400" kern="0" spc="-20">
                <a:solidFill>
                  <a:srgbClr val="FFFFFF"/>
                </a:solidFill>
                <a:latin typeface="Century Gothic"/>
                <a:cs typeface="Century Gothic"/>
              </a:rPr>
              <a:t> </a:t>
            </a:r>
            <a:r>
              <a:rPr sz="1400" kern="0" spc="-27">
                <a:solidFill>
                  <a:srgbClr val="FFFFFF"/>
                </a:solidFill>
                <a:latin typeface="Century Gothic"/>
                <a:cs typeface="Century Gothic"/>
              </a:rPr>
              <a:t>when </a:t>
            </a:r>
            <a:r>
              <a:rPr sz="1400" kern="0">
                <a:solidFill>
                  <a:srgbClr val="FFFFFF"/>
                </a:solidFill>
                <a:latin typeface="Century Gothic"/>
                <a:cs typeface="Century Gothic"/>
              </a:rPr>
              <a:t>new</a:t>
            </a:r>
            <a:r>
              <a:rPr sz="1400" kern="0" spc="-47">
                <a:solidFill>
                  <a:srgbClr val="FFFFFF"/>
                </a:solidFill>
                <a:latin typeface="Century Gothic"/>
                <a:cs typeface="Century Gothic"/>
              </a:rPr>
              <a:t> </a:t>
            </a:r>
            <a:r>
              <a:rPr sz="1400" kern="0" spc="93">
                <a:solidFill>
                  <a:srgbClr val="FFFFFF"/>
                </a:solidFill>
                <a:latin typeface="Century Gothic"/>
                <a:cs typeface="Century Gothic"/>
              </a:rPr>
              <a:t>lessons</a:t>
            </a:r>
            <a:r>
              <a:rPr sz="1400" kern="0" spc="-47">
                <a:solidFill>
                  <a:srgbClr val="FFFFFF"/>
                </a:solidFill>
                <a:latin typeface="Century Gothic"/>
                <a:cs typeface="Century Gothic"/>
              </a:rPr>
              <a:t> </a:t>
            </a:r>
            <a:r>
              <a:rPr sz="1400" kern="0" spc="-27">
                <a:solidFill>
                  <a:srgbClr val="FFFFFF"/>
                </a:solidFill>
                <a:latin typeface="Century Gothic"/>
                <a:cs typeface="Century Gothic"/>
              </a:rPr>
              <a:t>are</a:t>
            </a:r>
            <a:r>
              <a:rPr sz="1400" kern="0" spc="-47">
                <a:solidFill>
                  <a:srgbClr val="FFFFFF"/>
                </a:solidFill>
                <a:latin typeface="Century Gothic"/>
                <a:cs typeface="Century Gothic"/>
              </a:rPr>
              <a:t> </a:t>
            </a:r>
            <a:r>
              <a:rPr sz="1400" kern="0" spc="-53">
                <a:solidFill>
                  <a:srgbClr val="FFFFFF"/>
                </a:solidFill>
                <a:latin typeface="Century Gothic"/>
                <a:cs typeface="Century Gothic"/>
              </a:rPr>
              <a:t>added</a:t>
            </a:r>
            <a:r>
              <a:rPr sz="1400" kern="0" spc="-47">
                <a:solidFill>
                  <a:srgbClr val="FFFFFF"/>
                </a:solidFill>
                <a:latin typeface="Century Gothic"/>
                <a:cs typeface="Century Gothic"/>
              </a:rPr>
              <a:t> </a:t>
            </a:r>
            <a:r>
              <a:rPr sz="1400" kern="0" spc="73">
                <a:solidFill>
                  <a:srgbClr val="FFFFFF"/>
                </a:solidFill>
                <a:latin typeface="Century Gothic"/>
                <a:cs typeface="Century Gothic"/>
              </a:rPr>
              <a:t>to</a:t>
            </a:r>
            <a:r>
              <a:rPr sz="1400" kern="0" spc="-40">
                <a:solidFill>
                  <a:srgbClr val="FFFFFF"/>
                </a:solidFill>
                <a:latin typeface="Century Gothic"/>
                <a:cs typeface="Century Gothic"/>
              </a:rPr>
              <a:t> </a:t>
            </a:r>
            <a:r>
              <a:rPr sz="1400" kern="0">
                <a:solidFill>
                  <a:srgbClr val="FFFFFF"/>
                </a:solidFill>
                <a:latin typeface="Century Gothic"/>
                <a:cs typeface="Century Gothic"/>
              </a:rPr>
              <a:t>the</a:t>
            </a:r>
            <a:r>
              <a:rPr sz="1400" kern="0" spc="-47">
                <a:solidFill>
                  <a:srgbClr val="FFFFFF"/>
                </a:solidFill>
                <a:latin typeface="Century Gothic"/>
                <a:cs typeface="Century Gothic"/>
              </a:rPr>
              <a:t> </a:t>
            </a:r>
            <a:r>
              <a:rPr sz="1400" kern="0" spc="-13">
                <a:solidFill>
                  <a:srgbClr val="FFFFFF"/>
                </a:solidFill>
                <a:latin typeface="Century Gothic"/>
                <a:cs typeface="Century Gothic"/>
              </a:rPr>
              <a:t>topic.</a:t>
            </a:r>
            <a:endParaRPr sz="1400" kern="0">
              <a:solidFill>
                <a:sysClr val="windowText" lastClr="000000"/>
              </a:solidFill>
              <a:latin typeface="Century Gothic"/>
              <a:cs typeface="Century Gothic"/>
            </a:endParaRPr>
          </a:p>
        </p:txBody>
      </p:sp>
      <p:sp>
        <p:nvSpPr>
          <p:cNvPr id="25" name="object 25"/>
          <p:cNvSpPr txBox="1"/>
          <p:nvPr/>
        </p:nvSpPr>
        <p:spPr>
          <a:xfrm>
            <a:off x="758075" y="5203725"/>
            <a:ext cx="4528820" cy="447986"/>
          </a:xfrm>
          <a:prstGeom prst="rect">
            <a:avLst/>
          </a:prstGeom>
        </p:spPr>
        <p:txBody>
          <a:bodyPr vert="horz" wrap="square" lIns="0" tIns="16933" rIns="0" bIns="0" rtlCol="0">
            <a:spAutoFit/>
          </a:bodyPr>
          <a:lstStyle/>
          <a:p>
            <a:pPr marL="428403" marR="6773" indent="-412316" defTabSz="1219170">
              <a:spcBef>
                <a:spcPts val="133"/>
              </a:spcBef>
              <a:buFont typeface="Arial"/>
              <a:buChar char="●"/>
              <a:tabLst>
                <a:tab pos="428403" algn="l"/>
              </a:tabLst>
            </a:pPr>
            <a:r>
              <a:rPr sz="1400" kern="0" spc="67" dirty="0">
                <a:solidFill>
                  <a:srgbClr val="FFFFFF"/>
                </a:solidFill>
                <a:latin typeface="Century Gothic"/>
                <a:cs typeface="Century Gothic"/>
              </a:rPr>
              <a:t>The</a:t>
            </a:r>
            <a:r>
              <a:rPr sz="1400" kern="0" spc="-33" dirty="0">
                <a:solidFill>
                  <a:srgbClr val="FFFFFF"/>
                </a:solidFill>
                <a:latin typeface="Century Gothic"/>
                <a:cs typeface="Century Gothic"/>
              </a:rPr>
              <a:t> </a:t>
            </a:r>
            <a:r>
              <a:rPr sz="1400" b="1" kern="0" spc="140" dirty="0">
                <a:solidFill>
                  <a:srgbClr val="FFFFFF"/>
                </a:solidFill>
                <a:latin typeface="Calibri"/>
                <a:cs typeface="Calibri"/>
              </a:rPr>
              <a:t>Library</a:t>
            </a:r>
            <a:r>
              <a:rPr sz="1400" b="1" kern="0" spc="73" dirty="0">
                <a:solidFill>
                  <a:srgbClr val="FFFFFF"/>
                </a:solidFill>
                <a:latin typeface="Calibri"/>
                <a:cs typeface="Calibri"/>
              </a:rPr>
              <a:t> </a:t>
            </a:r>
            <a:r>
              <a:rPr sz="1400" kern="0" spc="-60" dirty="0">
                <a:solidFill>
                  <a:srgbClr val="FFFFFF"/>
                </a:solidFill>
                <a:latin typeface="Century Gothic"/>
                <a:cs typeface="Century Gothic"/>
              </a:rPr>
              <a:t>page</a:t>
            </a:r>
            <a:r>
              <a:rPr sz="1400" kern="0" dirty="0">
                <a:solidFill>
                  <a:srgbClr val="FFFFFF"/>
                </a:solidFill>
                <a:latin typeface="Century Gothic"/>
                <a:cs typeface="Century Gothic"/>
              </a:rPr>
              <a:t> allows you </a:t>
            </a:r>
            <a:r>
              <a:rPr sz="1400" kern="0" spc="73" dirty="0">
                <a:solidFill>
                  <a:srgbClr val="FFFFFF"/>
                </a:solidFill>
                <a:latin typeface="Century Gothic"/>
                <a:cs typeface="Century Gothic"/>
              </a:rPr>
              <a:t>to</a:t>
            </a:r>
            <a:r>
              <a:rPr sz="1400" kern="0" spc="7" dirty="0">
                <a:solidFill>
                  <a:srgbClr val="FFFFFF"/>
                </a:solidFill>
                <a:latin typeface="Century Gothic"/>
                <a:cs typeface="Century Gothic"/>
              </a:rPr>
              <a:t> </a:t>
            </a:r>
            <a:r>
              <a:rPr sz="1400" kern="0" dirty="0">
                <a:solidFill>
                  <a:srgbClr val="FFFFFF"/>
                </a:solidFill>
                <a:latin typeface="Century Gothic"/>
                <a:cs typeface="Century Gothic"/>
              </a:rPr>
              <a:t>view all of </a:t>
            </a:r>
            <a:r>
              <a:rPr sz="1400" kern="0" spc="-27" dirty="0">
                <a:solidFill>
                  <a:srgbClr val="FFFFFF"/>
                </a:solidFill>
                <a:latin typeface="Century Gothic"/>
                <a:cs typeface="Century Gothic"/>
              </a:rPr>
              <a:t>your </a:t>
            </a:r>
            <a:r>
              <a:rPr sz="1400" kern="0" spc="-67" dirty="0">
                <a:solidFill>
                  <a:srgbClr val="FFFFFF"/>
                </a:solidFill>
                <a:latin typeface="Century Gothic"/>
                <a:cs typeface="Century Gothic"/>
              </a:rPr>
              <a:t>academy</a:t>
            </a:r>
            <a:r>
              <a:rPr sz="1400" kern="0" spc="-20" dirty="0">
                <a:solidFill>
                  <a:srgbClr val="FFFFFF"/>
                </a:solidFill>
                <a:latin typeface="Century Gothic"/>
                <a:cs typeface="Century Gothic"/>
              </a:rPr>
              <a:t> </a:t>
            </a:r>
            <a:r>
              <a:rPr sz="1400" kern="0" spc="-13" dirty="0">
                <a:solidFill>
                  <a:srgbClr val="FFFFFF"/>
                </a:solidFill>
                <a:latin typeface="Century Gothic"/>
                <a:cs typeface="Century Gothic"/>
              </a:rPr>
              <a:t>content.</a:t>
            </a:r>
            <a:endParaRPr sz="1400" kern="0" dirty="0">
              <a:solidFill>
                <a:sysClr val="windowText" lastClr="000000"/>
              </a:solidFill>
              <a:latin typeface="Century Gothic"/>
              <a:cs typeface="Century Gothic"/>
            </a:endParaRPr>
          </a:p>
        </p:txBody>
      </p:sp>
      <p:sp>
        <p:nvSpPr>
          <p:cNvPr id="16" name="object 16"/>
          <p:cNvSpPr txBox="1"/>
          <p:nvPr/>
        </p:nvSpPr>
        <p:spPr>
          <a:xfrm>
            <a:off x="7422667" y="1324308"/>
            <a:ext cx="3945467" cy="936774"/>
          </a:xfrm>
          <a:prstGeom prst="rect">
            <a:avLst/>
          </a:prstGeom>
        </p:spPr>
        <p:txBody>
          <a:bodyPr vert="horz" wrap="square" lIns="0" tIns="16933" rIns="0" bIns="0" rtlCol="0">
            <a:spAutoFit/>
          </a:bodyPr>
          <a:lstStyle/>
          <a:p>
            <a:pPr marL="16933" defTabSz="1219170">
              <a:spcBef>
                <a:spcPts val="133"/>
              </a:spcBef>
            </a:pPr>
            <a:r>
              <a:rPr sz="1600" b="1" kern="0" spc="213">
                <a:solidFill>
                  <a:srgbClr val="00293C"/>
                </a:solidFill>
                <a:latin typeface="Calibri"/>
                <a:cs typeface="Calibri"/>
              </a:rPr>
              <a:t>KSAT</a:t>
            </a:r>
            <a:r>
              <a:rPr sz="1600" b="1" kern="0" spc="-7">
                <a:solidFill>
                  <a:srgbClr val="00293C"/>
                </a:solidFill>
                <a:latin typeface="Calibri"/>
                <a:cs typeface="Calibri"/>
              </a:rPr>
              <a:t> </a:t>
            </a:r>
            <a:r>
              <a:rPr sz="1600" b="1" kern="0" spc="-33">
                <a:solidFill>
                  <a:srgbClr val="00293C"/>
                </a:solidFill>
                <a:latin typeface="Calibri"/>
                <a:cs typeface="Calibri"/>
              </a:rPr>
              <a:t>101</a:t>
            </a:r>
            <a:endParaRPr sz="1600" kern="0">
              <a:solidFill>
                <a:sysClr val="windowText" lastClr="000000"/>
              </a:solidFill>
              <a:latin typeface="Calibri"/>
              <a:cs typeface="Calibri"/>
            </a:endParaRPr>
          </a:p>
          <a:p>
            <a:pPr marL="16933" marR="6773" defTabSz="1219170">
              <a:lnSpc>
                <a:spcPct val="114999"/>
              </a:lnSpc>
              <a:spcBef>
                <a:spcPts val="660"/>
              </a:spcBef>
            </a:pPr>
            <a:r>
              <a:rPr sz="1133" kern="0" spc="13">
                <a:solidFill>
                  <a:srgbClr val="00293C"/>
                </a:solidFill>
                <a:latin typeface="Century Gothic"/>
                <a:cs typeface="Century Gothic"/>
              </a:rPr>
              <a:t>Learn how </a:t>
            </a:r>
            <a:r>
              <a:rPr sz="1133" kern="0" spc="27">
                <a:solidFill>
                  <a:srgbClr val="00293C"/>
                </a:solidFill>
                <a:latin typeface="Century Gothic"/>
                <a:cs typeface="Century Gothic"/>
              </a:rPr>
              <a:t>to</a:t>
            </a:r>
            <a:r>
              <a:rPr sz="1133" kern="0" spc="13">
                <a:solidFill>
                  <a:srgbClr val="00293C"/>
                </a:solidFill>
                <a:latin typeface="Century Gothic"/>
                <a:cs typeface="Century Gothic"/>
              </a:rPr>
              <a:t> </a:t>
            </a:r>
            <a:r>
              <a:rPr sz="1133" kern="0" spc="27">
                <a:solidFill>
                  <a:srgbClr val="00293C"/>
                </a:solidFill>
                <a:latin typeface="Century Gothic"/>
                <a:cs typeface="Century Gothic"/>
              </a:rPr>
              <a:t>implement</a:t>
            </a:r>
            <a:r>
              <a:rPr sz="1133" kern="0" spc="20">
                <a:solidFill>
                  <a:srgbClr val="00293C"/>
                </a:solidFill>
                <a:latin typeface="Century Gothic"/>
                <a:cs typeface="Century Gothic"/>
              </a:rPr>
              <a:t> </a:t>
            </a:r>
            <a:r>
              <a:rPr sz="1133" kern="0" spc="27">
                <a:solidFill>
                  <a:srgbClr val="00293C"/>
                </a:solidFill>
                <a:latin typeface="Century Gothic"/>
                <a:cs typeface="Century Gothic"/>
              </a:rPr>
              <a:t>security</a:t>
            </a:r>
            <a:r>
              <a:rPr sz="1133" kern="0" spc="13">
                <a:solidFill>
                  <a:srgbClr val="00293C"/>
                </a:solidFill>
                <a:latin typeface="Century Gothic"/>
                <a:cs typeface="Century Gothic"/>
              </a:rPr>
              <a:t> awareness </a:t>
            </a:r>
            <a:r>
              <a:rPr sz="1133" kern="0" spc="-13">
                <a:solidFill>
                  <a:srgbClr val="00293C"/>
                </a:solidFill>
                <a:latin typeface="Century Gothic"/>
                <a:cs typeface="Century Gothic"/>
              </a:rPr>
              <a:t>training </a:t>
            </a:r>
            <a:r>
              <a:rPr sz="1133" kern="0" spc="67">
                <a:solidFill>
                  <a:srgbClr val="00293C"/>
                </a:solidFill>
                <a:latin typeface="Century Gothic"/>
                <a:cs typeface="Century Gothic"/>
              </a:rPr>
              <a:t>(SAT)</a:t>
            </a:r>
            <a:r>
              <a:rPr sz="1133" kern="0" spc="107">
                <a:solidFill>
                  <a:srgbClr val="00293C"/>
                </a:solidFill>
                <a:latin typeface="Century Gothic"/>
                <a:cs typeface="Century Gothic"/>
              </a:rPr>
              <a:t> </a:t>
            </a:r>
            <a:r>
              <a:rPr sz="1133" kern="0" spc="-33">
                <a:solidFill>
                  <a:srgbClr val="00293C"/>
                </a:solidFill>
                <a:latin typeface="Century Gothic"/>
                <a:cs typeface="Century Gothic"/>
              </a:rPr>
              <a:t>and</a:t>
            </a:r>
            <a:r>
              <a:rPr sz="1133" kern="0" spc="107">
                <a:solidFill>
                  <a:srgbClr val="00293C"/>
                </a:solidFill>
                <a:latin typeface="Century Gothic"/>
                <a:cs typeface="Century Gothic"/>
              </a:rPr>
              <a:t> </a:t>
            </a:r>
            <a:r>
              <a:rPr sz="1133" kern="0">
                <a:solidFill>
                  <a:srgbClr val="00293C"/>
                </a:solidFill>
                <a:latin typeface="Century Gothic"/>
                <a:cs typeface="Century Gothic"/>
              </a:rPr>
              <a:t>simulated</a:t>
            </a:r>
            <a:r>
              <a:rPr sz="1133" kern="0" spc="100">
                <a:solidFill>
                  <a:srgbClr val="00293C"/>
                </a:solidFill>
                <a:latin typeface="Century Gothic"/>
                <a:cs typeface="Century Gothic"/>
              </a:rPr>
              <a:t> </a:t>
            </a:r>
            <a:r>
              <a:rPr sz="1133" kern="0">
                <a:solidFill>
                  <a:srgbClr val="00293C"/>
                </a:solidFill>
                <a:latin typeface="Century Gothic"/>
                <a:cs typeface="Century Gothic"/>
              </a:rPr>
              <a:t>social</a:t>
            </a:r>
            <a:r>
              <a:rPr sz="1133" kern="0" spc="107">
                <a:solidFill>
                  <a:srgbClr val="00293C"/>
                </a:solidFill>
                <a:latin typeface="Century Gothic"/>
                <a:cs typeface="Century Gothic"/>
              </a:rPr>
              <a:t> </a:t>
            </a:r>
            <a:r>
              <a:rPr sz="1133" kern="0">
                <a:solidFill>
                  <a:srgbClr val="00293C"/>
                </a:solidFill>
                <a:latin typeface="Century Gothic"/>
                <a:cs typeface="Century Gothic"/>
              </a:rPr>
              <a:t>engineering</a:t>
            </a:r>
            <a:r>
              <a:rPr sz="1133" kern="0" spc="107">
                <a:solidFill>
                  <a:srgbClr val="00293C"/>
                </a:solidFill>
                <a:latin typeface="Century Gothic"/>
                <a:cs typeface="Century Gothic"/>
              </a:rPr>
              <a:t> </a:t>
            </a:r>
            <a:r>
              <a:rPr sz="1133" kern="0">
                <a:solidFill>
                  <a:srgbClr val="00293C"/>
                </a:solidFill>
                <a:latin typeface="Century Gothic"/>
                <a:cs typeface="Century Gothic"/>
              </a:rPr>
              <a:t>campaigns</a:t>
            </a:r>
            <a:r>
              <a:rPr sz="1133" kern="0" spc="107">
                <a:solidFill>
                  <a:srgbClr val="00293C"/>
                </a:solidFill>
                <a:latin typeface="Century Gothic"/>
                <a:cs typeface="Century Gothic"/>
              </a:rPr>
              <a:t> </a:t>
            </a:r>
            <a:r>
              <a:rPr sz="1133" kern="0" spc="33">
                <a:solidFill>
                  <a:srgbClr val="00293C"/>
                </a:solidFill>
                <a:latin typeface="Century Gothic"/>
                <a:cs typeface="Century Gothic"/>
              </a:rPr>
              <a:t>for </a:t>
            </a:r>
            <a:r>
              <a:rPr sz="1133" kern="0">
                <a:solidFill>
                  <a:srgbClr val="00293C"/>
                </a:solidFill>
                <a:latin typeface="Century Gothic"/>
                <a:cs typeface="Century Gothic"/>
              </a:rPr>
              <a:t>your</a:t>
            </a:r>
            <a:r>
              <a:rPr sz="1133" kern="0" spc="107">
                <a:solidFill>
                  <a:srgbClr val="00293C"/>
                </a:solidFill>
                <a:latin typeface="Century Gothic"/>
                <a:cs typeface="Century Gothic"/>
              </a:rPr>
              <a:t> </a:t>
            </a:r>
            <a:r>
              <a:rPr sz="1133" kern="0" spc="87">
                <a:solidFill>
                  <a:srgbClr val="00293C"/>
                </a:solidFill>
                <a:latin typeface="Century Gothic"/>
                <a:cs typeface="Century Gothic"/>
              </a:rPr>
              <a:t>users</a:t>
            </a:r>
            <a:r>
              <a:rPr sz="1133" kern="0" spc="107">
                <a:solidFill>
                  <a:srgbClr val="00293C"/>
                </a:solidFill>
                <a:latin typeface="Century Gothic"/>
                <a:cs typeface="Century Gothic"/>
              </a:rPr>
              <a:t> </a:t>
            </a:r>
            <a:r>
              <a:rPr sz="1133" kern="0">
                <a:solidFill>
                  <a:srgbClr val="00293C"/>
                </a:solidFill>
                <a:latin typeface="Century Gothic"/>
                <a:cs typeface="Century Gothic"/>
              </a:rPr>
              <a:t>to</a:t>
            </a:r>
            <a:r>
              <a:rPr sz="1133" kern="0" spc="113">
                <a:solidFill>
                  <a:srgbClr val="00293C"/>
                </a:solidFill>
                <a:latin typeface="Century Gothic"/>
                <a:cs typeface="Century Gothic"/>
              </a:rPr>
              <a:t> </a:t>
            </a:r>
            <a:r>
              <a:rPr sz="1133" kern="0">
                <a:solidFill>
                  <a:srgbClr val="00293C"/>
                </a:solidFill>
                <a:latin typeface="Century Gothic"/>
                <a:cs typeface="Century Gothic"/>
              </a:rPr>
              <a:t>minimize</a:t>
            </a:r>
            <a:r>
              <a:rPr sz="1133" kern="0" spc="107">
                <a:solidFill>
                  <a:srgbClr val="00293C"/>
                </a:solidFill>
                <a:latin typeface="Century Gothic"/>
                <a:cs typeface="Century Gothic"/>
              </a:rPr>
              <a:t> </a:t>
            </a:r>
            <a:r>
              <a:rPr sz="1133" kern="0">
                <a:solidFill>
                  <a:srgbClr val="00293C"/>
                </a:solidFill>
                <a:latin typeface="Century Gothic"/>
                <a:cs typeface="Century Gothic"/>
              </a:rPr>
              <a:t>potential</a:t>
            </a:r>
            <a:r>
              <a:rPr sz="1133" kern="0" spc="113">
                <a:solidFill>
                  <a:srgbClr val="00293C"/>
                </a:solidFill>
                <a:latin typeface="Century Gothic"/>
                <a:cs typeface="Century Gothic"/>
              </a:rPr>
              <a:t> </a:t>
            </a:r>
            <a:r>
              <a:rPr sz="1133" kern="0" spc="-40">
                <a:solidFill>
                  <a:srgbClr val="00293C"/>
                </a:solidFill>
                <a:latin typeface="Century Gothic"/>
                <a:cs typeface="Century Gothic"/>
              </a:rPr>
              <a:t>data</a:t>
            </a:r>
            <a:r>
              <a:rPr sz="1133" kern="0" spc="107">
                <a:solidFill>
                  <a:srgbClr val="00293C"/>
                </a:solidFill>
                <a:latin typeface="Century Gothic"/>
                <a:cs typeface="Century Gothic"/>
              </a:rPr>
              <a:t> </a:t>
            </a:r>
            <a:r>
              <a:rPr sz="1133" kern="0" spc="-13">
                <a:solidFill>
                  <a:srgbClr val="00293C"/>
                </a:solidFill>
                <a:latin typeface="Century Gothic"/>
                <a:cs typeface="Century Gothic"/>
              </a:rPr>
              <a:t>breaches.</a:t>
            </a:r>
            <a:endParaRPr sz="1133" kern="0">
              <a:solidFill>
                <a:sysClr val="windowText" lastClr="000000"/>
              </a:solidFill>
              <a:latin typeface="Century Gothic"/>
              <a:cs typeface="Century Gothic"/>
            </a:endParaRPr>
          </a:p>
        </p:txBody>
      </p:sp>
      <p:sp>
        <p:nvSpPr>
          <p:cNvPr id="18" name="object 18"/>
          <p:cNvSpPr txBox="1"/>
          <p:nvPr/>
        </p:nvSpPr>
        <p:spPr>
          <a:xfrm>
            <a:off x="7422667" y="2829772"/>
            <a:ext cx="3907367" cy="936774"/>
          </a:xfrm>
          <a:prstGeom prst="rect">
            <a:avLst/>
          </a:prstGeom>
        </p:spPr>
        <p:txBody>
          <a:bodyPr vert="horz" wrap="square" lIns="0" tIns="16933" rIns="0" bIns="0" rtlCol="0">
            <a:spAutoFit/>
          </a:bodyPr>
          <a:lstStyle/>
          <a:p>
            <a:pPr marL="16933" defTabSz="1219170">
              <a:spcBef>
                <a:spcPts val="133"/>
              </a:spcBef>
            </a:pPr>
            <a:r>
              <a:rPr sz="1600" b="1" kern="0" spc="187" dirty="0" err="1">
                <a:solidFill>
                  <a:srgbClr val="00293C"/>
                </a:solidFill>
                <a:latin typeface="Calibri"/>
                <a:cs typeface="Calibri"/>
              </a:rPr>
              <a:t>PhishER</a:t>
            </a:r>
            <a:r>
              <a:rPr sz="1600" b="1" kern="0" spc="-7" dirty="0">
                <a:solidFill>
                  <a:srgbClr val="00293C"/>
                </a:solidFill>
                <a:latin typeface="Calibri"/>
                <a:cs typeface="Calibri"/>
              </a:rPr>
              <a:t> </a:t>
            </a:r>
            <a:r>
              <a:rPr sz="1600" b="1" kern="0" spc="-33" dirty="0">
                <a:solidFill>
                  <a:srgbClr val="00293C"/>
                </a:solidFill>
                <a:latin typeface="Calibri"/>
                <a:cs typeface="Calibri"/>
              </a:rPr>
              <a:t>101</a:t>
            </a:r>
            <a:endParaRPr sz="1600" kern="0" dirty="0">
              <a:solidFill>
                <a:sysClr val="windowText" lastClr="000000"/>
              </a:solidFill>
              <a:latin typeface="Calibri"/>
              <a:cs typeface="Calibri"/>
            </a:endParaRPr>
          </a:p>
          <a:p>
            <a:pPr marL="16933" marR="6773" defTabSz="1219170">
              <a:lnSpc>
                <a:spcPct val="114999"/>
              </a:lnSpc>
              <a:spcBef>
                <a:spcPts val="660"/>
              </a:spcBef>
            </a:pPr>
            <a:r>
              <a:rPr sz="1133" kern="0" dirty="0">
                <a:solidFill>
                  <a:srgbClr val="00293C"/>
                </a:solidFill>
                <a:latin typeface="Century Gothic"/>
                <a:cs typeface="Century Gothic"/>
              </a:rPr>
              <a:t>Learn</a:t>
            </a:r>
            <a:r>
              <a:rPr sz="1133" kern="0" spc="67" dirty="0">
                <a:solidFill>
                  <a:srgbClr val="00293C"/>
                </a:solidFill>
                <a:latin typeface="Century Gothic"/>
                <a:cs typeface="Century Gothic"/>
              </a:rPr>
              <a:t> </a:t>
            </a:r>
            <a:r>
              <a:rPr sz="1133" kern="0" dirty="0">
                <a:solidFill>
                  <a:srgbClr val="00293C"/>
                </a:solidFill>
                <a:latin typeface="Century Gothic"/>
                <a:cs typeface="Century Gothic"/>
              </a:rPr>
              <a:t>how</a:t>
            </a:r>
            <a:r>
              <a:rPr sz="1133" kern="0" spc="73" dirty="0">
                <a:solidFill>
                  <a:srgbClr val="00293C"/>
                </a:solidFill>
                <a:latin typeface="Century Gothic"/>
                <a:cs typeface="Century Gothic"/>
              </a:rPr>
              <a:t> </a:t>
            </a:r>
            <a:r>
              <a:rPr sz="1133" kern="0" dirty="0">
                <a:solidFill>
                  <a:srgbClr val="00293C"/>
                </a:solidFill>
                <a:latin typeface="Century Gothic"/>
                <a:cs typeface="Century Gothic"/>
              </a:rPr>
              <a:t>you</a:t>
            </a:r>
            <a:r>
              <a:rPr sz="1133" kern="0" spc="67" dirty="0">
                <a:solidFill>
                  <a:srgbClr val="00293C"/>
                </a:solidFill>
                <a:latin typeface="Century Gothic"/>
                <a:cs typeface="Century Gothic"/>
              </a:rPr>
              <a:t> </a:t>
            </a:r>
            <a:r>
              <a:rPr sz="1133" kern="0" spc="-47" dirty="0">
                <a:solidFill>
                  <a:srgbClr val="00293C"/>
                </a:solidFill>
                <a:latin typeface="Century Gothic"/>
                <a:cs typeface="Century Gothic"/>
              </a:rPr>
              <a:t>can</a:t>
            </a:r>
            <a:r>
              <a:rPr sz="1133" kern="0" spc="73" dirty="0">
                <a:solidFill>
                  <a:srgbClr val="00293C"/>
                </a:solidFill>
                <a:latin typeface="Century Gothic"/>
                <a:cs typeface="Century Gothic"/>
              </a:rPr>
              <a:t> </a:t>
            </a:r>
            <a:r>
              <a:rPr sz="1133" kern="0" dirty="0">
                <a:solidFill>
                  <a:srgbClr val="00293C"/>
                </a:solidFill>
                <a:latin typeface="Century Gothic"/>
                <a:cs typeface="Century Gothic"/>
              </a:rPr>
              <a:t>identify</a:t>
            </a:r>
            <a:r>
              <a:rPr sz="1133" kern="0" spc="67" dirty="0">
                <a:solidFill>
                  <a:srgbClr val="00293C"/>
                </a:solidFill>
                <a:latin typeface="Century Gothic"/>
                <a:cs typeface="Century Gothic"/>
              </a:rPr>
              <a:t> </a:t>
            </a:r>
            <a:r>
              <a:rPr sz="1133" kern="0" spc="-33" dirty="0">
                <a:solidFill>
                  <a:srgbClr val="00293C"/>
                </a:solidFill>
                <a:latin typeface="Century Gothic"/>
                <a:cs typeface="Century Gothic"/>
              </a:rPr>
              <a:t>and</a:t>
            </a:r>
            <a:r>
              <a:rPr sz="1133" kern="0" spc="73" dirty="0">
                <a:solidFill>
                  <a:srgbClr val="00293C"/>
                </a:solidFill>
                <a:latin typeface="Century Gothic"/>
                <a:cs typeface="Century Gothic"/>
              </a:rPr>
              <a:t> </a:t>
            </a:r>
            <a:r>
              <a:rPr sz="1133" kern="0" dirty="0">
                <a:solidFill>
                  <a:srgbClr val="00293C"/>
                </a:solidFill>
                <a:latin typeface="Century Gothic"/>
                <a:cs typeface="Century Gothic"/>
              </a:rPr>
              <a:t>respond</a:t>
            </a:r>
            <a:r>
              <a:rPr sz="1133" kern="0" spc="73" dirty="0">
                <a:solidFill>
                  <a:srgbClr val="00293C"/>
                </a:solidFill>
                <a:latin typeface="Century Gothic"/>
                <a:cs typeface="Century Gothic"/>
              </a:rPr>
              <a:t> </a:t>
            </a:r>
            <a:r>
              <a:rPr sz="1133" kern="0" dirty="0">
                <a:solidFill>
                  <a:srgbClr val="00293C"/>
                </a:solidFill>
                <a:latin typeface="Century Gothic"/>
                <a:cs typeface="Century Gothic"/>
              </a:rPr>
              <a:t>to</a:t>
            </a:r>
            <a:r>
              <a:rPr sz="1133" kern="0" spc="67" dirty="0">
                <a:solidFill>
                  <a:srgbClr val="00293C"/>
                </a:solidFill>
                <a:latin typeface="Century Gothic"/>
                <a:cs typeface="Century Gothic"/>
              </a:rPr>
              <a:t> </a:t>
            </a:r>
            <a:r>
              <a:rPr sz="1133" kern="0" spc="-13" dirty="0">
                <a:solidFill>
                  <a:srgbClr val="00293C"/>
                </a:solidFill>
                <a:latin typeface="Century Gothic"/>
                <a:cs typeface="Century Gothic"/>
              </a:rPr>
              <a:t>reported </a:t>
            </a:r>
            <a:r>
              <a:rPr sz="1133" kern="0" dirty="0">
                <a:solidFill>
                  <a:srgbClr val="00293C"/>
                </a:solidFill>
                <a:latin typeface="Century Gothic"/>
                <a:cs typeface="Century Gothic"/>
              </a:rPr>
              <a:t>email</a:t>
            </a:r>
            <a:r>
              <a:rPr sz="1133" kern="0" spc="87" dirty="0">
                <a:solidFill>
                  <a:srgbClr val="00293C"/>
                </a:solidFill>
                <a:latin typeface="Century Gothic"/>
                <a:cs typeface="Century Gothic"/>
              </a:rPr>
              <a:t> </a:t>
            </a:r>
            <a:r>
              <a:rPr sz="1133" kern="0" dirty="0">
                <a:solidFill>
                  <a:srgbClr val="00293C"/>
                </a:solidFill>
                <a:latin typeface="Century Gothic"/>
                <a:cs typeface="Century Gothic"/>
              </a:rPr>
              <a:t>threats</a:t>
            </a:r>
            <a:r>
              <a:rPr sz="1133" kern="0" spc="93" dirty="0">
                <a:solidFill>
                  <a:srgbClr val="00293C"/>
                </a:solidFill>
                <a:latin typeface="Century Gothic"/>
                <a:cs typeface="Century Gothic"/>
              </a:rPr>
              <a:t> </a:t>
            </a:r>
            <a:r>
              <a:rPr sz="1133" kern="0" dirty="0">
                <a:solidFill>
                  <a:srgbClr val="00293C"/>
                </a:solidFill>
                <a:latin typeface="Century Gothic"/>
                <a:cs typeface="Century Gothic"/>
              </a:rPr>
              <a:t>faster</a:t>
            </a:r>
            <a:r>
              <a:rPr sz="1133" kern="0" spc="87" dirty="0">
                <a:solidFill>
                  <a:srgbClr val="00293C"/>
                </a:solidFill>
                <a:latin typeface="Century Gothic"/>
                <a:cs typeface="Century Gothic"/>
              </a:rPr>
              <a:t> </a:t>
            </a:r>
            <a:r>
              <a:rPr sz="1133" kern="0" spc="-33" dirty="0">
                <a:solidFill>
                  <a:srgbClr val="00293C"/>
                </a:solidFill>
                <a:latin typeface="Century Gothic"/>
                <a:cs typeface="Century Gothic"/>
              </a:rPr>
              <a:t>and</a:t>
            </a:r>
            <a:r>
              <a:rPr sz="1133" kern="0" spc="93" dirty="0">
                <a:solidFill>
                  <a:srgbClr val="00293C"/>
                </a:solidFill>
                <a:latin typeface="Century Gothic"/>
                <a:cs typeface="Century Gothic"/>
              </a:rPr>
              <a:t> </a:t>
            </a:r>
            <a:r>
              <a:rPr sz="1133" kern="0" spc="-13" dirty="0">
                <a:solidFill>
                  <a:srgbClr val="00293C"/>
                </a:solidFill>
                <a:latin typeface="Century Gothic"/>
                <a:cs typeface="Century Gothic"/>
              </a:rPr>
              <a:t>automate</a:t>
            </a:r>
            <a:r>
              <a:rPr sz="1133" kern="0" spc="87" dirty="0">
                <a:solidFill>
                  <a:srgbClr val="00293C"/>
                </a:solidFill>
                <a:latin typeface="Century Gothic"/>
                <a:cs typeface="Century Gothic"/>
              </a:rPr>
              <a:t> </a:t>
            </a:r>
            <a:r>
              <a:rPr sz="1133" kern="0" dirty="0">
                <a:solidFill>
                  <a:srgbClr val="00293C"/>
                </a:solidFill>
                <a:latin typeface="Century Gothic"/>
                <a:cs typeface="Century Gothic"/>
              </a:rPr>
              <a:t>your</a:t>
            </a:r>
            <a:r>
              <a:rPr sz="1133" kern="0" spc="93" dirty="0">
                <a:solidFill>
                  <a:srgbClr val="00293C"/>
                </a:solidFill>
                <a:latin typeface="Century Gothic"/>
                <a:cs typeface="Century Gothic"/>
              </a:rPr>
              <a:t> </a:t>
            </a:r>
            <a:r>
              <a:rPr sz="1133" kern="0" dirty="0">
                <a:solidFill>
                  <a:srgbClr val="00293C"/>
                </a:solidFill>
                <a:latin typeface="Century Gothic"/>
                <a:cs typeface="Century Gothic"/>
              </a:rPr>
              <a:t>email</a:t>
            </a:r>
            <a:r>
              <a:rPr sz="1133" kern="0" spc="87" dirty="0">
                <a:solidFill>
                  <a:srgbClr val="00293C"/>
                </a:solidFill>
                <a:latin typeface="Century Gothic"/>
                <a:cs typeface="Century Gothic"/>
              </a:rPr>
              <a:t> </a:t>
            </a:r>
            <a:r>
              <a:rPr sz="1133" kern="0" spc="-13" dirty="0">
                <a:solidFill>
                  <a:srgbClr val="00293C"/>
                </a:solidFill>
                <a:latin typeface="Century Gothic"/>
                <a:cs typeface="Century Gothic"/>
              </a:rPr>
              <a:t>incident </a:t>
            </a:r>
            <a:r>
              <a:rPr sz="1133" kern="0" spc="27" dirty="0">
                <a:solidFill>
                  <a:srgbClr val="00293C"/>
                </a:solidFill>
                <a:latin typeface="Century Gothic"/>
                <a:cs typeface="Century Gothic"/>
              </a:rPr>
              <a:t>response</a:t>
            </a:r>
            <a:r>
              <a:rPr sz="1133" kern="0" spc="167" dirty="0">
                <a:solidFill>
                  <a:srgbClr val="00293C"/>
                </a:solidFill>
                <a:latin typeface="Century Gothic"/>
                <a:cs typeface="Century Gothic"/>
              </a:rPr>
              <a:t> </a:t>
            </a:r>
            <a:r>
              <a:rPr sz="1133" kern="0" spc="-13" dirty="0">
                <a:solidFill>
                  <a:srgbClr val="00293C"/>
                </a:solidFill>
                <a:latin typeface="Century Gothic"/>
                <a:cs typeface="Century Gothic"/>
              </a:rPr>
              <a:t>plan.</a:t>
            </a:r>
            <a:endParaRPr sz="1133" kern="0" dirty="0">
              <a:solidFill>
                <a:sysClr val="windowText" lastClr="000000"/>
              </a:solidFill>
              <a:latin typeface="Century Gothic"/>
              <a:cs typeface="Century Gothic"/>
            </a:endParaRPr>
          </a:p>
        </p:txBody>
      </p:sp>
      <p:sp>
        <p:nvSpPr>
          <p:cNvPr id="17" name="object 17"/>
          <p:cNvSpPr txBox="1"/>
          <p:nvPr/>
        </p:nvSpPr>
        <p:spPr>
          <a:xfrm>
            <a:off x="7422667" y="4281560"/>
            <a:ext cx="4094480" cy="936774"/>
          </a:xfrm>
          <a:prstGeom prst="rect">
            <a:avLst/>
          </a:prstGeom>
        </p:spPr>
        <p:txBody>
          <a:bodyPr vert="horz" wrap="square" lIns="0" tIns="16933" rIns="0" bIns="0" rtlCol="0">
            <a:spAutoFit/>
          </a:bodyPr>
          <a:lstStyle/>
          <a:p>
            <a:pPr marL="16933" defTabSz="1219170">
              <a:spcBef>
                <a:spcPts val="133"/>
              </a:spcBef>
            </a:pPr>
            <a:r>
              <a:rPr sz="1600" b="1" kern="0" spc="152" dirty="0">
                <a:solidFill>
                  <a:srgbClr val="00293C"/>
                </a:solidFill>
                <a:latin typeface="Calibri"/>
                <a:cs typeface="Calibri"/>
              </a:rPr>
              <a:t>Free</a:t>
            </a:r>
            <a:r>
              <a:rPr sz="1600" b="1" kern="0" spc="-13" dirty="0">
                <a:solidFill>
                  <a:srgbClr val="00293C"/>
                </a:solidFill>
                <a:latin typeface="Calibri"/>
                <a:cs typeface="Calibri"/>
              </a:rPr>
              <a:t> </a:t>
            </a:r>
            <a:r>
              <a:rPr sz="1600" b="1" kern="0" spc="160" dirty="0">
                <a:solidFill>
                  <a:srgbClr val="00293C"/>
                </a:solidFill>
                <a:latin typeface="Calibri"/>
                <a:cs typeface="Calibri"/>
              </a:rPr>
              <a:t>Tools</a:t>
            </a:r>
            <a:r>
              <a:rPr sz="1600" b="1" kern="0" spc="-13" dirty="0">
                <a:solidFill>
                  <a:srgbClr val="00293C"/>
                </a:solidFill>
                <a:latin typeface="Calibri"/>
                <a:cs typeface="Calibri"/>
              </a:rPr>
              <a:t> </a:t>
            </a:r>
            <a:r>
              <a:rPr sz="1600" b="1" kern="0" spc="-33" dirty="0">
                <a:solidFill>
                  <a:srgbClr val="00293C"/>
                </a:solidFill>
                <a:latin typeface="Calibri"/>
                <a:cs typeface="Calibri"/>
              </a:rPr>
              <a:t>101</a:t>
            </a:r>
            <a:endParaRPr sz="1600" kern="0" dirty="0">
              <a:solidFill>
                <a:sysClr val="windowText" lastClr="000000"/>
              </a:solidFill>
              <a:latin typeface="Calibri"/>
              <a:cs typeface="Calibri"/>
            </a:endParaRPr>
          </a:p>
          <a:p>
            <a:pPr marL="16933" marR="6773" defTabSz="1219170">
              <a:lnSpc>
                <a:spcPct val="114999"/>
              </a:lnSpc>
              <a:spcBef>
                <a:spcPts val="660"/>
              </a:spcBef>
            </a:pPr>
            <a:r>
              <a:rPr sz="1133" kern="0" dirty="0">
                <a:solidFill>
                  <a:srgbClr val="00293C"/>
                </a:solidFill>
                <a:latin typeface="Century Gothic"/>
                <a:cs typeface="Century Gothic"/>
              </a:rPr>
              <a:t>Learn</a:t>
            </a:r>
            <a:r>
              <a:rPr sz="1133" kern="0" spc="167" dirty="0">
                <a:solidFill>
                  <a:srgbClr val="00293C"/>
                </a:solidFill>
                <a:latin typeface="Century Gothic"/>
                <a:cs typeface="Century Gothic"/>
              </a:rPr>
              <a:t> </a:t>
            </a:r>
            <a:r>
              <a:rPr sz="1133" kern="0" dirty="0">
                <a:solidFill>
                  <a:srgbClr val="00293C"/>
                </a:solidFill>
                <a:latin typeface="Century Gothic"/>
                <a:cs typeface="Century Gothic"/>
              </a:rPr>
              <a:t>about</a:t>
            </a:r>
            <a:r>
              <a:rPr sz="1133" kern="0" spc="173" dirty="0">
                <a:solidFill>
                  <a:srgbClr val="00293C"/>
                </a:solidFill>
                <a:latin typeface="Century Gothic"/>
                <a:cs typeface="Century Gothic"/>
              </a:rPr>
              <a:t> </a:t>
            </a:r>
            <a:r>
              <a:rPr sz="1133" kern="0" dirty="0">
                <a:solidFill>
                  <a:srgbClr val="00293C"/>
                </a:solidFill>
                <a:latin typeface="Century Gothic"/>
                <a:cs typeface="Century Gothic"/>
              </a:rPr>
              <a:t>KnowBe4’s</a:t>
            </a:r>
            <a:r>
              <a:rPr sz="1133" kern="0" spc="173" dirty="0">
                <a:solidFill>
                  <a:srgbClr val="00293C"/>
                </a:solidFill>
                <a:latin typeface="Century Gothic"/>
                <a:cs typeface="Century Gothic"/>
              </a:rPr>
              <a:t> </a:t>
            </a:r>
            <a:r>
              <a:rPr sz="1133" kern="0" dirty="0">
                <a:solidFill>
                  <a:srgbClr val="00293C"/>
                </a:solidFill>
                <a:latin typeface="Century Gothic"/>
                <a:cs typeface="Century Gothic"/>
              </a:rPr>
              <a:t>free</a:t>
            </a:r>
            <a:r>
              <a:rPr sz="1133" kern="0" spc="173" dirty="0">
                <a:solidFill>
                  <a:srgbClr val="00293C"/>
                </a:solidFill>
                <a:latin typeface="Century Gothic"/>
                <a:cs typeface="Century Gothic"/>
              </a:rPr>
              <a:t> </a:t>
            </a:r>
            <a:r>
              <a:rPr sz="1133" kern="0" dirty="0">
                <a:solidFill>
                  <a:srgbClr val="00293C"/>
                </a:solidFill>
                <a:latin typeface="Century Gothic"/>
                <a:cs typeface="Century Gothic"/>
              </a:rPr>
              <a:t>tool</a:t>
            </a:r>
            <a:r>
              <a:rPr sz="1133" kern="0" spc="173" dirty="0">
                <a:solidFill>
                  <a:srgbClr val="00293C"/>
                </a:solidFill>
                <a:latin typeface="Century Gothic"/>
                <a:cs typeface="Century Gothic"/>
              </a:rPr>
              <a:t> </a:t>
            </a:r>
            <a:r>
              <a:rPr sz="1133" kern="0" dirty="0">
                <a:solidFill>
                  <a:srgbClr val="00293C"/>
                </a:solidFill>
                <a:latin typeface="Century Gothic"/>
                <a:cs typeface="Century Gothic"/>
              </a:rPr>
              <a:t>offerings,</a:t>
            </a:r>
            <a:r>
              <a:rPr sz="1133" kern="0" spc="167" dirty="0">
                <a:solidFill>
                  <a:srgbClr val="00293C"/>
                </a:solidFill>
                <a:latin typeface="Century Gothic"/>
                <a:cs typeface="Century Gothic"/>
              </a:rPr>
              <a:t> </a:t>
            </a:r>
            <a:r>
              <a:rPr sz="1133" kern="0" dirty="0">
                <a:solidFill>
                  <a:srgbClr val="00293C"/>
                </a:solidFill>
                <a:latin typeface="Century Gothic"/>
                <a:cs typeface="Century Gothic"/>
              </a:rPr>
              <a:t>including</a:t>
            </a:r>
            <a:r>
              <a:rPr sz="1133" kern="0" spc="140" dirty="0">
                <a:solidFill>
                  <a:srgbClr val="00293C"/>
                </a:solidFill>
                <a:latin typeface="Century Gothic"/>
                <a:cs typeface="Century Gothic"/>
              </a:rPr>
              <a:t> </a:t>
            </a:r>
            <a:r>
              <a:rPr sz="1133" kern="0" spc="-33" dirty="0">
                <a:solidFill>
                  <a:srgbClr val="00293C"/>
                </a:solidFill>
                <a:latin typeface="Century Gothic"/>
                <a:cs typeface="Century Gothic"/>
              </a:rPr>
              <a:t>the </a:t>
            </a:r>
            <a:r>
              <a:rPr sz="1133" kern="0" spc="80" dirty="0">
                <a:solidFill>
                  <a:srgbClr val="00293C"/>
                </a:solidFill>
                <a:latin typeface="Century Gothic"/>
                <a:cs typeface="Century Gothic"/>
              </a:rPr>
              <a:t>Phish</a:t>
            </a:r>
            <a:r>
              <a:rPr sz="1133" kern="0" spc="93" dirty="0">
                <a:solidFill>
                  <a:srgbClr val="00293C"/>
                </a:solidFill>
                <a:latin typeface="Century Gothic"/>
                <a:cs typeface="Century Gothic"/>
              </a:rPr>
              <a:t> </a:t>
            </a:r>
            <a:r>
              <a:rPr sz="1133" kern="0" dirty="0">
                <a:solidFill>
                  <a:srgbClr val="00293C"/>
                </a:solidFill>
                <a:latin typeface="Century Gothic"/>
                <a:cs typeface="Century Gothic"/>
              </a:rPr>
              <a:t>Alert</a:t>
            </a:r>
            <a:r>
              <a:rPr sz="1133" kern="0" spc="100" dirty="0">
                <a:solidFill>
                  <a:srgbClr val="00293C"/>
                </a:solidFill>
                <a:latin typeface="Century Gothic"/>
                <a:cs typeface="Century Gothic"/>
              </a:rPr>
              <a:t> </a:t>
            </a:r>
            <a:r>
              <a:rPr sz="1133" kern="0" dirty="0">
                <a:solidFill>
                  <a:srgbClr val="00293C"/>
                </a:solidFill>
                <a:latin typeface="Century Gothic"/>
                <a:cs typeface="Century Gothic"/>
              </a:rPr>
              <a:t>Button</a:t>
            </a:r>
            <a:r>
              <a:rPr sz="1133" kern="0" spc="93" dirty="0">
                <a:solidFill>
                  <a:srgbClr val="00293C"/>
                </a:solidFill>
                <a:latin typeface="Century Gothic"/>
                <a:cs typeface="Century Gothic"/>
              </a:rPr>
              <a:t> </a:t>
            </a:r>
            <a:r>
              <a:rPr sz="1133" kern="0" dirty="0">
                <a:solidFill>
                  <a:srgbClr val="00293C"/>
                </a:solidFill>
                <a:latin typeface="Century Gothic"/>
                <a:cs typeface="Century Gothic"/>
              </a:rPr>
              <a:t>(PAB)</a:t>
            </a:r>
            <a:r>
              <a:rPr sz="1133" kern="0" spc="100" dirty="0">
                <a:solidFill>
                  <a:srgbClr val="00293C"/>
                </a:solidFill>
                <a:latin typeface="Century Gothic"/>
                <a:cs typeface="Century Gothic"/>
              </a:rPr>
              <a:t> </a:t>
            </a:r>
            <a:r>
              <a:rPr sz="1133" kern="0" spc="-33" dirty="0">
                <a:solidFill>
                  <a:srgbClr val="00293C"/>
                </a:solidFill>
                <a:latin typeface="Century Gothic"/>
                <a:cs typeface="Century Gothic"/>
              </a:rPr>
              <a:t>and</a:t>
            </a:r>
            <a:r>
              <a:rPr sz="1133" kern="0" spc="93" dirty="0">
                <a:solidFill>
                  <a:srgbClr val="00293C"/>
                </a:solidFill>
                <a:latin typeface="Century Gothic"/>
                <a:cs typeface="Century Gothic"/>
              </a:rPr>
              <a:t> </a:t>
            </a:r>
            <a:r>
              <a:rPr sz="1133" kern="0" dirty="0">
                <a:solidFill>
                  <a:srgbClr val="00293C"/>
                </a:solidFill>
                <a:latin typeface="Century Gothic"/>
                <a:cs typeface="Century Gothic"/>
              </a:rPr>
              <a:t>Automated</a:t>
            </a:r>
            <a:r>
              <a:rPr sz="1133" kern="0" spc="100" dirty="0">
                <a:solidFill>
                  <a:srgbClr val="00293C"/>
                </a:solidFill>
                <a:latin typeface="Century Gothic"/>
                <a:cs typeface="Century Gothic"/>
              </a:rPr>
              <a:t> </a:t>
            </a:r>
            <a:r>
              <a:rPr sz="1133" kern="0" spc="-13" dirty="0">
                <a:solidFill>
                  <a:srgbClr val="00293C"/>
                </a:solidFill>
                <a:latin typeface="Century Gothic"/>
                <a:cs typeface="Century Gothic"/>
              </a:rPr>
              <a:t>Security </a:t>
            </a:r>
            <a:r>
              <a:rPr sz="1133" kern="0" spc="13" dirty="0">
                <a:solidFill>
                  <a:srgbClr val="00293C"/>
                </a:solidFill>
                <a:latin typeface="Century Gothic"/>
                <a:cs typeface="Century Gothic"/>
              </a:rPr>
              <a:t>Awareness</a:t>
            </a:r>
            <a:r>
              <a:rPr sz="1133" kern="0" spc="87" dirty="0">
                <a:solidFill>
                  <a:srgbClr val="00293C"/>
                </a:solidFill>
                <a:latin typeface="Century Gothic"/>
                <a:cs typeface="Century Gothic"/>
              </a:rPr>
              <a:t> </a:t>
            </a:r>
            <a:r>
              <a:rPr sz="1133" kern="0" spc="13" dirty="0">
                <a:solidFill>
                  <a:srgbClr val="00293C"/>
                </a:solidFill>
                <a:latin typeface="Century Gothic"/>
                <a:cs typeface="Century Gothic"/>
              </a:rPr>
              <a:t>Program</a:t>
            </a:r>
            <a:r>
              <a:rPr sz="1133" kern="0" spc="93" dirty="0">
                <a:solidFill>
                  <a:srgbClr val="00293C"/>
                </a:solidFill>
                <a:latin typeface="Century Gothic"/>
                <a:cs typeface="Century Gothic"/>
              </a:rPr>
              <a:t> </a:t>
            </a:r>
            <a:r>
              <a:rPr sz="1133" kern="0" spc="-13" dirty="0">
                <a:solidFill>
                  <a:srgbClr val="00293C"/>
                </a:solidFill>
                <a:latin typeface="Century Gothic"/>
                <a:cs typeface="Century Gothic"/>
              </a:rPr>
              <a:t>(ASAP).</a:t>
            </a:r>
            <a:endParaRPr sz="1133" kern="0" dirty="0">
              <a:solidFill>
                <a:sysClr val="windowText" lastClr="000000"/>
              </a:solidFill>
              <a:latin typeface="Century Gothic"/>
              <a:cs typeface="Century Gothic"/>
            </a:endParaRPr>
          </a:p>
        </p:txBody>
      </p:sp>
      <p:pic>
        <p:nvPicPr>
          <p:cNvPr id="19" name="object 19">
            <a:extLst>
              <a:ext uri="{C183D7F6-B498-43B3-948B-1728B52AA6E4}">
                <adec:decorative xmlns:adec="http://schemas.microsoft.com/office/drawing/2017/decorative" val="1"/>
              </a:ext>
            </a:extLst>
          </p:cNvPr>
          <p:cNvPicPr/>
          <p:nvPr/>
        </p:nvPicPr>
        <p:blipFill>
          <a:blip r:embed="rId11" cstate="print"/>
          <a:stretch>
            <a:fillRect/>
          </a:stretch>
        </p:blipFill>
        <p:spPr>
          <a:xfrm>
            <a:off x="6582950" y="2802517"/>
            <a:ext cx="607599" cy="607599"/>
          </a:xfrm>
          <a:prstGeom prst="rect">
            <a:avLst/>
          </a:prstGeom>
        </p:spPr>
      </p:pic>
      <p:pic>
        <p:nvPicPr>
          <p:cNvPr id="20" name="object 20">
            <a:extLst>
              <a:ext uri="{C183D7F6-B498-43B3-948B-1728B52AA6E4}">
                <adec:decorative xmlns:adec="http://schemas.microsoft.com/office/drawing/2017/decorative" val="1"/>
              </a:ext>
            </a:extLst>
          </p:cNvPr>
          <p:cNvPicPr/>
          <p:nvPr/>
        </p:nvPicPr>
        <p:blipFill>
          <a:blip r:embed="rId12" cstate="print"/>
          <a:stretch>
            <a:fillRect/>
          </a:stretch>
        </p:blipFill>
        <p:spPr>
          <a:xfrm>
            <a:off x="6582950" y="1321795"/>
            <a:ext cx="607599" cy="607599"/>
          </a:xfrm>
          <a:prstGeom prst="rect">
            <a:avLst/>
          </a:prstGeom>
        </p:spPr>
      </p:pic>
      <p:sp>
        <p:nvSpPr>
          <p:cNvPr id="26" name="object 26"/>
          <p:cNvSpPr txBox="1"/>
          <p:nvPr/>
        </p:nvSpPr>
        <p:spPr>
          <a:xfrm>
            <a:off x="1421434" y="6330677"/>
            <a:ext cx="7148407"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hlinkClick r:id="rId13"/>
              </a:rPr>
              <a:t>https://support.knowbe4.com/hc/en-us/articles/37153516648851-KnowBe4-</a:t>
            </a:r>
            <a:r>
              <a:rPr sz="1200" kern="0" spc="-13">
                <a:solidFill>
                  <a:srgbClr val="392A68"/>
                </a:solidFill>
                <a:latin typeface="Century Gothic"/>
                <a:cs typeface="Century Gothic"/>
                <a:hlinkClick r:id="rId13"/>
              </a:rPr>
              <a:t>Academy-Guide</a:t>
            </a:r>
            <a:endParaRPr sz="1200" kern="0">
              <a:solidFill>
                <a:sysClr val="windowText" lastClr="000000"/>
              </a:solidFill>
              <a:latin typeface="Century Gothic"/>
              <a:cs typeface="Century Gothic"/>
            </a:endParaRPr>
          </a:p>
        </p:txBody>
      </p:sp>
      <p:sp>
        <p:nvSpPr>
          <p:cNvPr id="27" name="object 27">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32173" defTabSz="1219170">
              <a:spcBef>
                <a:spcPts val="93"/>
              </a:spcBef>
            </a:pPr>
            <a:fld id="{81D60167-4931-47E6-BA6A-407CBD079E47}" type="slidenum">
              <a:rPr kern="0" spc="127" dirty="0"/>
              <a:pPr marL="32173" defTabSz="1219170">
                <a:spcBef>
                  <a:spcPts val="93"/>
                </a:spcBef>
              </a:pPr>
              <a:t>27</a:t>
            </a:fld>
            <a:endParaRPr kern="0" spc="127"/>
          </a:p>
        </p:txBody>
      </p:sp>
      <p:sp>
        <p:nvSpPr>
          <p:cNvPr id="28" name="object 28">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37BD89-808C-868B-6A61-A0CE0312DC7C}"/>
              </a:ext>
            </a:extLst>
          </p:cNvPr>
          <p:cNvSpPr>
            <a:spLocks noGrp="1"/>
          </p:cNvSpPr>
          <p:nvPr>
            <p:ph type="title" idx="4294967295"/>
          </p:nvPr>
        </p:nvSpPr>
        <p:spPr>
          <a:xfrm>
            <a:off x="446264" y="-430887"/>
            <a:ext cx="11299473" cy="430887"/>
          </a:xfrm>
        </p:spPr>
        <p:txBody>
          <a:bodyPr wrap="square" lIns="0" tIns="0" rIns="0" bIns="0" anchor="b">
            <a:spAutoFit/>
          </a:bodyPr>
          <a:lstStyle/>
          <a:p>
            <a:r>
              <a:rPr lang="en-US" dirty="0"/>
              <a:t>Knowbe4 Conference KB4-CON 2026</a:t>
            </a:r>
          </a:p>
        </p:txBody>
      </p:sp>
      <p:pic>
        <p:nvPicPr>
          <p:cNvPr id="3" name="object 3" descr="Logo for the KB4-CON 2026 convention in Orlando FL May 12-14, 2026"/>
          <p:cNvPicPr/>
          <p:nvPr/>
        </p:nvPicPr>
        <p:blipFill>
          <a:blip r:embed="rId2" cstate="print"/>
          <a:stretch>
            <a:fillRect/>
          </a:stretch>
        </p:blipFill>
        <p:spPr>
          <a:xfrm>
            <a:off x="0" y="283750"/>
            <a:ext cx="12192000" cy="1601033"/>
          </a:xfrm>
          <a:prstGeom prst="rect">
            <a:avLst/>
          </a:prstGeom>
        </p:spPr>
      </p:pic>
      <p:sp>
        <p:nvSpPr>
          <p:cNvPr id="2" name="object 2"/>
          <p:cNvSpPr txBox="1"/>
          <p:nvPr/>
        </p:nvSpPr>
        <p:spPr>
          <a:xfrm>
            <a:off x="1898983" y="2870670"/>
            <a:ext cx="3627120" cy="2582310"/>
          </a:xfrm>
          <a:prstGeom prst="rect">
            <a:avLst/>
          </a:prstGeom>
        </p:spPr>
        <p:txBody>
          <a:bodyPr vert="horz" wrap="square" lIns="0" tIns="106680" rIns="0" bIns="0" rtlCol="0">
            <a:spAutoFit/>
          </a:bodyPr>
          <a:lstStyle/>
          <a:p>
            <a:pPr marL="16933" defTabSz="1219170">
              <a:spcBef>
                <a:spcPts val="840"/>
              </a:spcBef>
            </a:pPr>
            <a:r>
              <a:rPr sz="1333" b="1" kern="0" spc="147">
                <a:solidFill>
                  <a:srgbClr val="00293C"/>
                </a:solidFill>
                <a:latin typeface="Calibri"/>
                <a:cs typeface="Calibri"/>
              </a:rPr>
              <a:t>Date</a:t>
            </a:r>
            <a:r>
              <a:rPr sz="1333" b="1" kern="0" spc="-7">
                <a:solidFill>
                  <a:srgbClr val="00293C"/>
                </a:solidFill>
                <a:latin typeface="Calibri"/>
                <a:cs typeface="Calibri"/>
              </a:rPr>
              <a:t> </a:t>
            </a:r>
            <a:r>
              <a:rPr sz="1333" b="1" kern="0">
                <a:solidFill>
                  <a:srgbClr val="00293C"/>
                </a:solidFill>
                <a:latin typeface="Calibri"/>
                <a:cs typeface="Calibri"/>
              </a:rPr>
              <a:t>&amp; </a:t>
            </a:r>
            <a:r>
              <a:rPr sz="1333" b="1" kern="0" spc="140">
                <a:solidFill>
                  <a:srgbClr val="00293C"/>
                </a:solidFill>
                <a:latin typeface="Calibri"/>
                <a:cs typeface="Calibri"/>
              </a:rPr>
              <a:t>Location</a:t>
            </a:r>
            <a:endParaRPr sz="1333" kern="0">
              <a:solidFill>
                <a:sysClr val="windowText" lastClr="000000"/>
              </a:solidFill>
              <a:latin typeface="Calibri"/>
              <a:cs typeface="Calibri"/>
            </a:endParaRPr>
          </a:p>
          <a:p>
            <a:pPr marL="16933" marR="167636" defTabSz="1219170">
              <a:spcBef>
                <a:spcPts val="707"/>
              </a:spcBef>
            </a:pPr>
            <a:r>
              <a:rPr sz="1333" kern="0" spc="100">
                <a:solidFill>
                  <a:sysClr val="windowText" lastClr="000000"/>
                </a:solidFill>
                <a:latin typeface="Century Gothic"/>
                <a:cs typeface="Century Gothic"/>
              </a:rPr>
              <a:t>Join</a:t>
            </a:r>
            <a:r>
              <a:rPr sz="1333" kern="0" spc="-53">
                <a:solidFill>
                  <a:sysClr val="windowText" lastClr="000000"/>
                </a:solidFill>
                <a:latin typeface="Century Gothic"/>
                <a:cs typeface="Century Gothic"/>
              </a:rPr>
              <a:t> </a:t>
            </a:r>
            <a:r>
              <a:rPr sz="1333" kern="0" spc="107">
                <a:solidFill>
                  <a:sysClr val="windowText" lastClr="000000"/>
                </a:solidFill>
                <a:latin typeface="Century Gothic"/>
                <a:cs typeface="Century Gothic"/>
              </a:rPr>
              <a:t>us</a:t>
            </a:r>
            <a:r>
              <a:rPr sz="1333" kern="0" spc="-47">
                <a:solidFill>
                  <a:sysClr val="windowText" lastClr="000000"/>
                </a:solidFill>
                <a:latin typeface="Century Gothic"/>
                <a:cs typeface="Century Gothic"/>
              </a:rPr>
              <a:t> </a:t>
            </a:r>
            <a:r>
              <a:rPr sz="1333" kern="0" spc="-60">
                <a:solidFill>
                  <a:sysClr val="windowText" lastClr="000000"/>
                </a:solidFill>
                <a:latin typeface="Century Gothic"/>
                <a:cs typeface="Century Gothic"/>
              </a:rPr>
              <a:t>May</a:t>
            </a:r>
            <a:r>
              <a:rPr sz="1333" kern="0" spc="-47">
                <a:solidFill>
                  <a:sysClr val="windowText" lastClr="000000"/>
                </a:solidFill>
                <a:latin typeface="Century Gothic"/>
                <a:cs typeface="Century Gothic"/>
              </a:rPr>
              <a:t> </a:t>
            </a:r>
            <a:r>
              <a:rPr sz="1333" kern="0">
                <a:solidFill>
                  <a:sysClr val="windowText" lastClr="000000"/>
                </a:solidFill>
                <a:latin typeface="Century Gothic"/>
                <a:cs typeface="Century Gothic"/>
              </a:rPr>
              <a:t>12-14,</a:t>
            </a:r>
            <a:r>
              <a:rPr sz="1333" kern="0" spc="-53">
                <a:solidFill>
                  <a:sysClr val="windowText" lastClr="000000"/>
                </a:solidFill>
                <a:latin typeface="Century Gothic"/>
                <a:cs typeface="Century Gothic"/>
              </a:rPr>
              <a:t> </a:t>
            </a:r>
            <a:r>
              <a:rPr sz="1333" kern="0">
                <a:solidFill>
                  <a:sysClr val="windowText" lastClr="000000"/>
                </a:solidFill>
                <a:latin typeface="Century Gothic"/>
                <a:cs typeface="Century Gothic"/>
              </a:rPr>
              <a:t>as</a:t>
            </a:r>
            <a:r>
              <a:rPr sz="1333" kern="0" spc="-47">
                <a:solidFill>
                  <a:sysClr val="windowText" lastClr="000000"/>
                </a:solidFill>
                <a:latin typeface="Century Gothic"/>
                <a:cs typeface="Century Gothic"/>
              </a:rPr>
              <a:t> </a:t>
            </a:r>
            <a:r>
              <a:rPr sz="1333" kern="0" spc="-27">
                <a:solidFill>
                  <a:sysClr val="windowText" lastClr="000000"/>
                </a:solidFill>
                <a:latin typeface="Century Gothic"/>
                <a:cs typeface="Century Gothic"/>
              </a:rPr>
              <a:t>we</a:t>
            </a:r>
            <a:r>
              <a:rPr sz="1333" kern="0" spc="-47">
                <a:solidFill>
                  <a:sysClr val="windowText" lastClr="000000"/>
                </a:solidFill>
                <a:latin typeface="Century Gothic"/>
                <a:cs typeface="Century Gothic"/>
              </a:rPr>
              <a:t> </a:t>
            </a:r>
            <a:r>
              <a:rPr sz="1333" kern="0" spc="67">
                <a:solidFill>
                  <a:sysClr val="windowText" lastClr="000000"/>
                </a:solidFill>
                <a:latin typeface="Century Gothic"/>
                <a:cs typeface="Century Gothic"/>
              </a:rPr>
              <a:t>transform</a:t>
            </a:r>
            <a:r>
              <a:rPr sz="1333" kern="0" spc="-53">
                <a:solidFill>
                  <a:sysClr val="windowText" lastClr="000000"/>
                </a:solidFill>
                <a:latin typeface="Century Gothic"/>
                <a:cs typeface="Century Gothic"/>
              </a:rPr>
              <a:t> </a:t>
            </a:r>
            <a:r>
              <a:rPr sz="1333" kern="0" spc="-33">
                <a:solidFill>
                  <a:sysClr val="windowText" lastClr="000000"/>
                </a:solidFill>
                <a:latin typeface="Century Gothic"/>
                <a:cs typeface="Century Gothic"/>
              </a:rPr>
              <a:t>the </a:t>
            </a:r>
            <a:r>
              <a:rPr sz="1333" kern="0" spc="67">
                <a:solidFill>
                  <a:sysClr val="windowText" lastClr="000000"/>
                </a:solidFill>
                <a:latin typeface="Century Gothic"/>
                <a:cs typeface="Century Gothic"/>
              </a:rPr>
              <a:t>stunning</a:t>
            </a:r>
            <a:r>
              <a:rPr sz="1333" kern="0" spc="13">
                <a:solidFill>
                  <a:sysClr val="windowText" lastClr="000000"/>
                </a:solidFill>
                <a:latin typeface="Century Gothic"/>
                <a:cs typeface="Century Gothic"/>
              </a:rPr>
              <a:t> </a:t>
            </a:r>
            <a:r>
              <a:rPr sz="1333" kern="0">
                <a:solidFill>
                  <a:sysClr val="windowText" lastClr="000000"/>
                </a:solidFill>
                <a:latin typeface="Century Gothic"/>
                <a:cs typeface="Century Gothic"/>
              </a:rPr>
              <a:t>Orlando</a:t>
            </a:r>
            <a:r>
              <a:rPr sz="1333" kern="0" spc="20">
                <a:solidFill>
                  <a:sysClr val="windowText" lastClr="000000"/>
                </a:solidFill>
                <a:latin typeface="Century Gothic"/>
                <a:cs typeface="Century Gothic"/>
              </a:rPr>
              <a:t> </a:t>
            </a:r>
            <a:r>
              <a:rPr sz="1333" kern="0" spc="67">
                <a:solidFill>
                  <a:sysClr val="windowText" lastClr="000000"/>
                </a:solidFill>
                <a:latin typeface="Century Gothic"/>
                <a:cs typeface="Century Gothic"/>
              </a:rPr>
              <a:t>World</a:t>
            </a:r>
            <a:r>
              <a:rPr sz="1333" kern="0" spc="20">
                <a:solidFill>
                  <a:sysClr val="windowText" lastClr="000000"/>
                </a:solidFill>
                <a:latin typeface="Century Gothic"/>
                <a:cs typeface="Century Gothic"/>
              </a:rPr>
              <a:t> </a:t>
            </a:r>
            <a:r>
              <a:rPr sz="1333" kern="0">
                <a:solidFill>
                  <a:sysClr val="windowText" lastClr="000000"/>
                </a:solidFill>
                <a:latin typeface="Century Gothic"/>
                <a:cs typeface="Century Gothic"/>
              </a:rPr>
              <a:t>Center</a:t>
            </a:r>
            <a:r>
              <a:rPr sz="1333" kern="0" spc="20">
                <a:solidFill>
                  <a:sysClr val="windowText" lastClr="000000"/>
                </a:solidFill>
                <a:latin typeface="Century Gothic"/>
                <a:cs typeface="Century Gothic"/>
              </a:rPr>
              <a:t> </a:t>
            </a:r>
            <a:r>
              <a:rPr sz="1333" kern="0" spc="53">
                <a:solidFill>
                  <a:sysClr val="windowText" lastClr="000000"/>
                </a:solidFill>
                <a:latin typeface="Century Gothic"/>
                <a:cs typeface="Century Gothic"/>
              </a:rPr>
              <a:t>Marriott </a:t>
            </a:r>
            <a:r>
              <a:rPr sz="1333" kern="0" spc="73">
                <a:solidFill>
                  <a:sysClr val="windowText" lastClr="000000"/>
                </a:solidFill>
                <a:latin typeface="Century Gothic"/>
                <a:cs typeface="Century Gothic"/>
              </a:rPr>
              <a:t>into</a:t>
            </a:r>
            <a:r>
              <a:rPr sz="1333" kern="0" spc="40">
                <a:solidFill>
                  <a:sysClr val="windowText" lastClr="000000"/>
                </a:solidFill>
                <a:latin typeface="Century Gothic"/>
                <a:cs typeface="Century Gothic"/>
              </a:rPr>
              <a:t> </a:t>
            </a:r>
            <a:r>
              <a:rPr sz="1333" kern="0" spc="-167">
                <a:solidFill>
                  <a:sysClr val="windowText" lastClr="000000"/>
                </a:solidFill>
                <a:latin typeface="Century Gothic"/>
                <a:cs typeface="Century Gothic"/>
              </a:rPr>
              <a:t>a</a:t>
            </a:r>
            <a:r>
              <a:rPr sz="1333" kern="0" spc="40">
                <a:solidFill>
                  <a:sysClr val="windowText" lastClr="000000"/>
                </a:solidFill>
                <a:latin typeface="Century Gothic"/>
                <a:cs typeface="Century Gothic"/>
              </a:rPr>
              <a:t> </a:t>
            </a:r>
            <a:r>
              <a:rPr sz="1333" kern="0">
                <a:solidFill>
                  <a:sysClr val="windowText" lastClr="000000"/>
                </a:solidFill>
                <a:latin typeface="Century Gothic"/>
                <a:cs typeface="Century Gothic"/>
              </a:rPr>
              <a:t>buzzing</a:t>
            </a:r>
            <a:r>
              <a:rPr sz="1333" kern="0" spc="40">
                <a:solidFill>
                  <a:sysClr val="windowText" lastClr="000000"/>
                </a:solidFill>
                <a:latin typeface="Century Gothic"/>
                <a:cs typeface="Century Gothic"/>
              </a:rPr>
              <a:t> </a:t>
            </a:r>
            <a:r>
              <a:rPr sz="1333" kern="0">
                <a:solidFill>
                  <a:sysClr val="windowText" lastClr="000000"/>
                </a:solidFill>
                <a:latin typeface="Century Gothic"/>
                <a:cs typeface="Century Gothic"/>
              </a:rPr>
              <a:t>hub</a:t>
            </a:r>
            <a:r>
              <a:rPr sz="1333" kern="0" spc="47">
                <a:solidFill>
                  <a:sysClr val="windowText" lastClr="000000"/>
                </a:solidFill>
                <a:latin typeface="Century Gothic"/>
                <a:cs typeface="Century Gothic"/>
              </a:rPr>
              <a:t> </a:t>
            </a:r>
            <a:r>
              <a:rPr sz="1333" kern="0">
                <a:solidFill>
                  <a:sysClr val="windowText" lastClr="000000"/>
                </a:solidFill>
                <a:latin typeface="Century Gothic"/>
                <a:cs typeface="Century Gothic"/>
              </a:rPr>
              <a:t>of</a:t>
            </a:r>
            <a:r>
              <a:rPr sz="1333" kern="0" spc="40">
                <a:solidFill>
                  <a:sysClr val="windowText" lastClr="000000"/>
                </a:solidFill>
                <a:latin typeface="Century Gothic"/>
                <a:cs typeface="Century Gothic"/>
              </a:rPr>
              <a:t> </a:t>
            </a:r>
            <a:r>
              <a:rPr sz="1333" kern="0" spc="-13">
                <a:solidFill>
                  <a:sysClr val="windowText" lastClr="000000"/>
                </a:solidFill>
                <a:latin typeface="Century Gothic"/>
                <a:cs typeface="Century Gothic"/>
              </a:rPr>
              <a:t>cybersecurity excellence</a:t>
            </a:r>
            <a:r>
              <a:rPr sz="1333" kern="0" spc="7">
                <a:solidFill>
                  <a:sysClr val="windowText" lastClr="000000"/>
                </a:solidFill>
                <a:latin typeface="Century Gothic"/>
                <a:cs typeface="Century Gothic"/>
              </a:rPr>
              <a:t> </a:t>
            </a:r>
            <a:r>
              <a:rPr sz="1333" kern="0" spc="80">
                <a:solidFill>
                  <a:sysClr val="windowText" lastClr="000000"/>
                </a:solidFill>
                <a:latin typeface="Century Gothic"/>
                <a:cs typeface="Century Gothic"/>
              </a:rPr>
              <a:t>for</a:t>
            </a:r>
            <a:r>
              <a:rPr sz="1333" kern="0" spc="7">
                <a:solidFill>
                  <a:sysClr val="windowText" lastClr="000000"/>
                </a:solidFill>
                <a:latin typeface="Century Gothic"/>
                <a:cs typeface="Century Gothic"/>
              </a:rPr>
              <a:t> </a:t>
            </a:r>
            <a:r>
              <a:rPr sz="1333" kern="0" spc="147">
                <a:solidFill>
                  <a:sysClr val="windowText" lastClr="000000"/>
                </a:solidFill>
                <a:latin typeface="Century Gothic"/>
                <a:cs typeface="Century Gothic"/>
              </a:rPr>
              <a:t>KB4-</a:t>
            </a:r>
            <a:r>
              <a:rPr sz="1333" kern="0">
                <a:solidFill>
                  <a:sysClr val="windowText" lastClr="000000"/>
                </a:solidFill>
                <a:latin typeface="Century Gothic"/>
                <a:cs typeface="Century Gothic"/>
              </a:rPr>
              <a:t>CON</a:t>
            </a:r>
            <a:r>
              <a:rPr sz="1333" kern="0" spc="13">
                <a:solidFill>
                  <a:sysClr val="windowText" lastClr="000000"/>
                </a:solidFill>
                <a:latin typeface="Century Gothic"/>
                <a:cs typeface="Century Gothic"/>
              </a:rPr>
              <a:t> </a:t>
            </a:r>
            <a:r>
              <a:rPr sz="1333" kern="0" spc="93">
                <a:solidFill>
                  <a:sysClr val="windowText" lastClr="000000"/>
                </a:solidFill>
                <a:latin typeface="Century Gothic"/>
                <a:cs typeface="Century Gothic"/>
              </a:rPr>
              <a:t>2026.</a:t>
            </a:r>
            <a:endParaRPr sz="1333" kern="0">
              <a:solidFill>
                <a:sysClr val="windowText" lastClr="000000"/>
              </a:solidFill>
              <a:latin typeface="Century Gothic"/>
              <a:cs typeface="Century Gothic"/>
            </a:endParaRPr>
          </a:p>
          <a:p>
            <a:pPr defTabSz="1219170">
              <a:spcBef>
                <a:spcPts val="967"/>
              </a:spcBef>
            </a:pPr>
            <a:endParaRPr sz="1333" kern="0">
              <a:solidFill>
                <a:sysClr val="windowText" lastClr="000000"/>
              </a:solidFill>
              <a:latin typeface="Century Gothic"/>
              <a:cs typeface="Century Gothic"/>
            </a:endParaRPr>
          </a:p>
          <a:p>
            <a:pPr marL="16933" defTabSz="1219170"/>
            <a:r>
              <a:rPr sz="1333" b="1" kern="0" spc="173">
                <a:solidFill>
                  <a:srgbClr val="00293C"/>
                </a:solidFill>
                <a:latin typeface="Calibri"/>
                <a:cs typeface="Calibri"/>
              </a:rPr>
              <a:t>Agenda</a:t>
            </a:r>
            <a:endParaRPr sz="1333" kern="0">
              <a:solidFill>
                <a:sysClr val="windowText" lastClr="000000"/>
              </a:solidFill>
              <a:latin typeface="Calibri"/>
              <a:cs typeface="Calibri"/>
            </a:endParaRPr>
          </a:p>
          <a:p>
            <a:pPr marL="16933" marR="6773" defTabSz="1219170">
              <a:lnSpc>
                <a:spcPts val="1440"/>
              </a:lnSpc>
              <a:spcBef>
                <a:spcPts val="760"/>
              </a:spcBef>
            </a:pPr>
            <a:r>
              <a:rPr sz="1333" kern="0">
                <a:solidFill>
                  <a:sysClr val="windowText" lastClr="000000"/>
                </a:solidFill>
                <a:latin typeface="Century Gothic"/>
                <a:cs typeface="Century Gothic"/>
              </a:rPr>
              <a:t>We </a:t>
            </a:r>
            <a:r>
              <a:rPr sz="1333" kern="0" spc="-53">
                <a:solidFill>
                  <a:sysClr val="windowText" lastClr="000000"/>
                </a:solidFill>
                <a:latin typeface="Century Gothic"/>
                <a:cs typeface="Century Gothic"/>
              </a:rPr>
              <a:t>have</a:t>
            </a:r>
            <a:r>
              <a:rPr sz="1333" kern="0">
                <a:solidFill>
                  <a:sysClr val="windowText" lastClr="000000"/>
                </a:solidFill>
                <a:latin typeface="Century Gothic"/>
                <a:cs typeface="Century Gothic"/>
              </a:rPr>
              <a:t> </a:t>
            </a:r>
            <a:r>
              <a:rPr sz="1333" kern="0" spc="-73">
                <a:solidFill>
                  <a:sysClr val="windowText" lastClr="000000"/>
                </a:solidFill>
                <a:latin typeface="Century Gothic"/>
                <a:cs typeface="Century Gothic"/>
              </a:rPr>
              <a:t>an</a:t>
            </a:r>
            <a:r>
              <a:rPr sz="1333" kern="0">
                <a:solidFill>
                  <a:sysClr val="windowText" lastClr="000000"/>
                </a:solidFill>
                <a:latin typeface="Century Gothic"/>
                <a:cs typeface="Century Gothic"/>
              </a:rPr>
              <a:t> overview</a:t>
            </a:r>
            <a:r>
              <a:rPr sz="1333" kern="0" spc="7">
                <a:solidFill>
                  <a:sysClr val="windowText" lastClr="000000"/>
                </a:solidFill>
                <a:latin typeface="Century Gothic"/>
                <a:cs typeface="Century Gothic"/>
              </a:rPr>
              <a:t> </a:t>
            </a:r>
            <a:r>
              <a:rPr sz="1333" kern="0" spc="-60">
                <a:solidFill>
                  <a:sysClr val="windowText" lastClr="000000"/>
                </a:solidFill>
                <a:latin typeface="Century Gothic"/>
                <a:cs typeface="Century Gothic"/>
              </a:rPr>
              <a:t>agenda</a:t>
            </a:r>
            <a:r>
              <a:rPr sz="1333" kern="0">
                <a:solidFill>
                  <a:sysClr val="windowText" lastClr="000000"/>
                </a:solidFill>
                <a:latin typeface="Century Gothic"/>
                <a:cs typeface="Century Gothic"/>
              </a:rPr>
              <a:t> </a:t>
            </a:r>
            <a:r>
              <a:rPr sz="1333" kern="0" spc="-13">
                <a:solidFill>
                  <a:sysClr val="windowText" lastClr="000000"/>
                </a:solidFill>
                <a:latin typeface="Century Gothic"/>
                <a:cs typeface="Century Gothic"/>
              </a:rPr>
              <a:t>available </a:t>
            </a:r>
            <a:r>
              <a:rPr sz="1333" kern="0">
                <a:solidFill>
                  <a:sysClr val="windowText" lastClr="000000"/>
                </a:solidFill>
                <a:latin typeface="Century Gothic"/>
                <a:cs typeface="Century Gothic"/>
              </a:rPr>
              <a:t>now.</a:t>
            </a:r>
            <a:r>
              <a:rPr sz="1333" kern="0" spc="27">
                <a:solidFill>
                  <a:sysClr val="windowText" lastClr="000000"/>
                </a:solidFill>
                <a:latin typeface="Century Gothic"/>
                <a:cs typeface="Century Gothic"/>
              </a:rPr>
              <a:t> </a:t>
            </a:r>
            <a:r>
              <a:rPr sz="1333" kern="0">
                <a:solidFill>
                  <a:sysClr val="windowText" lastClr="000000"/>
                </a:solidFill>
                <a:latin typeface="Century Gothic"/>
                <a:cs typeface="Century Gothic"/>
              </a:rPr>
              <a:t>Our</a:t>
            </a:r>
            <a:r>
              <a:rPr sz="1333" kern="0" spc="27">
                <a:solidFill>
                  <a:sysClr val="windowText" lastClr="000000"/>
                </a:solidFill>
                <a:latin typeface="Century Gothic"/>
                <a:cs typeface="Century Gothic"/>
              </a:rPr>
              <a:t> </a:t>
            </a:r>
            <a:r>
              <a:rPr sz="1333" kern="0" spc="80">
                <a:solidFill>
                  <a:sysClr val="windowText" lastClr="000000"/>
                </a:solidFill>
                <a:latin typeface="Century Gothic"/>
                <a:cs typeface="Century Gothic"/>
              </a:rPr>
              <a:t>full</a:t>
            </a:r>
            <a:r>
              <a:rPr sz="1333" kern="0" spc="27">
                <a:solidFill>
                  <a:sysClr val="windowText" lastClr="000000"/>
                </a:solidFill>
                <a:latin typeface="Century Gothic"/>
                <a:cs typeface="Century Gothic"/>
              </a:rPr>
              <a:t> </a:t>
            </a:r>
            <a:r>
              <a:rPr sz="1333" kern="0" spc="-60">
                <a:solidFill>
                  <a:sysClr val="windowText" lastClr="000000"/>
                </a:solidFill>
                <a:latin typeface="Century Gothic"/>
                <a:cs typeface="Century Gothic"/>
              </a:rPr>
              <a:t>agenda</a:t>
            </a:r>
            <a:r>
              <a:rPr sz="1333" kern="0" spc="33">
                <a:solidFill>
                  <a:sysClr val="windowText" lastClr="000000"/>
                </a:solidFill>
                <a:latin typeface="Century Gothic"/>
                <a:cs typeface="Century Gothic"/>
              </a:rPr>
              <a:t> </a:t>
            </a:r>
            <a:r>
              <a:rPr sz="1333" kern="0" spc="73">
                <a:solidFill>
                  <a:sysClr val="windowText" lastClr="000000"/>
                </a:solidFill>
                <a:latin typeface="Century Gothic"/>
                <a:cs typeface="Century Gothic"/>
              </a:rPr>
              <a:t>with</a:t>
            </a:r>
            <a:r>
              <a:rPr sz="1333" kern="0" spc="27">
                <a:solidFill>
                  <a:sysClr val="windowText" lastClr="000000"/>
                </a:solidFill>
                <a:latin typeface="Century Gothic"/>
                <a:cs typeface="Century Gothic"/>
              </a:rPr>
              <a:t> </a:t>
            </a:r>
            <a:r>
              <a:rPr sz="1333" kern="0">
                <a:solidFill>
                  <a:sysClr val="windowText" lastClr="000000"/>
                </a:solidFill>
                <a:latin typeface="Century Gothic"/>
                <a:cs typeface="Century Gothic"/>
              </a:rPr>
              <a:t>keynotes</a:t>
            </a:r>
            <a:r>
              <a:rPr sz="1333" kern="0" spc="27">
                <a:solidFill>
                  <a:sysClr val="windowText" lastClr="000000"/>
                </a:solidFill>
                <a:latin typeface="Century Gothic"/>
                <a:cs typeface="Century Gothic"/>
              </a:rPr>
              <a:t> </a:t>
            </a:r>
            <a:r>
              <a:rPr sz="1333" kern="0" spc="-33">
                <a:solidFill>
                  <a:sysClr val="windowText" lastClr="000000"/>
                </a:solidFill>
                <a:latin typeface="Century Gothic"/>
                <a:cs typeface="Century Gothic"/>
              </a:rPr>
              <a:t>and </a:t>
            </a:r>
            <a:r>
              <a:rPr sz="1333" kern="0">
                <a:solidFill>
                  <a:sysClr val="windowText" lastClr="000000"/>
                </a:solidFill>
                <a:latin typeface="Century Gothic"/>
                <a:cs typeface="Century Gothic"/>
              </a:rPr>
              <a:t>breakout</a:t>
            </a:r>
            <a:r>
              <a:rPr sz="1333" kern="0" spc="-7">
                <a:solidFill>
                  <a:sysClr val="windowText" lastClr="000000"/>
                </a:solidFill>
                <a:latin typeface="Century Gothic"/>
                <a:cs typeface="Century Gothic"/>
              </a:rPr>
              <a:t> </a:t>
            </a:r>
            <a:r>
              <a:rPr sz="1333" kern="0" spc="113">
                <a:solidFill>
                  <a:sysClr val="windowText" lastClr="000000"/>
                </a:solidFill>
                <a:latin typeface="Century Gothic"/>
                <a:cs typeface="Century Gothic"/>
              </a:rPr>
              <a:t>sessions</a:t>
            </a:r>
            <a:r>
              <a:rPr sz="1333" kern="0" spc="-7">
                <a:solidFill>
                  <a:sysClr val="windowText" lastClr="000000"/>
                </a:solidFill>
                <a:latin typeface="Century Gothic"/>
                <a:cs typeface="Century Gothic"/>
              </a:rPr>
              <a:t> </a:t>
            </a:r>
            <a:r>
              <a:rPr sz="1333" kern="0" spc="93">
                <a:solidFill>
                  <a:sysClr val="windowText" lastClr="000000"/>
                </a:solidFill>
                <a:latin typeface="Century Gothic"/>
                <a:cs typeface="Century Gothic"/>
              </a:rPr>
              <a:t>will</a:t>
            </a:r>
            <a:r>
              <a:rPr sz="1333" kern="0" spc="-7">
                <a:solidFill>
                  <a:sysClr val="windowText" lastClr="000000"/>
                </a:solidFill>
                <a:latin typeface="Century Gothic"/>
                <a:cs typeface="Century Gothic"/>
              </a:rPr>
              <a:t> </a:t>
            </a:r>
            <a:r>
              <a:rPr sz="1333" kern="0" spc="-40">
                <a:solidFill>
                  <a:sysClr val="windowText" lastClr="000000"/>
                </a:solidFill>
                <a:latin typeface="Century Gothic"/>
                <a:cs typeface="Century Gothic"/>
              </a:rPr>
              <a:t>be</a:t>
            </a:r>
            <a:r>
              <a:rPr sz="1333" kern="0" spc="-7">
                <a:solidFill>
                  <a:sysClr val="windowText" lastClr="000000"/>
                </a:solidFill>
                <a:latin typeface="Century Gothic"/>
                <a:cs typeface="Century Gothic"/>
              </a:rPr>
              <a:t> </a:t>
            </a:r>
            <a:r>
              <a:rPr sz="1333" kern="0">
                <a:solidFill>
                  <a:sysClr val="windowText" lastClr="000000"/>
                </a:solidFill>
                <a:latin typeface="Century Gothic"/>
                <a:cs typeface="Century Gothic"/>
              </a:rPr>
              <a:t>released</a:t>
            </a:r>
            <a:r>
              <a:rPr sz="1333" kern="0" spc="-7">
                <a:solidFill>
                  <a:sysClr val="windowText" lastClr="000000"/>
                </a:solidFill>
                <a:latin typeface="Century Gothic"/>
                <a:cs typeface="Century Gothic"/>
              </a:rPr>
              <a:t> </a:t>
            </a:r>
            <a:r>
              <a:rPr sz="1333" kern="0" spc="87">
                <a:solidFill>
                  <a:sysClr val="windowText" lastClr="000000"/>
                </a:solidFill>
                <a:latin typeface="Century Gothic"/>
                <a:cs typeface="Century Gothic"/>
              </a:rPr>
              <a:t>in</a:t>
            </a:r>
            <a:r>
              <a:rPr sz="1333" kern="0" spc="-7">
                <a:solidFill>
                  <a:sysClr val="windowText" lastClr="000000"/>
                </a:solidFill>
                <a:latin typeface="Century Gothic"/>
                <a:cs typeface="Century Gothic"/>
              </a:rPr>
              <a:t> </a:t>
            </a:r>
            <a:r>
              <a:rPr sz="1333" kern="0" spc="-13">
                <a:solidFill>
                  <a:sysClr val="windowText" lastClr="000000"/>
                </a:solidFill>
                <a:latin typeface="Century Gothic"/>
                <a:cs typeface="Century Gothic"/>
              </a:rPr>
              <a:t>early </a:t>
            </a:r>
            <a:r>
              <a:rPr sz="1333" kern="0" spc="133">
                <a:solidFill>
                  <a:sysClr val="windowText" lastClr="000000"/>
                </a:solidFill>
                <a:latin typeface="Century Gothic"/>
                <a:cs typeface="Century Gothic"/>
              </a:rPr>
              <a:t>2026</a:t>
            </a:r>
            <a:r>
              <a:rPr sz="1333" kern="0" spc="-7">
                <a:solidFill>
                  <a:sysClr val="windowText" lastClr="000000"/>
                </a:solidFill>
                <a:latin typeface="Century Gothic"/>
                <a:cs typeface="Century Gothic"/>
              </a:rPr>
              <a:t> </a:t>
            </a:r>
            <a:r>
              <a:rPr sz="1333" kern="0" spc="-47">
                <a:solidFill>
                  <a:sysClr val="windowText" lastClr="000000"/>
                </a:solidFill>
                <a:latin typeface="Century Gothic"/>
                <a:cs typeface="Century Gothic"/>
              </a:rPr>
              <a:t>and</a:t>
            </a:r>
            <a:r>
              <a:rPr sz="1333" kern="0">
                <a:solidFill>
                  <a:sysClr val="windowText" lastClr="000000"/>
                </a:solidFill>
                <a:latin typeface="Century Gothic"/>
                <a:cs typeface="Century Gothic"/>
              </a:rPr>
              <a:t> </a:t>
            </a:r>
            <a:r>
              <a:rPr sz="1333" kern="0" spc="93">
                <a:solidFill>
                  <a:sysClr val="windowText" lastClr="000000"/>
                </a:solidFill>
                <a:latin typeface="Century Gothic"/>
                <a:cs typeface="Century Gothic"/>
              </a:rPr>
              <a:t>will</a:t>
            </a:r>
            <a:r>
              <a:rPr sz="1333" kern="0">
                <a:solidFill>
                  <a:sysClr val="windowText" lastClr="000000"/>
                </a:solidFill>
                <a:latin typeface="Century Gothic"/>
                <a:cs typeface="Century Gothic"/>
              </a:rPr>
              <a:t> </a:t>
            </a:r>
            <a:r>
              <a:rPr sz="1333" kern="0" spc="-40">
                <a:solidFill>
                  <a:sysClr val="windowText" lastClr="000000"/>
                </a:solidFill>
                <a:latin typeface="Century Gothic"/>
                <a:cs typeface="Century Gothic"/>
              </a:rPr>
              <a:t>be</a:t>
            </a:r>
            <a:r>
              <a:rPr sz="1333" kern="0">
                <a:solidFill>
                  <a:sysClr val="windowText" lastClr="000000"/>
                </a:solidFill>
                <a:latin typeface="Century Gothic"/>
                <a:cs typeface="Century Gothic"/>
              </a:rPr>
              <a:t> posted on the </a:t>
            </a:r>
            <a:r>
              <a:rPr sz="1333" kern="0" spc="93">
                <a:solidFill>
                  <a:sysClr val="windowText" lastClr="000000"/>
                </a:solidFill>
                <a:latin typeface="Century Gothic"/>
                <a:cs typeface="Century Gothic"/>
              </a:rPr>
              <a:t>site</a:t>
            </a:r>
            <a:r>
              <a:rPr sz="1333" kern="0">
                <a:solidFill>
                  <a:sysClr val="windowText" lastClr="000000"/>
                </a:solidFill>
                <a:latin typeface="Century Gothic"/>
                <a:cs typeface="Century Gothic"/>
              </a:rPr>
              <a:t> </a:t>
            </a:r>
            <a:r>
              <a:rPr sz="1333" kern="0" spc="-13">
                <a:solidFill>
                  <a:sysClr val="windowText" lastClr="000000"/>
                </a:solidFill>
                <a:latin typeface="Century Gothic"/>
                <a:cs typeface="Century Gothic"/>
              </a:rPr>
              <a:t>below.</a:t>
            </a:r>
            <a:endParaRPr sz="1333" kern="0">
              <a:solidFill>
                <a:sysClr val="windowText" lastClr="000000"/>
              </a:solidFill>
              <a:latin typeface="Century Gothic"/>
              <a:cs typeface="Century Gothic"/>
            </a:endParaRPr>
          </a:p>
        </p:txBody>
      </p:sp>
      <p:sp>
        <p:nvSpPr>
          <p:cNvPr id="4" name="object 4"/>
          <p:cNvSpPr txBox="1"/>
          <p:nvPr/>
        </p:nvSpPr>
        <p:spPr>
          <a:xfrm>
            <a:off x="1313500" y="6333977"/>
            <a:ext cx="7271173"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hlinkClick r:id="rId3"/>
              </a:rPr>
              <a:t>https://knowbe4.cventevents.com/event/5d3dfce6-ccb0-482d-83bb-</a:t>
            </a:r>
            <a:r>
              <a:rPr sz="1200" kern="0" spc="-13">
                <a:solidFill>
                  <a:srgbClr val="392A68"/>
                </a:solidFill>
                <a:latin typeface="Century Gothic"/>
                <a:cs typeface="Century Gothic"/>
                <a:hlinkClick r:id="rId3"/>
              </a:rPr>
              <a:t>0481ea07617f/summary</a:t>
            </a:r>
            <a:endParaRPr sz="1200" kern="0">
              <a:solidFill>
                <a:sysClr val="windowText" lastClr="000000"/>
              </a:solidFill>
              <a:latin typeface="Century Gothic"/>
              <a:cs typeface="Century Gothic"/>
            </a:endParaRPr>
          </a:p>
        </p:txBody>
      </p:sp>
      <p:sp>
        <p:nvSpPr>
          <p:cNvPr id="5" name="object 5">
            <a:extLst>
              <a:ext uri="{C183D7F6-B498-43B3-948B-1728B52AA6E4}">
                <adec:decorative xmlns:adec="http://schemas.microsoft.com/office/drawing/2017/decorative" val="1"/>
              </a:ext>
            </a:extLst>
          </p:cNvPr>
          <p:cNvSpPr txBox="1"/>
          <p:nvPr/>
        </p:nvSpPr>
        <p:spPr>
          <a:xfrm>
            <a:off x="11616836" y="6333307"/>
            <a:ext cx="257387" cy="217090"/>
          </a:xfrm>
          <a:prstGeom prst="rect">
            <a:avLst/>
          </a:prstGeom>
        </p:spPr>
        <p:txBody>
          <a:bodyPr vert="horz" wrap="square" lIns="0" tIns="11853" rIns="0" bIns="0" rtlCol="0">
            <a:spAutoFit/>
          </a:bodyPr>
          <a:lstStyle/>
          <a:p>
            <a:pPr marL="16933" defTabSz="1219170">
              <a:spcBef>
                <a:spcPts val="93"/>
              </a:spcBef>
            </a:pPr>
            <a:r>
              <a:rPr sz="1333" b="1" kern="0" spc="152">
                <a:solidFill>
                  <a:srgbClr val="00293C"/>
                </a:solidFill>
                <a:latin typeface="Calibri"/>
                <a:cs typeface="Calibri"/>
              </a:rPr>
              <a:t>26</a:t>
            </a:r>
            <a:endParaRPr sz="1333" kern="0">
              <a:solidFill>
                <a:sysClr val="windowText" lastClr="000000"/>
              </a:solidFill>
              <a:latin typeface="Calibri"/>
              <a:cs typeface="Calibri"/>
            </a:endParaRPr>
          </a:p>
        </p:txBody>
      </p:sp>
      <p:sp>
        <p:nvSpPr>
          <p:cNvPr id="6" name="object 6">
            <a:extLst>
              <a:ext uri="{C183D7F6-B498-43B3-948B-1728B52AA6E4}">
                <adec:decorative xmlns:adec="http://schemas.microsoft.com/office/drawing/2017/decorative" val="1"/>
              </a:ext>
            </a:extLst>
          </p:cNvPr>
          <p:cNvSpPr txBox="1"/>
          <p:nvPr/>
        </p:nvSpPr>
        <p:spPr>
          <a:xfrm>
            <a:off x="9504381" y="6388771"/>
            <a:ext cx="1777153" cy="117190"/>
          </a:xfrm>
          <a:prstGeom prst="rect">
            <a:avLst/>
          </a:prstGeom>
        </p:spPr>
        <p:txBody>
          <a:bodyPr vert="horz" wrap="square" lIns="0" tIns="14393" rIns="0" bIns="0" rtlCol="0">
            <a:spAutoFit/>
          </a:bodyPr>
          <a:lstStyle/>
          <a:p>
            <a:pPr marL="16933" defTabSz="1219170">
              <a:spcBef>
                <a:spcPts val="113"/>
              </a:spcBef>
            </a:pPr>
            <a:r>
              <a:rPr sz="667" kern="0" spc="-27">
                <a:solidFill>
                  <a:srgbClr val="00293C"/>
                </a:solidFill>
                <a:latin typeface="Century Gothic"/>
                <a:cs typeface="Century Gothic"/>
              </a:rPr>
              <a:t>©</a:t>
            </a:r>
            <a:r>
              <a:rPr sz="667" kern="0" spc="80">
                <a:solidFill>
                  <a:srgbClr val="00293C"/>
                </a:solidFill>
                <a:latin typeface="Century Gothic"/>
                <a:cs typeface="Century Gothic"/>
              </a:rPr>
              <a:t> </a:t>
            </a:r>
            <a:r>
              <a:rPr sz="667" kern="0" spc="-27">
                <a:solidFill>
                  <a:srgbClr val="00293C"/>
                </a:solidFill>
                <a:latin typeface="Century Gothic"/>
                <a:cs typeface="Century Gothic"/>
              </a:rPr>
              <a:t>20265</a:t>
            </a:r>
            <a:r>
              <a:rPr sz="667" kern="0" spc="80">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80">
                <a:solidFill>
                  <a:srgbClr val="00293C"/>
                </a:solidFill>
                <a:latin typeface="Century Gothic"/>
                <a:cs typeface="Century Gothic"/>
              </a:rPr>
              <a:t> </a:t>
            </a:r>
            <a:r>
              <a:rPr sz="667" kern="0">
                <a:solidFill>
                  <a:srgbClr val="00293C"/>
                </a:solidFill>
                <a:latin typeface="Century Gothic"/>
                <a:cs typeface="Century Gothic"/>
              </a:rPr>
              <a:t>All</a:t>
            </a:r>
            <a:r>
              <a:rPr sz="667" kern="0" spc="80">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The Human factor, Creating a Cyber Champions Program. With Hyperlink at the bottom to access the area on the Knowbe4 platform"/>
          <p:cNvGrpSpPr/>
          <p:nvPr/>
        </p:nvGrpSpPr>
        <p:grpSpPr>
          <a:xfrm>
            <a:off x="203200" y="1"/>
            <a:ext cx="11988800" cy="6697980"/>
            <a:chOff x="152400" y="0"/>
            <a:chExt cx="8991600" cy="5023485"/>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sp>
          <p:nvSpPr>
            <p:cNvPr id="6" name="object 6"/>
            <p:cNvSpPr/>
            <p:nvPr/>
          </p:nvSpPr>
          <p:spPr>
            <a:xfrm>
              <a:off x="8265800" y="0"/>
              <a:ext cx="878205" cy="4653915"/>
            </a:xfrm>
            <a:custGeom>
              <a:avLst/>
              <a:gdLst/>
              <a:ahLst/>
              <a:cxnLst/>
              <a:rect l="l" t="t" r="r" b="b"/>
              <a:pathLst>
                <a:path w="878204" h="4653915">
                  <a:moveTo>
                    <a:pt x="878099" y="4653299"/>
                  </a:moveTo>
                  <a:lnTo>
                    <a:pt x="0" y="4653299"/>
                  </a:lnTo>
                  <a:lnTo>
                    <a:pt x="0" y="0"/>
                  </a:lnTo>
                  <a:lnTo>
                    <a:pt x="878099" y="0"/>
                  </a:lnTo>
                  <a:lnTo>
                    <a:pt x="878099" y="4653299"/>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grpSp>
      <p:grpSp>
        <p:nvGrpSpPr>
          <p:cNvPr id="7" name="object 7">
            <a:extLst>
              <a:ext uri="{C183D7F6-B498-43B3-948B-1728B52AA6E4}">
                <adec:decorative xmlns:adec="http://schemas.microsoft.com/office/drawing/2017/decorative" val="1"/>
              </a:ext>
            </a:extLst>
          </p:cNvPr>
          <p:cNvGrpSpPr/>
          <p:nvPr/>
        </p:nvGrpSpPr>
        <p:grpSpPr>
          <a:xfrm>
            <a:off x="1042167" y="752169"/>
            <a:ext cx="1358900" cy="1524000"/>
            <a:chOff x="781625" y="564127"/>
            <a:chExt cx="1019175" cy="1143000"/>
          </a:xfrm>
        </p:grpSpPr>
        <p:sp>
          <p:nvSpPr>
            <p:cNvPr id="8" name="object 8"/>
            <p:cNvSpPr/>
            <p:nvPr/>
          </p:nvSpPr>
          <p:spPr>
            <a:xfrm>
              <a:off x="786387" y="568889"/>
              <a:ext cx="1009650" cy="1009650"/>
            </a:xfrm>
            <a:custGeom>
              <a:avLst/>
              <a:gdLst/>
              <a:ahLst/>
              <a:cxnLst/>
              <a:rect l="l" t="t" r="r" b="b"/>
              <a:pathLst>
                <a:path w="1009650" h="1009650">
                  <a:moveTo>
                    <a:pt x="504749" y="1009499"/>
                  </a:moveTo>
                  <a:lnTo>
                    <a:pt x="456139" y="1007189"/>
                  </a:lnTo>
                  <a:lnTo>
                    <a:pt x="408835" y="1000398"/>
                  </a:lnTo>
                  <a:lnTo>
                    <a:pt x="363051" y="989339"/>
                  </a:lnTo>
                  <a:lnTo>
                    <a:pt x="318996"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6" y="35277"/>
                  </a:lnTo>
                  <a:lnTo>
                    <a:pt x="363051" y="20160"/>
                  </a:lnTo>
                  <a:lnTo>
                    <a:pt x="408835" y="9101"/>
                  </a:lnTo>
                  <a:lnTo>
                    <a:pt x="456139" y="2310"/>
                  </a:lnTo>
                  <a:lnTo>
                    <a:pt x="504749" y="0"/>
                  </a:lnTo>
                  <a:lnTo>
                    <a:pt x="554638" y="2469"/>
                  </a:lnTo>
                  <a:lnTo>
                    <a:pt x="603681" y="9788"/>
                  </a:lnTo>
                  <a:lnTo>
                    <a:pt x="651549" y="21817"/>
                  </a:lnTo>
                  <a:lnTo>
                    <a:pt x="697909" y="38421"/>
                  </a:lnTo>
                  <a:lnTo>
                    <a:pt x="742431" y="59462"/>
                  </a:lnTo>
                  <a:lnTo>
                    <a:pt x="784785" y="84803"/>
                  </a:lnTo>
                  <a:lnTo>
                    <a:pt x="824639" y="114307"/>
                  </a:lnTo>
                  <a:lnTo>
                    <a:pt x="861662" y="147837"/>
                  </a:lnTo>
                  <a:lnTo>
                    <a:pt x="895192" y="184860"/>
                  </a:lnTo>
                  <a:lnTo>
                    <a:pt x="924696"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3" y="772574"/>
                  </a:lnTo>
                  <a:lnTo>
                    <a:pt x="906645" y="810168"/>
                  </a:lnTo>
                  <a:lnTo>
                    <a:pt x="877415" y="845185"/>
                  </a:lnTo>
                  <a:lnTo>
                    <a:pt x="845185" y="877415"/>
                  </a:lnTo>
                  <a:lnTo>
                    <a:pt x="810168" y="906645"/>
                  </a:lnTo>
                  <a:lnTo>
                    <a:pt x="772574" y="932663"/>
                  </a:lnTo>
                  <a:lnTo>
                    <a:pt x="732615" y="955260"/>
                  </a:lnTo>
                  <a:lnTo>
                    <a:pt x="690503" y="974222"/>
                  </a:lnTo>
                  <a:lnTo>
                    <a:pt x="646448" y="989339"/>
                  </a:lnTo>
                  <a:lnTo>
                    <a:pt x="600664" y="1000398"/>
                  </a:lnTo>
                  <a:lnTo>
                    <a:pt x="553360" y="1007189"/>
                  </a:lnTo>
                  <a:lnTo>
                    <a:pt x="504749" y="10094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sp>
          <p:nvSpPr>
            <p:cNvPr id="9" name="object 9"/>
            <p:cNvSpPr/>
            <p:nvPr/>
          </p:nvSpPr>
          <p:spPr>
            <a:xfrm>
              <a:off x="786387" y="568889"/>
              <a:ext cx="1009650" cy="1009650"/>
            </a:xfrm>
            <a:custGeom>
              <a:avLst/>
              <a:gdLst/>
              <a:ahLst/>
              <a:cxnLst/>
              <a:rect l="l" t="t" r="r" b="b"/>
              <a:pathLst>
                <a:path w="1009650" h="1009650">
                  <a:moveTo>
                    <a:pt x="0" y="504749"/>
                  </a:move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6" y="35277"/>
                  </a:lnTo>
                  <a:lnTo>
                    <a:pt x="363051" y="20160"/>
                  </a:lnTo>
                  <a:lnTo>
                    <a:pt x="408835" y="9101"/>
                  </a:lnTo>
                  <a:lnTo>
                    <a:pt x="456139" y="2310"/>
                  </a:lnTo>
                  <a:lnTo>
                    <a:pt x="504749" y="0"/>
                  </a:lnTo>
                  <a:lnTo>
                    <a:pt x="554638" y="2469"/>
                  </a:lnTo>
                  <a:lnTo>
                    <a:pt x="603681" y="9788"/>
                  </a:lnTo>
                  <a:lnTo>
                    <a:pt x="651549" y="21817"/>
                  </a:lnTo>
                  <a:lnTo>
                    <a:pt x="697909" y="38421"/>
                  </a:lnTo>
                  <a:lnTo>
                    <a:pt x="742431" y="59462"/>
                  </a:lnTo>
                  <a:lnTo>
                    <a:pt x="784785" y="84803"/>
                  </a:lnTo>
                  <a:lnTo>
                    <a:pt x="824639" y="114307"/>
                  </a:lnTo>
                  <a:lnTo>
                    <a:pt x="861662" y="147837"/>
                  </a:lnTo>
                  <a:lnTo>
                    <a:pt x="895192" y="184860"/>
                  </a:lnTo>
                  <a:lnTo>
                    <a:pt x="924696"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3" y="772574"/>
                  </a:lnTo>
                  <a:lnTo>
                    <a:pt x="906645" y="810168"/>
                  </a:lnTo>
                  <a:lnTo>
                    <a:pt x="877415" y="845185"/>
                  </a:lnTo>
                  <a:lnTo>
                    <a:pt x="845185" y="877415"/>
                  </a:lnTo>
                  <a:lnTo>
                    <a:pt x="810168" y="906645"/>
                  </a:lnTo>
                  <a:lnTo>
                    <a:pt x="772574" y="932663"/>
                  </a:lnTo>
                  <a:lnTo>
                    <a:pt x="732615" y="955260"/>
                  </a:lnTo>
                  <a:lnTo>
                    <a:pt x="690503" y="974222"/>
                  </a:lnTo>
                  <a:lnTo>
                    <a:pt x="646448" y="989339"/>
                  </a:lnTo>
                  <a:lnTo>
                    <a:pt x="600664" y="1000398"/>
                  </a:lnTo>
                  <a:lnTo>
                    <a:pt x="553360" y="1007189"/>
                  </a:lnTo>
                  <a:lnTo>
                    <a:pt x="504749" y="1009499"/>
                  </a:lnTo>
                  <a:lnTo>
                    <a:pt x="456139" y="1007189"/>
                  </a:lnTo>
                  <a:lnTo>
                    <a:pt x="408835" y="1000398"/>
                  </a:lnTo>
                  <a:lnTo>
                    <a:pt x="363051" y="989339"/>
                  </a:lnTo>
                  <a:lnTo>
                    <a:pt x="318996"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close/>
                </a:path>
              </a:pathLst>
            </a:custGeom>
            <a:ln w="9524">
              <a:solidFill>
                <a:srgbClr val="BBCBCE"/>
              </a:solidFill>
            </a:ln>
          </p:spPr>
          <p:txBody>
            <a:bodyPr wrap="square" lIns="0" tIns="0" rIns="0" bIns="0" rtlCol="0"/>
            <a:lstStyle/>
            <a:p>
              <a:pPr defTabSz="1219170"/>
              <a:endParaRPr sz="2400" kern="0">
                <a:solidFill>
                  <a:sysClr val="windowText" lastClr="000000"/>
                </a:solidFill>
              </a:endParaRPr>
            </a:p>
          </p:txBody>
        </p:sp>
        <p:sp>
          <p:nvSpPr>
            <p:cNvPr id="10" name="object 10"/>
            <p:cNvSpPr/>
            <p:nvPr/>
          </p:nvSpPr>
          <p:spPr>
            <a:xfrm>
              <a:off x="880612" y="663114"/>
              <a:ext cx="821690" cy="821690"/>
            </a:xfrm>
            <a:custGeom>
              <a:avLst/>
              <a:gdLst/>
              <a:ahLst/>
              <a:cxnLst/>
              <a:rect l="l" t="t" r="r" b="b"/>
              <a:pathLst>
                <a:path w="821689" h="821690">
                  <a:moveTo>
                    <a:pt x="410549" y="821099"/>
                  </a:moveTo>
                  <a:lnTo>
                    <a:pt x="362671" y="818337"/>
                  </a:lnTo>
                  <a:lnTo>
                    <a:pt x="316414" y="810257"/>
                  </a:lnTo>
                  <a:lnTo>
                    <a:pt x="272088" y="797165"/>
                  </a:lnTo>
                  <a:lnTo>
                    <a:pt x="230000" y="779371"/>
                  </a:lnTo>
                  <a:lnTo>
                    <a:pt x="190458" y="757182"/>
                  </a:lnTo>
                  <a:lnTo>
                    <a:pt x="153771" y="730906"/>
                  </a:lnTo>
                  <a:lnTo>
                    <a:pt x="120247" y="700852"/>
                  </a:lnTo>
                  <a:lnTo>
                    <a:pt x="90193" y="667328"/>
                  </a:lnTo>
                  <a:lnTo>
                    <a:pt x="63917" y="630640"/>
                  </a:lnTo>
                  <a:lnTo>
                    <a:pt x="41728" y="591099"/>
                  </a:lnTo>
                  <a:lnTo>
                    <a:pt x="23934" y="549011"/>
                  </a:lnTo>
                  <a:lnTo>
                    <a:pt x="10842" y="504685"/>
                  </a:lnTo>
                  <a:lnTo>
                    <a:pt x="2762" y="458428"/>
                  </a:lnTo>
                  <a:lnTo>
                    <a:pt x="0" y="410549"/>
                  </a:lnTo>
                  <a:lnTo>
                    <a:pt x="2672" y="364225"/>
                  </a:lnTo>
                  <a:lnTo>
                    <a:pt x="2762" y="362671"/>
                  </a:lnTo>
                  <a:lnTo>
                    <a:pt x="10842" y="316414"/>
                  </a:lnTo>
                  <a:lnTo>
                    <a:pt x="23934" y="272088"/>
                  </a:lnTo>
                  <a:lnTo>
                    <a:pt x="41728" y="230000"/>
                  </a:lnTo>
                  <a:lnTo>
                    <a:pt x="63917" y="190458"/>
                  </a:lnTo>
                  <a:lnTo>
                    <a:pt x="90193" y="153771"/>
                  </a:lnTo>
                  <a:lnTo>
                    <a:pt x="120247" y="120247"/>
                  </a:lnTo>
                  <a:lnTo>
                    <a:pt x="153771" y="90193"/>
                  </a:lnTo>
                  <a:lnTo>
                    <a:pt x="190458" y="63917"/>
                  </a:lnTo>
                  <a:lnTo>
                    <a:pt x="230000" y="41728"/>
                  </a:lnTo>
                  <a:lnTo>
                    <a:pt x="272088" y="23934"/>
                  </a:lnTo>
                  <a:lnTo>
                    <a:pt x="316414" y="10842"/>
                  </a:lnTo>
                  <a:lnTo>
                    <a:pt x="362671" y="2762"/>
                  </a:lnTo>
                  <a:lnTo>
                    <a:pt x="410549" y="0"/>
                  </a:lnTo>
                  <a:lnTo>
                    <a:pt x="456874" y="2620"/>
                  </a:lnTo>
                  <a:lnTo>
                    <a:pt x="502251" y="10370"/>
                  </a:lnTo>
                  <a:lnTo>
                    <a:pt x="546278" y="23084"/>
                  </a:lnTo>
                  <a:lnTo>
                    <a:pt x="588554" y="40596"/>
                  </a:lnTo>
                  <a:lnTo>
                    <a:pt x="628676" y="62737"/>
                  </a:lnTo>
                  <a:lnTo>
                    <a:pt x="666243" y="89343"/>
                  </a:lnTo>
                  <a:lnTo>
                    <a:pt x="700852" y="120247"/>
                  </a:lnTo>
                  <a:lnTo>
                    <a:pt x="731756" y="154856"/>
                  </a:lnTo>
                  <a:lnTo>
                    <a:pt x="758362" y="192423"/>
                  </a:lnTo>
                  <a:lnTo>
                    <a:pt x="780503" y="232545"/>
                  </a:lnTo>
                  <a:lnTo>
                    <a:pt x="798015" y="274821"/>
                  </a:lnTo>
                  <a:lnTo>
                    <a:pt x="810729" y="318848"/>
                  </a:lnTo>
                  <a:lnTo>
                    <a:pt x="818479" y="364225"/>
                  </a:lnTo>
                  <a:lnTo>
                    <a:pt x="821099" y="410549"/>
                  </a:lnTo>
                  <a:lnTo>
                    <a:pt x="818337" y="458428"/>
                  </a:lnTo>
                  <a:lnTo>
                    <a:pt x="810257" y="504685"/>
                  </a:lnTo>
                  <a:lnTo>
                    <a:pt x="797165" y="549011"/>
                  </a:lnTo>
                  <a:lnTo>
                    <a:pt x="779371" y="591099"/>
                  </a:lnTo>
                  <a:lnTo>
                    <a:pt x="757182" y="630640"/>
                  </a:lnTo>
                  <a:lnTo>
                    <a:pt x="730906" y="667328"/>
                  </a:lnTo>
                  <a:lnTo>
                    <a:pt x="700852" y="700852"/>
                  </a:lnTo>
                  <a:lnTo>
                    <a:pt x="667328" y="730906"/>
                  </a:lnTo>
                  <a:lnTo>
                    <a:pt x="630640" y="757182"/>
                  </a:lnTo>
                  <a:lnTo>
                    <a:pt x="591099" y="779371"/>
                  </a:lnTo>
                  <a:lnTo>
                    <a:pt x="549011" y="797165"/>
                  </a:lnTo>
                  <a:lnTo>
                    <a:pt x="504685" y="810257"/>
                  </a:lnTo>
                  <a:lnTo>
                    <a:pt x="458428" y="818337"/>
                  </a:lnTo>
                  <a:lnTo>
                    <a:pt x="410549" y="821099"/>
                  </a:lnTo>
                  <a:close/>
                </a:path>
              </a:pathLst>
            </a:custGeom>
            <a:solidFill>
              <a:srgbClr val="101820"/>
            </a:solidFill>
          </p:spPr>
          <p:txBody>
            <a:bodyPr wrap="square" lIns="0" tIns="0" rIns="0" bIns="0" rtlCol="0"/>
            <a:lstStyle/>
            <a:p>
              <a:pPr defTabSz="1219170"/>
              <a:endParaRPr sz="2400" kern="0">
                <a:solidFill>
                  <a:sysClr val="windowText" lastClr="000000"/>
                </a:solidFill>
              </a:endParaRPr>
            </a:p>
          </p:txBody>
        </p:sp>
        <p:sp>
          <p:nvSpPr>
            <p:cNvPr id="11" name="object 11"/>
            <p:cNvSpPr/>
            <p:nvPr/>
          </p:nvSpPr>
          <p:spPr>
            <a:xfrm>
              <a:off x="1209196" y="1544369"/>
              <a:ext cx="163830" cy="162560"/>
            </a:xfrm>
            <a:custGeom>
              <a:avLst/>
              <a:gdLst/>
              <a:ahLst/>
              <a:cxnLst/>
              <a:rect l="l" t="t" r="r" b="b"/>
              <a:pathLst>
                <a:path w="163830" h="162560">
                  <a:moveTo>
                    <a:pt x="81899" y="162299"/>
                  </a:moveTo>
                  <a:lnTo>
                    <a:pt x="0" y="0"/>
                  </a:lnTo>
                  <a:lnTo>
                    <a:pt x="163799" y="0"/>
                  </a:lnTo>
                  <a:lnTo>
                    <a:pt x="81899" y="1622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pic>
          <p:nvPicPr>
            <p:cNvPr id="12" name="object 12"/>
            <p:cNvPicPr/>
            <p:nvPr/>
          </p:nvPicPr>
          <p:blipFill>
            <a:blip r:embed="rId3" cstate="print"/>
            <a:stretch>
              <a:fillRect/>
            </a:stretch>
          </p:blipFill>
          <p:spPr>
            <a:xfrm>
              <a:off x="1063333" y="849560"/>
              <a:ext cx="424630" cy="437119"/>
            </a:xfrm>
            <a:prstGeom prst="rect">
              <a:avLst/>
            </a:prstGeom>
          </p:spPr>
        </p:pic>
      </p:grpSp>
      <p:grpSp>
        <p:nvGrpSpPr>
          <p:cNvPr id="13" name="object 13">
            <a:extLst>
              <a:ext uri="{C183D7F6-B498-43B3-948B-1728B52AA6E4}">
                <adec:decorative xmlns:adec="http://schemas.microsoft.com/office/drawing/2017/decorative" val="1"/>
              </a:ext>
            </a:extLst>
          </p:cNvPr>
          <p:cNvGrpSpPr/>
          <p:nvPr/>
        </p:nvGrpSpPr>
        <p:grpSpPr>
          <a:xfrm>
            <a:off x="2962758" y="752169"/>
            <a:ext cx="1358900" cy="1524000"/>
            <a:chOff x="2222068" y="564127"/>
            <a:chExt cx="1019175" cy="1143000"/>
          </a:xfrm>
        </p:grpSpPr>
        <p:sp>
          <p:nvSpPr>
            <p:cNvPr id="14" name="object 14"/>
            <p:cNvSpPr/>
            <p:nvPr/>
          </p:nvSpPr>
          <p:spPr>
            <a:xfrm>
              <a:off x="2226830" y="568889"/>
              <a:ext cx="1009650" cy="1009650"/>
            </a:xfrm>
            <a:custGeom>
              <a:avLst/>
              <a:gdLst/>
              <a:ahLst/>
              <a:cxnLst/>
              <a:rect l="l" t="t" r="r" b="b"/>
              <a:pathLst>
                <a:path w="1009650" h="1009650">
                  <a:moveTo>
                    <a:pt x="504749" y="1009499"/>
                  </a:moveTo>
                  <a:lnTo>
                    <a:pt x="456139" y="1007189"/>
                  </a:lnTo>
                  <a:lnTo>
                    <a:pt x="408835" y="1000398"/>
                  </a:lnTo>
                  <a:lnTo>
                    <a:pt x="363051" y="989339"/>
                  </a:lnTo>
                  <a:lnTo>
                    <a:pt x="318996"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6" y="35277"/>
                  </a:lnTo>
                  <a:lnTo>
                    <a:pt x="363051" y="20160"/>
                  </a:lnTo>
                  <a:lnTo>
                    <a:pt x="408835" y="9101"/>
                  </a:lnTo>
                  <a:lnTo>
                    <a:pt x="456139" y="2310"/>
                  </a:lnTo>
                  <a:lnTo>
                    <a:pt x="504749" y="0"/>
                  </a:lnTo>
                  <a:lnTo>
                    <a:pt x="554638" y="2469"/>
                  </a:lnTo>
                  <a:lnTo>
                    <a:pt x="603681" y="9788"/>
                  </a:lnTo>
                  <a:lnTo>
                    <a:pt x="651549" y="21817"/>
                  </a:lnTo>
                  <a:lnTo>
                    <a:pt x="697909" y="38421"/>
                  </a:lnTo>
                  <a:lnTo>
                    <a:pt x="742432" y="59462"/>
                  </a:lnTo>
                  <a:lnTo>
                    <a:pt x="784785" y="84803"/>
                  </a:lnTo>
                  <a:lnTo>
                    <a:pt x="824639" y="114307"/>
                  </a:lnTo>
                  <a:lnTo>
                    <a:pt x="861662" y="147837"/>
                  </a:lnTo>
                  <a:lnTo>
                    <a:pt x="895192" y="184860"/>
                  </a:lnTo>
                  <a:lnTo>
                    <a:pt x="924696"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3" y="772574"/>
                  </a:lnTo>
                  <a:lnTo>
                    <a:pt x="906645" y="810168"/>
                  </a:lnTo>
                  <a:lnTo>
                    <a:pt x="877415" y="845185"/>
                  </a:lnTo>
                  <a:lnTo>
                    <a:pt x="845185" y="877415"/>
                  </a:lnTo>
                  <a:lnTo>
                    <a:pt x="810168" y="906645"/>
                  </a:lnTo>
                  <a:lnTo>
                    <a:pt x="772574" y="932663"/>
                  </a:lnTo>
                  <a:lnTo>
                    <a:pt x="732615" y="955260"/>
                  </a:lnTo>
                  <a:lnTo>
                    <a:pt x="690503" y="974222"/>
                  </a:lnTo>
                  <a:lnTo>
                    <a:pt x="646448" y="989339"/>
                  </a:lnTo>
                  <a:lnTo>
                    <a:pt x="600664" y="1000398"/>
                  </a:lnTo>
                  <a:lnTo>
                    <a:pt x="553360" y="1007189"/>
                  </a:lnTo>
                  <a:lnTo>
                    <a:pt x="504749" y="10094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sp>
          <p:nvSpPr>
            <p:cNvPr id="15" name="object 15"/>
            <p:cNvSpPr/>
            <p:nvPr/>
          </p:nvSpPr>
          <p:spPr>
            <a:xfrm>
              <a:off x="2226830" y="568889"/>
              <a:ext cx="1009650" cy="1009650"/>
            </a:xfrm>
            <a:custGeom>
              <a:avLst/>
              <a:gdLst/>
              <a:ahLst/>
              <a:cxnLst/>
              <a:rect l="l" t="t" r="r" b="b"/>
              <a:pathLst>
                <a:path w="1009650" h="1009650">
                  <a:moveTo>
                    <a:pt x="0" y="504749"/>
                  </a:move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6" y="35277"/>
                  </a:lnTo>
                  <a:lnTo>
                    <a:pt x="363051" y="20160"/>
                  </a:lnTo>
                  <a:lnTo>
                    <a:pt x="408835" y="9101"/>
                  </a:lnTo>
                  <a:lnTo>
                    <a:pt x="456139" y="2310"/>
                  </a:lnTo>
                  <a:lnTo>
                    <a:pt x="504749" y="0"/>
                  </a:lnTo>
                  <a:lnTo>
                    <a:pt x="554638" y="2469"/>
                  </a:lnTo>
                  <a:lnTo>
                    <a:pt x="603681" y="9788"/>
                  </a:lnTo>
                  <a:lnTo>
                    <a:pt x="651549" y="21817"/>
                  </a:lnTo>
                  <a:lnTo>
                    <a:pt x="697909" y="38421"/>
                  </a:lnTo>
                  <a:lnTo>
                    <a:pt x="742432" y="59462"/>
                  </a:lnTo>
                  <a:lnTo>
                    <a:pt x="784785" y="84803"/>
                  </a:lnTo>
                  <a:lnTo>
                    <a:pt x="824639" y="114307"/>
                  </a:lnTo>
                  <a:lnTo>
                    <a:pt x="861662" y="147837"/>
                  </a:lnTo>
                  <a:lnTo>
                    <a:pt x="895192" y="184860"/>
                  </a:lnTo>
                  <a:lnTo>
                    <a:pt x="924696"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3" y="772574"/>
                  </a:lnTo>
                  <a:lnTo>
                    <a:pt x="906645" y="810168"/>
                  </a:lnTo>
                  <a:lnTo>
                    <a:pt x="877415" y="845185"/>
                  </a:lnTo>
                  <a:lnTo>
                    <a:pt x="845185" y="877415"/>
                  </a:lnTo>
                  <a:lnTo>
                    <a:pt x="810168" y="906645"/>
                  </a:lnTo>
                  <a:lnTo>
                    <a:pt x="772574" y="932663"/>
                  </a:lnTo>
                  <a:lnTo>
                    <a:pt x="732615" y="955260"/>
                  </a:lnTo>
                  <a:lnTo>
                    <a:pt x="690503" y="974222"/>
                  </a:lnTo>
                  <a:lnTo>
                    <a:pt x="646448" y="989339"/>
                  </a:lnTo>
                  <a:lnTo>
                    <a:pt x="600664" y="1000398"/>
                  </a:lnTo>
                  <a:lnTo>
                    <a:pt x="553360" y="1007189"/>
                  </a:lnTo>
                  <a:lnTo>
                    <a:pt x="504749" y="1009499"/>
                  </a:lnTo>
                  <a:lnTo>
                    <a:pt x="456139" y="1007189"/>
                  </a:lnTo>
                  <a:lnTo>
                    <a:pt x="408835" y="1000398"/>
                  </a:lnTo>
                  <a:lnTo>
                    <a:pt x="363051" y="989339"/>
                  </a:lnTo>
                  <a:lnTo>
                    <a:pt x="318996"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close/>
                </a:path>
              </a:pathLst>
            </a:custGeom>
            <a:ln w="9524">
              <a:solidFill>
                <a:srgbClr val="BBCBCE"/>
              </a:solidFill>
            </a:ln>
          </p:spPr>
          <p:txBody>
            <a:bodyPr wrap="square" lIns="0" tIns="0" rIns="0" bIns="0" rtlCol="0"/>
            <a:lstStyle/>
            <a:p>
              <a:pPr defTabSz="1219170"/>
              <a:endParaRPr sz="2400" kern="0">
                <a:solidFill>
                  <a:sysClr val="windowText" lastClr="000000"/>
                </a:solidFill>
              </a:endParaRPr>
            </a:p>
          </p:txBody>
        </p:sp>
        <p:sp>
          <p:nvSpPr>
            <p:cNvPr id="16" name="object 16"/>
            <p:cNvSpPr/>
            <p:nvPr/>
          </p:nvSpPr>
          <p:spPr>
            <a:xfrm>
              <a:off x="2321055" y="663114"/>
              <a:ext cx="821690" cy="821690"/>
            </a:xfrm>
            <a:custGeom>
              <a:avLst/>
              <a:gdLst/>
              <a:ahLst/>
              <a:cxnLst/>
              <a:rect l="l" t="t" r="r" b="b"/>
              <a:pathLst>
                <a:path w="821689" h="821690">
                  <a:moveTo>
                    <a:pt x="410549" y="821099"/>
                  </a:moveTo>
                  <a:lnTo>
                    <a:pt x="362671" y="818337"/>
                  </a:lnTo>
                  <a:lnTo>
                    <a:pt x="316414" y="810257"/>
                  </a:lnTo>
                  <a:lnTo>
                    <a:pt x="272088" y="797165"/>
                  </a:lnTo>
                  <a:lnTo>
                    <a:pt x="230000" y="779371"/>
                  </a:lnTo>
                  <a:lnTo>
                    <a:pt x="190458" y="757182"/>
                  </a:lnTo>
                  <a:lnTo>
                    <a:pt x="153771" y="730906"/>
                  </a:lnTo>
                  <a:lnTo>
                    <a:pt x="120247" y="700852"/>
                  </a:lnTo>
                  <a:lnTo>
                    <a:pt x="90193" y="667328"/>
                  </a:lnTo>
                  <a:lnTo>
                    <a:pt x="63917" y="630640"/>
                  </a:lnTo>
                  <a:lnTo>
                    <a:pt x="41728" y="591099"/>
                  </a:lnTo>
                  <a:lnTo>
                    <a:pt x="23934" y="549011"/>
                  </a:lnTo>
                  <a:lnTo>
                    <a:pt x="10842" y="504685"/>
                  </a:lnTo>
                  <a:lnTo>
                    <a:pt x="2762" y="458428"/>
                  </a:lnTo>
                  <a:lnTo>
                    <a:pt x="0" y="410549"/>
                  </a:lnTo>
                  <a:lnTo>
                    <a:pt x="2672" y="364225"/>
                  </a:lnTo>
                  <a:lnTo>
                    <a:pt x="2762" y="362671"/>
                  </a:lnTo>
                  <a:lnTo>
                    <a:pt x="10842" y="316414"/>
                  </a:lnTo>
                  <a:lnTo>
                    <a:pt x="23934" y="272088"/>
                  </a:lnTo>
                  <a:lnTo>
                    <a:pt x="41728" y="230000"/>
                  </a:lnTo>
                  <a:lnTo>
                    <a:pt x="63917" y="190458"/>
                  </a:lnTo>
                  <a:lnTo>
                    <a:pt x="90193" y="153771"/>
                  </a:lnTo>
                  <a:lnTo>
                    <a:pt x="120247" y="120247"/>
                  </a:lnTo>
                  <a:lnTo>
                    <a:pt x="153771" y="90193"/>
                  </a:lnTo>
                  <a:lnTo>
                    <a:pt x="190458" y="63917"/>
                  </a:lnTo>
                  <a:lnTo>
                    <a:pt x="230000" y="41728"/>
                  </a:lnTo>
                  <a:lnTo>
                    <a:pt x="272088" y="23934"/>
                  </a:lnTo>
                  <a:lnTo>
                    <a:pt x="316414" y="10842"/>
                  </a:lnTo>
                  <a:lnTo>
                    <a:pt x="362671" y="2762"/>
                  </a:lnTo>
                  <a:lnTo>
                    <a:pt x="410549" y="0"/>
                  </a:lnTo>
                  <a:lnTo>
                    <a:pt x="456874" y="2620"/>
                  </a:lnTo>
                  <a:lnTo>
                    <a:pt x="502251" y="10370"/>
                  </a:lnTo>
                  <a:lnTo>
                    <a:pt x="546278" y="23084"/>
                  </a:lnTo>
                  <a:lnTo>
                    <a:pt x="588554" y="40596"/>
                  </a:lnTo>
                  <a:lnTo>
                    <a:pt x="628676" y="62737"/>
                  </a:lnTo>
                  <a:lnTo>
                    <a:pt x="666243" y="89343"/>
                  </a:lnTo>
                  <a:lnTo>
                    <a:pt x="700852" y="120247"/>
                  </a:lnTo>
                  <a:lnTo>
                    <a:pt x="731756" y="154856"/>
                  </a:lnTo>
                  <a:lnTo>
                    <a:pt x="758362" y="192423"/>
                  </a:lnTo>
                  <a:lnTo>
                    <a:pt x="780503" y="232545"/>
                  </a:lnTo>
                  <a:lnTo>
                    <a:pt x="798015" y="274821"/>
                  </a:lnTo>
                  <a:lnTo>
                    <a:pt x="810729" y="318848"/>
                  </a:lnTo>
                  <a:lnTo>
                    <a:pt x="818479" y="364225"/>
                  </a:lnTo>
                  <a:lnTo>
                    <a:pt x="821099" y="410549"/>
                  </a:lnTo>
                  <a:lnTo>
                    <a:pt x="818337" y="458428"/>
                  </a:lnTo>
                  <a:lnTo>
                    <a:pt x="810257" y="504685"/>
                  </a:lnTo>
                  <a:lnTo>
                    <a:pt x="797165" y="549011"/>
                  </a:lnTo>
                  <a:lnTo>
                    <a:pt x="779371" y="591099"/>
                  </a:lnTo>
                  <a:lnTo>
                    <a:pt x="757182" y="630640"/>
                  </a:lnTo>
                  <a:lnTo>
                    <a:pt x="730906" y="667328"/>
                  </a:lnTo>
                  <a:lnTo>
                    <a:pt x="700852" y="700852"/>
                  </a:lnTo>
                  <a:lnTo>
                    <a:pt x="667328" y="730906"/>
                  </a:lnTo>
                  <a:lnTo>
                    <a:pt x="630640" y="757182"/>
                  </a:lnTo>
                  <a:lnTo>
                    <a:pt x="591099" y="779371"/>
                  </a:lnTo>
                  <a:lnTo>
                    <a:pt x="549011" y="797165"/>
                  </a:lnTo>
                  <a:lnTo>
                    <a:pt x="504685" y="810257"/>
                  </a:lnTo>
                  <a:lnTo>
                    <a:pt x="458428" y="818337"/>
                  </a:lnTo>
                  <a:lnTo>
                    <a:pt x="410549" y="821099"/>
                  </a:lnTo>
                  <a:close/>
                </a:path>
              </a:pathLst>
            </a:custGeom>
            <a:solidFill>
              <a:srgbClr val="381621"/>
            </a:solidFill>
          </p:spPr>
          <p:txBody>
            <a:bodyPr wrap="square" lIns="0" tIns="0" rIns="0" bIns="0" rtlCol="0"/>
            <a:lstStyle/>
            <a:p>
              <a:pPr defTabSz="1219170"/>
              <a:endParaRPr sz="2400" kern="0">
                <a:solidFill>
                  <a:sysClr val="windowText" lastClr="000000"/>
                </a:solidFill>
              </a:endParaRPr>
            </a:p>
          </p:txBody>
        </p:sp>
        <p:sp>
          <p:nvSpPr>
            <p:cNvPr id="17" name="object 17"/>
            <p:cNvSpPr/>
            <p:nvPr/>
          </p:nvSpPr>
          <p:spPr>
            <a:xfrm>
              <a:off x="2649639" y="1544369"/>
              <a:ext cx="163830" cy="162560"/>
            </a:xfrm>
            <a:custGeom>
              <a:avLst/>
              <a:gdLst/>
              <a:ahLst/>
              <a:cxnLst/>
              <a:rect l="l" t="t" r="r" b="b"/>
              <a:pathLst>
                <a:path w="163830" h="162560">
                  <a:moveTo>
                    <a:pt x="81899" y="162299"/>
                  </a:moveTo>
                  <a:lnTo>
                    <a:pt x="0" y="0"/>
                  </a:lnTo>
                  <a:lnTo>
                    <a:pt x="163799" y="0"/>
                  </a:lnTo>
                  <a:lnTo>
                    <a:pt x="81899" y="1622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pic>
          <p:nvPicPr>
            <p:cNvPr id="18" name="object 18"/>
            <p:cNvPicPr/>
            <p:nvPr/>
          </p:nvPicPr>
          <p:blipFill>
            <a:blip r:embed="rId4" cstate="print"/>
            <a:stretch>
              <a:fillRect/>
            </a:stretch>
          </p:blipFill>
          <p:spPr>
            <a:xfrm>
              <a:off x="2501713" y="802088"/>
              <a:ext cx="459323" cy="472833"/>
            </a:xfrm>
            <a:prstGeom prst="rect">
              <a:avLst/>
            </a:prstGeom>
          </p:spPr>
        </p:pic>
      </p:grpSp>
      <p:grpSp>
        <p:nvGrpSpPr>
          <p:cNvPr id="19" name="object 19">
            <a:extLst>
              <a:ext uri="{C183D7F6-B498-43B3-948B-1728B52AA6E4}">
                <adec:decorative xmlns:adec="http://schemas.microsoft.com/office/drawing/2017/decorative" val="1"/>
              </a:ext>
            </a:extLst>
          </p:cNvPr>
          <p:cNvGrpSpPr/>
          <p:nvPr/>
        </p:nvGrpSpPr>
        <p:grpSpPr>
          <a:xfrm>
            <a:off x="4883349" y="752169"/>
            <a:ext cx="1358900" cy="1524000"/>
            <a:chOff x="3662511" y="564127"/>
            <a:chExt cx="1019175" cy="1143000"/>
          </a:xfrm>
        </p:grpSpPr>
        <p:sp>
          <p:nvSpPr>
            <p:cNvPr id="20" name="object 20"/>
            <p:cNvSpPr/>
            <p:nvPr/>
          </p:nvSpPr>
          <p:spPr>
            <a:xfrm>
              <a:off x="3667273" y="568889"/>
              <a:ext cx="1009650" cy="1009650"/>
            </a:xfrm>
            <a:custGeom>
              <a:avLst/>
              <a:gdLst/>
              <a:ahLst/>
              <a:cxnLst/>
              <a:rect l="l" t="t" r="r" b="b"/>
              <a:pathLst>
                <a:path w="1009650" h="1009650">
                  <a:moveTo>
                    <a:pt x="504749" y="1009499"/>
                  </a:moveTo>
                  <a:lnTo>
                    <a:pt x="456139" y="1007189"/>
                  </a:lnTo>
                  <a:lnTo>
                    <a:pt x="408835" y="1000398"/>
                  </a:lnTo>
                  <a:lnTo>
                    <a:pt x="363051" y="989339"/>
                  </a:lnTo>
                  <a:lnTo>
                    <a:pt x="318997"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7" y="35277"/>
                  </a:lnTo>
                  <a:lnTo>
                    <a:pt x="363051" y="20160"/>
                  </a:lnTo>
                  <a:lnTo>
                    <a:pt x="408835" y="9101"/>
                  </a:lnTo>
                  <a:lnTo>
                    <a:pt x="456139" y="2310"/>
                  </a:lnTo>
                  <a:lnTo>
                    <a:pt x="504749" y="0"/>
                  </a:lnTo>
                  <a:lnTo>
                    <a:pt x="554638" y="2469"/>
                  </a:lnTo>
                  <a:lnTo>
                    <a:pt x="603681" y="9788"/>
                  </a:lnTo>
                  <a:lnTo>
                    <a:pt x="651549" y="21817"/>
                  </a:lnTo>
                  <a:lnTo>
                    <a:pt x="697909" y="38421"/>
                  </a:lnTo>
                  <a:lnTo>
                    <a:pt x="742432" y="59462"/>
                  </a:lnTo>
                  <a:lnTo>
                    <a:pt x="784786" y="84803"/>
                  </a:lnTo>
                  <a:lnTo>
                    <a:pt x="824639" y="114307"/>
                  </a:lnTo>
                  <a:lnTo>
                    <a:pt x="861662" y="147837"/>
                  </a:lnTo>
                  <a:lnTo>
                    <a:pt x="895192" y="184860"/>
                  </a:lnTo>
                  <a:lnTo>
                    <a:pt x="924696"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4" y="772574"/>
                  </a:lnTo>
                  <a:lnTo>
                    <a:pt x="906645" y="810168"/>
                  </a:lnTo>
                  <a:lnTo>
                    <a:pt x="877415" y="845185"/>
                  </a:lnTo>
                  <a:lnTo>
                    <a:pt x="845185" y="877415"/>
                  </a:lnTo>
                  <a:lnTo>
                    <a:pt x="810168" y="906645"/>
                  </a:lnTo>
                  <a:lnTo>
                    <a:pt x="772574" y="932663"/>
                  </a:lnTo>
                  <a:lnTo>
                    <a:pt x="732615" y="955260"/>
                  </a:lnTo>
                  <a:lnTo>
                    <a:pt x="690503" y="974222"/>
                  </a:lnTo>
                  <a:lnTo>
                    <a:pt x="646449" y="989339"/>
                  </a:lnTo>
                  <a:lnTo>
                    <a:pt x="600664" y="1000398"/>
                  </a:lnTo>
                  <a:lnTo>
                    <a:pt x="553360" y="1007189"/>
                  </a:lnTo>
                  <a:lnTo>
                    <a:pt x="504749" y="10094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sp>
          <p:nvSpPr>
            <p:cNvPr id="21" name="object 21"/>
            <p:cNvSpPr/>
            <p:nvPr/>
          </p:nvSpPr>
          <p:spPr>
            <a:xfrm>
              <a:off x="3667273" y="568889"/>
              <a:ext cx="1009650" cy="1009650"/>
            </a:xfrm>
            <a:custGeom>
              <a:avLst/>
              <a:gdLst/>
              <a:ahLst/>
              <a:cxnLst/>
              <a:rect l="l" t="t" r="r" b="b"/>
              <a:pathLst>
                <a:path w="1009650" h="1009650">
                  <a:moveTo>
                    <a:pt x="0" y="504749"/>
                  </a:move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7" y="35277"/>
                  </a:lnTo>
                  <a:lnTo>
                    <a:pt x="363051" y="20160"/>
                  </a:lnTo>
                  <a:lnTo>
                    <a:pt x="408835" y="9101"/>
                  </a:lnTo>
                  <a:lnTo>
                    <a:pt x="456139" y="2310"/>
                  </a:lnTo>
                  <a:lnTo>
                    <a:pt x="504749" y="0"/>
                  </a:lnTo>
                  <a:lnTo>
                    <a:pt x="554638" y="2469"/>
                  </a:lnTo>
                  <a:lnTo>
                    <a:pt x="603681" y="9788"/>
                  </a:lnTo>
                  <a:lnTo>
                    <a:pt x="651549" y="21817"/>
                  </a:lnTo>
                  <a:lnTo>
                    <a:pt x="697909" y="38421"/>
                  </a:lnTo>
                  <a:lnTo>
                    <a:pt x="742432" y="59462"/>
                  </a:lnTo>
                  <a:lnTo>
                    <a:pt x="784786" y="84803"/>
                  </a:lnTo>
                  <a:lnTo>
                    <a:pt x="824639" y="114307"/>
                  </a:lnTo>
                  <a:lnTo>
                    <a:pt x="861662" y="147837"/>
                  </a:lnTo>
                  <a:lnTo>
                    <a:pt x="895192" y="184860"/>
                  </a:lnTo>
                  <a:lnTo>
                    <a:pt x="924696"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4" y="772574"/>
                  </a:lnTo>
                  <a:lnTo>
                    <a:pt x="906645" y="810168"/>
                  </a:lnTo>
                  <a:lnTo>
                    <a:pt x="877415" y="845185"/>
                  </a:lnTo>
                  <a:lnTo>
                    <a:pt x="845185" y="877415"/>
                  </a:lnTo>
                  <a:lnTo>
                    <a:pt x="810168" y="906645"/>
                  </a:lnTo>
                  <a:lnTo>
                    <a:pt x="772574" y="932663"/>
                  </a:lnTo>
                  <a:lnTo>
                    <a:pt x="732615" y="955260"/>
                  </a:lnTo>
                  <a:lnTo>
                    <a:pt x="690503" y="974222"/>
                  </a:lnTo>
                  <a:lnTo>
                    <a:pt x="646449" y="989339"/>
                  </a:lnTo>
                  <a:lnTo>
                    <a:pt x="600664" y="1000398"/>
                  </a:lnTo>
                  <a:lnTo>
                    <a:pt x="553360" y="1007189"/>
                  </a:lnTo>
                  <a:lnTo>
                    <a:pt x="504749" y="1009499"/>
                  </a:lnTo>
                  <a:lnTo>
                    <a:pt x="456139" y="1007189"/>
                  </a:lnTo>
                  <a:lnTo>
                    <a:pt x="408835" y="1000398"/>
                  </a:lnTo>
                  <a:lnTo>
                    <a:pt x="363051" y="989339"/>
                  </a:lnTo>
                  <a:lnTo>
                    <a:pt x="318997"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close/>
                </a:path>
              </a:pathLst>
            </a:custGeom>
            <a:ln w="9524">
              <a:solidFill>
                <a:srgbClr val="BBCBCE"/>
              </a:solidFill>
            </a:ln>
          </p:spPr>
          <p:txBody>
            <a:bodyPr wrap="square" lIns="0" tIns="0" rIns="0" bIns="0" rtlCol="0"/>
            <a:lstStyle/>
            <a:p>
              <a:pPr defTabSz="1219170"/>
              <a:endParaRPr sz="2400" kern="0">
                <a:solidFill>
                  <a:sysClr val="windowText" lastClr="000000"/>
                </a:solidFill>
              </a:endParaRPr>
            </a:p>
          </p:txBody>
        </p:sp>
        <p:sp>
          <p:nvSpPr>
            <p:cNvPr id="22" name="object 22"/>
            <p:cNvSpPr/>
            <p:nvPr/>
          </p:nvSpPr>
          <p:spPr>
            <a:xfrm>
              <a:off x="3761498" y="663114"/>
              <a:ext cx="821690" cy="821690"/>
            </a:xfrm>
            <a:custGeom>
              <a:avLst/>
              <a:gdLst/>
              <a:ahLst/>
              <a:cxnLst/>
              <a:rect l="l" t="t" r="r" b="b"/>
              <a:pathLst>
                <a:path w="821689" h="821690">
                  <a:moveTo>
                    <a:pt x="410549" y="821099"/>
                  </a:moveTo>
                  <a:lnTo>
                    <a:pt x="362671" y="818337"/>
                  </a:lnTo>
                  <a:lnTo>
                    <a:pt x="316414" y="810257"/>
                  </a:lnTo>
                  <a:lnTo>
                    <a:pt x="272088" y="797165"/>
                  </a:lnTo>
                  <a:lnTo>
                    <a:pt x="230000" y="779371"/>
                  </a:lnTo>
                  <a:lnTo>
                    <a:pt x="190459" y="757182"/>
                  </a:lnTo>
                  <a:lnTo>
                    <a:pt x="153772" y="730906"/>
                  </a:lnTo>
                  <a:lnTo>
                    <a:pt x="120247" y="700852"/>
                  </a:lnTo>
                  <a:lnTo>
                    <a:pt x="90193" y="667328"/>
                  </a:lnTo>
                  <a:lnTo>
                    <a:pt x="63917" y="630640"/>
                  </a:lnTo>
                  <a:lnTo>
                    <a:pt x="41728" y="591099"/>
                  </a:lnTo>
                  <a:lnTo>
                    <a:pt x="23934" y="549011"/>
                  </a:lnTo>
                  <a:lnTo>
                    <a:pt x="10842" y="504685"/>
                  </a:lnTo>
                  <a:lnTo>
                    <a:pt x="2762" y="458428"/>
                  </a:lnTo>
                  <a:lnTo>
                    <a:pt x="0" y="410549"/>
                  </a:lnTo>
                  <a:lnTo>
                    <a:pt x="2672" y="364225"/>
                  </a:lnTo>
                  <a:lnTo>
                    <a:pt x="2762" y="362671"/>
                  </a:lnTo>
                  <a:lnTo>
                    <a:pt x="10842" y="316414"/>
                  </a:lnTo>
                  <a:lnTo>
                    <a:pt x="23934" y="272088"/>
                  </a:lnTo>
                  <a:lnTo>
                    <a:pt x="41728" y="230000"/>
                  </a:lnTo>
                  <a:lnTo>
                    <a:pt x="63917" y="190458"/>
                  </a:lnTo>
                  <a:lnTo>
                    <a:pt x="90193" y="153771"/>
                  </a:lnTo>
                  <a:lnTo>
                    <a:pt x="120247" y="120247"/>
                  </a:lnTo>
                  <a:lnTo>
                    <a:pt x="153772" y="90193"/>
                  </a:lnTo>
                  <a:lnTo>
                    <a:pt x="190459" y="63917"/>
                  </a:lnTo>
                  <a:lnTo>
                    <a:pt x="230000" y="41728"/>
                  </a:lnTo>
                  <a:lnTo>
                    <a:pt x="272088" y="23934"/>
                  </a:lnTo>
                  <a:lnTo>
                    <a:pt x="316414" y="10842"/>
                  </a:lnTo>
                  <a:lnTo>
                    <a:pt x="362671" y="2762"/>
                  </a:lnTo>
                  <a:lnTo>
                    <a:pt x="410549" y="0"/>
                  </a:lnTo>
                  <a:lnTo>
                    <a:pt x="456874" y="2620"/>
                  </a:lnTo>
                  <a:lnTo>
                    <a:pt x="502251" y="10370"/>
                  </a:lnTo>
                  <a:lnTo>
                    <a:pt x="546278" y="23084"/>
                  </a:lnTo>
                  <a:lnTo>
                    <a:pt x="588554" y="40596"/>
                  </a:lnTo>
                  <a:lnTo>
                    <a:pt x="628676" y="62737"/>
                  </a:lnTo>
                  <a:lnTo>
                    <a:pt x="666243" y="89343"/>
                  </a:lnTo>
                  <a:lnTo>
                    <a:pt x="700852" y="120247"/>
                  </a:lnTo>
                  <a:lnTo>
                    <a:pt x="731756" y="154856"/>
                  </a:lnTo>
                  <a:lnTo>
                    <a:pt x="758362" y="192423"/>
                  </a:lnTo>
                  <a:lnTo>
                    <a:pt x="780504" y="232545"/>
                  </a:lnTo>
                  <a:lnTo>
                    <a:pt x="798015" y="274821"/>
                  </a:lnTo>
                  <a:lnTo>
                    <a:pt x="810729" y="318848"/>
                  </a:lnTo>
                  <a:lnTo>
                    <a:pt x="818479" y="364225"/>
                  </a:lnTo>
                  <a:lnTo>
                    <a:pt x="821099" y="410549"/>
                  </a:lnTo>
                  <a:lnTo>
                    <a:pt x="818337" y="458428"/>
                  </a:lnTo>
                  <a:lnTo>
                    <a:pt x="810257" y="504685"/>
                  </a:lnTo>
                  <a:lnTo>
                    <a:pt x="797165" y="549011"/>
                  </a:lnTo>
                  <a:lnTo>
                    <a:pt x="779371" y="591099"/>
                  </a:lnTo>
                  <a:lnTo>
                    <a:pt x="757182" y="630640"/>
                  </a:lnTo>
                  <a:lnTo>
                    <a:pt x="730906" y="667328"/>
                  </a:lnTo>
                  <a:lnTo>
                    <a:pt x="700852" y="700852"/>
                  </a:lnTo>
                  <a:lnTo>
                    <a:pt x="667328" y="730906"/>
                  </a:lnTo>
                  <a:lnTo>
                    <a:pt x="630641" y="757182"/>
                  </a:lnTo>
                  <a:lnTo>
                    <a:pt x="591099" y="779371"/>
                  </a:lnTo>
                  <a:lnTo>
                    <a:pt x="549011" y="797165"/>
                  </a:lnTo>
                  <a:lnTo>
                    <a:pt x="504685" y="810257"/>
                  </a:lnTo>
                  <a:lnTo>
                    <a:pt x="458428" y="818337"/>
                  </a:lnTo>
                  <a:lnTo>
                    <a:pt x="410549" y="8210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sp>
          <p:nvSpPr>
            <p:cNvPr id="23" name="object 23"/>
            <p:cNvSpPr/>
            <p:nvPr/>
          </p:nvSpPr>
          <p:spPr>
            <a:xfrm>
              <a:off x="4090082" y="1544369"/>
              <a:ext cx="163830" cy="162560"/>
            </a:xfrm>
            <a:custGeom>
              <a:avLst/>
              <a:gdLst/>
              <a:ahLst/>
              <a:cxnLst/>
              <a:rect l="l" t="t" r="r" b="b"/>
              <a:pathLst>
                <a:path w="163829" h="162560">
                  <a:moveTo>
                    <a:pt x="81899" y="162299"/>
                  </a:moveTo>
                  <a:lnTo>
                    <a:pt x="0" y="0"/>
                  </a:lnTo>
                  <a:lnTo>
                    <a:pt x="163799" y="0"/>
                  </a:lnTo>
                  <a:lnTo>
                    <a:pt x="81899" y="1622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pic>
          <p:nvPicPr>
            <p:cNvPr id="24" name="object 24"/>
            <p:cNvPicPr/>
            <p:nvPr/>
          </p:nvPicPr>
          <p:blipFill>
            <a:blip r:embed="rId5" cstate="print"/>
            <a:stretch>
              <a:fillRect/>
            </a:stretch>
          </p:blipFill>
          <p:spPr>
            <a:xfrm>
              <a:off x="3949300" y="827444"/>
              <a:ext cx="441542" cy="454528"/>
            </a:xfrm>
            <a:prstGeom prst="rect">
              <a:avLst/>
            </a:prstGeom>
          </p:spPr>
        </p:pic>
      </p:grpSp>
      <p:grpSp>
        <p:nvGrpSpPr>
          <p:cNvPr id="25" name="object 25">
            <a:extLst>
              <a:ext uri="{C183D7F6-B498-43B3-948B-1728B52AA6E4}">
                <adec:decorative xmlns:adec="http://schemas.microsoft.com/office/drawing/2017/decorative" val="1"/>
              </a:ext>
            </a:extLst>
          </p:cNvPr>
          <p:cNvGrpSpPr/>
          <p:nvPr/>
        </p:nvGrpSpPr>
        <p:grpSpPr>
          <a:xfrm>
            <a:off x="8730884" y="758519"/>
            <a:ext cx="1346200" cy="1517227"/>
            <a:chOff x="6548163" y="568889"/>
            <a:chExt cx="1009650" cy="1137920"/>
          </a:xfrm>
        </p:grpSpPr>
        <p:sp>
          <p:nvSpPr>
            <p:cNvPr id="26" name="object 26"/>
            <p:cNvSpPr/>
            <p:nvPr/>
          </p:nvSpPr>
          <p:spPr>
            <a:xfrm>
              <a:off x="6548163" y="568889"/>
              <a:ext cx="1009650" cy="1009650"/>
            </a:xfrm>
            <a:custGeom>
              <a:avLst/>
              <a:gdLst/>
              <a:ahLst/>
              <a:cxnLst/>
              <a:rect l="l" t="t" r="r" b="b"/>
              <a:pathLst>
                <a:path w="1009650" h="1009650">
                  <a:moveTo>
                    <a:pt x="504750" y="1009499"/>
                  </a:moveTo>
                  <a:lnTo>
                    <a:pt x="456139" y="1007189"/>
                  </a:lnTo>
                  <a:lnTo>
                    <a:pt x="408835" y="1000398"/>
                  </a:lnTo>
                  <a:lnTo>
                    <a:pt x="363051" y="989339"/>
                  </a:lnTo>
                  <a:lnTo>
                    <a:pt x="318997"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7" y="35277"/>
                  </a:lnTo>
                  <a:lnTo>
                    <a:pt x="363051" y="20160"/>
                  </a:lnTo>
                  <a:lnTo>
                    <a:pt x="408835" y="9101"/>
                  </a:lnTo>
                  <a:lnTo>
                    <a:pt x="456139" y="2310"/>
                  </a:lnTo>
                  <a:lnTo>
                    <a:pt x="504750" y="0"/>
                  </a:lnTo>
                  <a:lnTo>
                    <a:pt x="554638" y="2469"/>
                  </a:lnTo>
                  <a:lnTo>
                    <a:pt x="603681" y="9788"/>
                  </a:lnTo>
                  <a:lnTo>
                    <a:pt x="651549" y="21817"/>
                  </a:lnTo>
                  <a:lnTo>
                    <a:pt x="697909" y="38421"/>
                  </a:lnTo>
                  <a:lnTo>
                    <a:pt x="742432" y="59462"/>
                  </a:lnTo>
                  <a:lnTo>
                    <a:pt x="784785" y="84803"/>
                  </a:lnTo>
                  <a:lnTo>
                    <a:pt x="824639" y="114307"/>
                  </a:lnTo>
                  <a:lnTo>
                    <a:pt x="861661" y="147837"/>
                  </a:lnTo>
                  <a:lnTo>
                    <a:pt x="895192" y="184860"/>
                  </a:lnTo>
                  <a:lnTo>
                    <a:pt x="924696" y="224714"/>
                  </a:lnTo>
                  <a:lnTo>
                    <a:pt x="950037" y="267068"/>
                  </a:lnTo>
                  <a:lnTo>
                    <a:pt x="971078" y="311590"/>
                  </a:lnTo>
                  <a:lnTo>
                    <a:pt x="987682" y="357950"/>
                  </a:lnTo>
                  <a:lnTo>
                    <a:pt x="999712" y="405818"/>
                  </a:lnTo>
                  <a:lnTo>
                    <a:pt x="1007030" y="454861"/>
                  </a:lnTo>
                  <a:lnTo>
                    <a:pt x="1009500" y="504749"/>
                  </a:lnTo>
                  <a:lnTo>
                    <a:pt x="1007189" y="553360"/>
                  </a:lnTo>
                  <a:lnTo>
                    <a:pt x="1000398" y="600664"/>
                  </a:lnTo>
                  <a:lnTo>
                    <a:pt x="989339" y="646448"/>
                  </a:lnTo>
                  <a:lnTo>
                    <a:pt x="974222" y="690503"/>
                  </a:lnTo>
                  <a:lnTo>
                    <a:pt x="955260" y="732615"/>
                  </a:lnTo>
                  <a:lnTo>
                    <a:pt x="932664" y="772574"/>
                  </a:lnTo>
                  <a:lnTo>
                    <a:pt x="906645" y="810168"/>
                  </a:lnTo>
                  <a:lnTo>
                    <a:pt x="877415" y="845185"/>
                  </a:lnTo>
                  <a:lnTo>
                    <a:pt x="845185" y="877415"/>
                  </a:lnTo>
                  <a:lnTo>
                    <a:pt x="810168" y="906645"/>
                  </a:lnTo>
                  <a:lnTo>
                    <a:pt x="772574" y="932663"/>
                  </a:lnTo>
                  <a:lnTo>
                    <a:pt x="732615" y="955260"/>
                  </a:lnTo>
                  <a:lnTo>
                    <a:pt x="690503" y="974222"/>
                  </a:lnTo>
                  <a:lnTo>
                    <a:pt x="646449" y="989339"/>
                  </a:lnTo>
                  <a:lnTo>
                    <a:pt x="600664" y="1000398"/>
                  </a:lnTo>
                  <a:lnTo>
                    <a:pt x="553361" y="1007189"/>
                  </a:lnTo>
                  <a:lnTo>
                    <a:pt x="504750" y="10094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sp>
          <p:nvSpPr>
            <p:cNvPr id="27" name="object 27"/>
            <p:cNvSpPr/>
            <p:nvPr/>
          </p:nvSpPr>
          <p:spPr>
            <a:xfrm>
              <a:off x="6642386" y="663113"/>
              <a:ext cx="821690" cy="821690"/>
            </a:xfrm>
            <a:custGeom>
              <a:avLst/>
              <a:gdLst/>
              <a:ahLst/>
              <a:cxnLst/>
              <a:rect l="l" t="t" r="r" b="b"/>
              <a:pathLst>
                <a:path w="821690" h="821690">
                  <a:moveTo>
                    <a:pt x="410549" y="821099"/>
                  </a:moveTo>
                  <a:lnTo>
                    <a:pt x="362671" y="818337"/>
                  </a:lnTo>
                  <a:lnTo>
                    <a:pt x="316414" y="810257"/>
                  </a:lnTo>
                  <a:lnTo>
                    <a:pt x="272088" y="797165"/>
                  </a:lnTo>
                  <a:lnTo>
                    <a:pt x="230000" y="779371"/>
                  </a:lnTo>
                  <a:lnTo>
                    <a:pt x="190459" y="757182"/>
                  </a:lnTo>
                  <a:lnTo>
                    <a:pt x="153772" y="730906"/>
                  </a:lnTo>
                  <a:lnTo>
                    <a:pt x="120247" y="700852"/>
                  </a:lnTo>
                  <a:lnTo>
                    <a:pt x="90193" y="667328"/>
                  </a:lnTo>
                  <a:lnTo>
                    <a:pt x="63917" y="630640"/>
                  </a:lnTo>
                  <a:lnTo>
                    <a:pt x="41728" y="591099"/>
                  </a:lnTo>
                  <a:lnTo>
                    <a:pt x="23934" y="549011"/>
                  </a:lnTo>
                  <a:lnTo>
                    <a:pt x="10842" y="504685"/>
                  </a:lnTo>
                  <a:lnTo>
                    <a:pt x="2762" y="458428"/>
                  </a:lnTo>
                  <a:lnTo>
                    <a:pt x="0" y="410549"/>
                  </a:lnTo>
                  <a:lnTo>
                    <a:pt x="2672" y="364225"/>
                  </a:lnTo>
                  <a:lnTo>
                    <a:pt x="10842" y="316414"/>
                  </a:lnTo>
                  <a:lnTo>
                    <a:pt x="23934" y="272088"/>
                  </a:lnTo>
                  <a:lnTo>
                    <a:pt x="41728" y="230000"/>
                  </a:lnTo>
                  <a:lnTo>
                    <a:pt x="63917" y="190458"/>
                  </a:lnTo>
                  <a:lnTo>
                    <a:pt x="90193" y="153771"/>
                  </a:lnTo>
                  <a:lnTo>
                    <a:pt x="120247" y="120247"/>
                  </a:lnTo>
                  <a:lnTo>
                    <a:pt x="153772" y="90193"/>
                  </a:lnTo>
                  <a:lnTo>
                    <a:pt x="190459" y="63917"/>
                  </a:lnTo>
                  <a:lnTo>
                    <a:pt x="230000" y="41728"/>
                  </a:lnTo>
                  <a:lnTo>
                    <a:pt x="272088" y="23934"/>
                  </a:lnTo>
                  <a:lnTo>
                    <a:pt x="316414" y="10842"/>
                  </a:lnTo>
                  <a:lnTo>
                    <a:pt x="362671" y="2762"/>
                  </a:lnTo>
                  <a:lnTo>
                    <a:pt x="410549" y="0"/>
                  </a:lnTo>
                  <a:lnTo>
                    <a:pt x="456875" y="2620"/>
                  </a:lnTo>
                  <a:lnTo>
                    <a:pt x="502252" y="10370"/>
                  </a:lnTo>
                  <a:lnTo>
                    <a:pt x="546279" y="23084"/>
                  </a:lnTo>
                  <a:lnTo>
                    <a:pt x="588554" y="40596"/>
                  </a:lnTo>
                  <a:lnTo>
                    <a:pt x="628676" y="62737"/>
                  </a:lnTo>
                  <a:lnTo>
                    <a:pt x="666243" y="89343"/>
                  </a:lnTo>
                  <a:lnTo>
                    <a:pt x="700853" y="120247"/>
                  </a:lnTo>
                  <a:lnTo>
                    <a:pt x="731756" y="154856"/>
                  </a:lnTo>
                  <a:lnTo>
                    <a:pt x="758362" y="192423"/>
                  </a:lnTo>
                  <a:lnTo>
                    <a:pt x="780504" y="232545"/>
                  </a:lnTo>
                  <a:lnTo>
                    <a:pt x="798015" y="274821"/>
                  </a:lnTo>
                  <a:lnTo>
                    <a:pt x="810729" y="318848"/>
                  </a:lnTo>
                  <a:lnTo>
                    <a:pt x="818479" y="364225"/>
                  </a:lnTo>
                  <a:lnTo>
                    <a:pt x="821099" y="410549"/>
                  </a:lnTo>
                  <a:lnTo>
                    <a:pt x="818337" y="458428"/>
                  </a:lnTo>
                  <a:lnTo>
                    <a:pt x="810257" y="504685"/>
                  </a:lnTo>
                  <a:lnTo>
                    <a:pt x="797165" y="549011"/>
                  </a:lnTo>
                  <a:lnTo>
                    <a:pt x="779371" y="591099"/>
                  </a:lnTo>
                  <a:lnTo>
                    <a:pt x="757182" y="630640"/>
                  </a:lnTo>
                  <a:lnTo>
                    <a:pt x="730906" y="667328"/>
                  </a:lnTo>
                  <a:lnTo>
                    <a:pt x="700852" y="700852"/>
                  </a:lnTo>
                  <a:lnTo>
                    <a:pt x="667328" y="730906"/>
                  </a:lnTo>
                  <a:lnTo>
                    <a:pt x="630641" y="757182"/>
                  </a:lnTo>
                  <a:lnTo>
                    <a:pt x="591099" y="779371"/>
                  </a:lnTo>
                  <a:lnTo>
                    <a:pt x="549011" y="797165"/>
                  </a:lnTo>
                  <a:lnTo>
                    <a:pt x="504685" y="810257"/>
                  </a:lnTo>
                  <a:lnTo>
                    <a:pt x="458428" y="818337"/>
                  </a:lnTo>
                  <a:lnTo>
                    <a:pt x="410549" y="821099"/>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sp>
          <p:nvSpPr>
            <p:cNvPr id="28" name="object 28"/>
            <p:cNvSpPr/>
            <p:nvPr/>
          </p:nvSpPr>
          <p:spPr>
            <a:xfrm>
              <a:off x="6970971" y="1544369"/>
              <a:ext cx="163830" cy="162560"/>
            </a:xfrm>
            <a:custGeom>
              <a:avLst/>
              <a:gdLst/>
              <a:ahLst/>
              <a:cxnLst/>
              <a:rect l="l" t="t" r="r" b="b"/>
              <a:pathLst>
                <a:path w="163829" h="162560">
                  <a:moveTo>
                    <a:pt x="81899" y="162299"/>
                  </a:moveTo>
                  <a:lnTo>
                    <a:pt x="0" y="0"/>
                  </a:lnTo>
                  <a:lnTo>
                    <a:pt x="163799" y="0"/>
                  </a:lnTo>
                  <a:lnTo>
                    <a:pt x="81899" y="1622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pic>
          <p:nvPicPr>
            <p:cNvPr id="29" name="object 29"/>
            <p:cNvPicPr/>
            <p:nvPr/>
          </p:nvPicPr>
          <p:blipFill>
            <a:blip r:embed="rId6" cstate="print"/>
            <a:stretch>
              <a:fillRect/>
            </a:stretch>
          </p:blipFill>
          <p:spPr>
            <a:xfrm>
              <a:off x="6860664" y="840623"/>
              <a:ext cx="428467" cy="441068"/>
            </a:xfrm>
            <a:prstGeom prst="rect">
              <a:avLst/>
            </a:prstGeom>
          </p:spPr>
        </p:pic>
      </p:grpSp>
      <p:grpSp>
        <p:nvGrpSpPr>
          <p:cNvPr id="30" name="object 30">
            <a:extLst>
              <a:ext uri="{C183D7F6-B498-43B3-948B-1728B52AA6E4}">
                <adec:decorative xmlns:adec="http://schemas.microsoft.com/office/drawing/2017/decorative" val="1"/>
              </a:ext>
            </a:extLst>
          </p:cNvPr>
          <p:cNvGrpSpPr/>
          <p:nvPr/>
        </p:nvGrpSpPr>
        <p:grpSpPr>
          <a:xfrm>
            <a:off x="6803941" y="752169"/>
            <a:ext cx="1358900" cy="1524000"/>
            <a:chOff x="5102955" y="564127"/>
            <a:chExt cx="1019175" cy="1143000"/>
          </a:xfrm>
        </p:grpSpPr>
        <p:sp>
          <p:nvSpPr>
            <p:cNvPr id="31" name="object 31"/>
            <p:cNvSpPr/>
            <p:nvPr/>
          </p:nvSpPr>
          <p:spPr>
            <a:xfrm>
              <a:off x="5107718" y="568889"/>
              <a:ext cx="1009650" cy="1009650"/>
            </a:xfrm>
            <a:custGeom>
              <a:avLst/>
              <a:gdLst/>
              <a:ahLst/>
              <a:cxnLst/>
              <a:rect l="l" t="t" r="r" b="b"/>
              <a:pathLst>
                <a:path w="1009650" h="1009650">
                  <a:moveTo>
                    <a:pt x="504749" y="1009499"/>
                  </a:moveTo>
                  <a:lnTo>
                    <a:pt x="456139" y="1007189"/>
                  </a:lnTo>
                  <a:lnTo>
                    <a:pt x="408835" y="1000398"/>
                  </a:lnTo>
                  <a:lnTo>
                    <a:pt x="363051" y="989339"/>
                  </a:lnTo>
                  <a:lnTo>
                    <a:pt x="318997"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7" y="35277"/>
                  </a:lnTo>
                  <a:lnTo>
                    <a:pt x="363051" y="20160"/>
                  </a:lnTo>
                  <a:lnTo>
                    <a:pt x="408835" y="9101"/>
                  </a:lnTo>
                  <a:lnTo>
                    <a:pt x="456139" y="2310"/>
                  </a:lnTo>
                  <a:lnTo>
                    <a:pt x="504749" y="0"/>
                  </a:lnTo>
                  <a:lnTo>
                    <a:pt x="554638" y="2469"/>
                  </a:lnTo>
                  <a:lnTo>
                    <a:pt x="603681" y="9788"/>
                  </a:lnTo>
                  <a:lnTo>
                    <a:pt x="651548" y="21817"/>
                  </a:lnTo>
                  <a:lnTo>
                    <a:pt x="697909" y="38421"/>
                  </a:lnTo>
                  <a:lnTo>
                    <a:pt x="742431" y="59462"/>
                  </a:lnTo>
                  <a:lnTo>
                    <a:pt x="784785" y="84803"/>
                  </a:lnTo>
                  <a:lnTo>
                    <a:pt x="824639" y="114307"/>
                  </a:lnTo>
                  <a:lnTo>
                    <a:pt x="861661" y="147837"/>
                  </a:lnTo>
                  <a:lnTo>
                    <a:pt x="895191" y="184860"/>
                  </a:lnTo>
                  <a:lnTo>
                    <a:pt x="924695"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3" y="772574"/>
                  </a:lnTo>
                  <a:lnTo>
                    <a:pt x="906645" y="810168"/>
                  </a:lnTo>
                  <a:lnTo>
                    <a:pt x="877415" y="845185"/>
                  </a:lnTo>
                  <a:lnTo>
                    <a:pt x="845185" y="877415"/>
                  </a:lnTo>
                  <a:lnTo>
                    <a:pt x="810168" y="906645"/>
                  </a:lnTo>
                  <a:lnTo>
                    <a:pt x="772574" y="932663"/>
                  </a:lnTo>
                  <a:lnTo>
                    <a:pt x="732615" y="955260"/>
                  </a:lnTo>
                  <a:lnTo>
                    <a:pt x="690502" y="974222"/>
                  </a:lnTo>
                  <a:lnTo>
                    <a:pt x="646448" y="989339"/>
                  </a:lnTo>
                  <a:lnTo>
                    <a:pt x="600664" y="1000398"/>
                  </a:lnTo>
                  <a:lnTo>
                    <a:pt x="553360" y="1007189"/>
                  </a:lnTo>
                  <a:lnTo>
                    <a:pt x="504749" y="10094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sp>
          <p:nvSpPr>
            <p:cNvPr id="32" name="object 32"/>
            <p:cNvSpPr/>
            <p:nvPr/>
          </p:nvSpPr>
          <p:spPr>
            <a:xfrm>
              <a:off x="5107718" y="568889"/>
              <a:ext cx="1009650" cy="1009650"/>
            </a:xfrm>
            <a:custGeom>
              <a:avLst/>
              <a:gdLst/>
              <a:ahLst/>
              <a:cxnLst/>
              <a:rect l="l" t="t" r="r" b="b"/>
              <a:pathLst>
                <a:path w="1009650" h="1009650">
                  <a:moveTo>
                    <a:pt x="0" y="504749"/>
                  </a:moveTo>
                  <a:lnTo>
                    <a:pt x="2310" y="456139"/>
                  </a:lnTo>
                  <a:lnTo>
                    <a:pt x="9101" y="408835"/>
                  </a:lnTo>
                  <a:lnTo>
                    <a:pt x="20160" y="363051"/>
                  </a:lnTo>
                  <a:lnTo>
                    <a:pt x="35277" y="318996"/>
                  </a:lnTo>
                  <a:lnTo>
                    <a:pt x="54239" y="276884"/>
                  </a:lnTo>
                  <a:lnTo>
                    <a:pt x="76836" y="236925"/>
                  </a:lnTo>
                  <a:lnTo>
                    <a:pt x="102854" y="199331"/>
                  </a:lnTo>
                  <a:lnTo>
                    <a:pt x="132084" y="164314"/>
                  </a:lnTo>
                  <a:lnTo>
                    <a:pt x="164314" y="132084"/>
                  </a:lnTo>
                  <a:lnTo>
                    <a:pt x="199331" y="102854"/>
                  </a:lnTo>
                  <a:lnTo>
                    <a:pt x="236925" y="76836"/>
                  </a:lnTo>
                  <a:lnTo>
                    <a:pt x="276884" y="54239"/>
                  </a:lnTo>
                  <a:lnTo>
                    <a:pt x="318997" y="35277"/>
                  </a:lnTo>
                  <a:lnTo>
                    <a:pt x="363051" y="20160"/>
                  </a:lnTo>
                  <a:lnTo>
                    <a:pt x="408835" y="9101"/>
                  </a:lnTo>
                  <a:lnTo>
                    <a:pt x="456139" y="2310"/>
                  </a:lnTo>
                  <a:lnTo>
                    <a:pt x="504749" y="0"/>
                  </a:lnTo>
                  <a:lnTo>
                    <a:pt x="554638" y="2469"/>
                  </a:lnTo>
                  <a:lnTo>
                    <a:pt x="603681" y="9788"/>
                  </a:lnTo>
                  <a:lnTo>
                    <a:pt x="651548" y="21817"/>
                  </a:lnTo>
                  <a:lnTo>
                    <a:pt x="697909" y="38421"/>
                  </a:lnTo>
                  <a:lnTo>
                    <a:pt x="742431" y="59462"/>
                  </a:lnTo>
                  <a:lnTo>
                    <a:pt x="784785" y="84803"/>
                  </a:lnTo>
                  <a:lnTo>
                    <a:pt x="824639" y="114307"/>
                  </a:lnTo>
                  <a:lnTo>
                    <a:pt x="861661" y="147837"/>
                  </a:lnTo>
                  <a:lnTo>
                    <a:pt x="895191" y="184860"/>
                  </a:lnTo>
                  <a:lnTo>
                    <a:pt x="924695" y="224714"/>
                  </a:lnTo>
                  <a:lnTo>
                    <a:pt x="950037" y="267068"/>
                  </a:lnTo>
                  <a:lnTo>
                    <a:pt x="971078" y="311590"/>
                  </a:lnTo>
                  <a:lnTo>
                    <a:pt x="987682" y="357950"/>
                  </a:lnTo>
                  <a:lnTo>
                    <a:pt x="999711" y="405818"/>
                  </a:lnTo>
                  <a:lnTo>
                    <a:pt x="1007030" y="454861"/>
                  </a:lnTo>
                  <a:lnTo>
                    <a:pt x="1009499" y="504749"/>
                  </a:lnTo>
                  <a:lnTo>
                    <a:pt x="1007189" y="553360"/>
                  </a:lnTo>
                  <a:lnTo>
                    <a:pt x="1000398" y="600664"/>
                  </a:lnTo>
                  <a:lnTo>
                    <a:pt x="989339" y="646448"/>
                  </a:lnTo>
                  <a:lnTo>
                    <a:pt x="974222" y="690503"/>
                  </a:lnTo>
                  <a:lnTo>
                    <a:pt x="955260" y="732615"/>
                  </a:lnTo>
                  <a:lnTo>
                    <a:pt x="932663" y="772574"/>
                  </a:lnTo>
                  <a:lnTo>
                    <a:pt x="906645" y="810168"/>
                  </a:lnTo>
                  <a:lnTo>
                    <a:pt x="877415" y="845185"/>
                  </a:lnTo>
                  <a:lnTo>
                    <a:pt x="845185" y="877415"/>
                  </a:lnTo>
                  <a:lnTo>
                    <a:pt x="810168" y="906645"/>
                  </a:lnTo>
                  <a:lnTo>
                    <a:pt x="772574" y="932663"/>
                  </a:lnTo>
                  <a:lnTo>
                    <a:pt x="732615" y="955260"/>
                  </a:lnTo>
                  <a:lnTo>
                    <a:pt x="690502" y="974222"/>
                  </a:lnTo>
                  <a:lnTo>
                    <a:pt x="646448" y="989339"/>
                  </a:lnTo>
                  <a:lnTo>
                    <a:pt x="600664" y="1000398"/>
                  </a:lnTo>
                  <a:lnTo>
                    <a:pt x="553360" y="1007189"/>
                  </a:lnTo>
                  <a:lnTo>
                    <a:pt x="504749" y="1009499"/>
                  </a:lnTo>
                  <a:lnTo>
                    <a:pt x="456139" y="1007189"/>
                  </a:lnTo>
                  <a:lnTo>
                    <a:pt x="408835" y="1000398"/>
                  </a:lnTo>
                  <a:lnTo>
                    <a:pt x="363051" y="989339"/>
                  </a:lnTo>
                  <a:lnTo>
                    <a:pt x="318997" y="974222"/>
                  </a:lnTo>
                  <a:lnTo>
                    <a:pt x="276884" y="955260"/>
                  </a:lnTo>
                  <a:lnTo>
                    <a:pt x="236925" y="932663"/>
                  </a:lnTo>
                  <a:lnTo>
                    <a:pt x="199331" y="906645"/>
                  </a:lnTo>
                  <a:lnTo>
                    <a:pt x="164314" y="877415"/>
                  </a:lnTo>
                  <a:lnTo>
                    <a:pt x="132084" y="845185"/>
                  </a:lnTo>
                  <a:lnTo>
                    <a:pt x="102854" y="810168"/>
                  </a:lnTo>
                  <a:lnTo>
                    <a:pt x="76836" y="772574"/>
                  </a:lnTo>
                  <a:lnTo>
                    <a:pt x="54239" y="732615"/>
                  </a:lnTo>
                  <a:lnTo>
                    <a:pt x="35277" y="690503"/>
                  </a:lnTo>
                  <a:lnTo>
                    <a:pt x="20160" y="646448"/>
                  </a:lnTo>
                  <a:lnTo>
                    <a:pt x="9101" y="600664"/>
                  </a:lnTo>
                  <a:lnTo>
                    <a:pt x="2310" y="553360"/>
                  </a:lnTo>
                  <a:lnTo>
                    <a:pt x="0" y="504749"/>
                  </a:lnTo>
                  <a:close/>
                </a:path>
              </a:pathLst>
            </a:custGeom>
            <a:ln w="9524">
              <a:solidFill>
                <a:srgbClr val="BBCBCE"/>
              </a:solidFill>
            </a:ln>
          </p:spPr>
          <p:txBody>
            <a:bodyPr wrap="square" lIns="0" tIns="0" rIns="0" bIns="0" rtlCol="0"/>
            <a:lstStyle/>
            <a:p>
              <a:pPr defTabSz="1219170"/>
              <a:endParaRPr sz="2400" kern="0">
                <a:solidFill>
                  <a:sysClr val="windowText" lastClr="000000"/>
                </a:solidFill>
              </a:endParaRPr>
            </a:p>
          </p:txBody>
        </p:sp>
        <p:sp>
          <p:nvSpPr>
            <p:cNvPr id="33" name="object 33"/>
            <p:cNvSpPr/>
            <p:nvPr/>
          </p:nvSpPr>
          <p:spPr>
            <a:xfrm>
              <a:off x="5201943" y="663114"/>
              <a:ext cx="821690" cy="821690"/>
            </a:xfrm>
            <a:custGeom>
              <a:avLst/>
              <a:gdLst/>
              <a:ahLst/>
              <a:cxnLst/>
              <a:rect l="l" t="t" r="r" b="b"/>
              <a:pathLst>
                <a:path w="821689" h="821690">
                  <a:moveTo>
                    <a:pt x="410549" y="821099"/>
                  </a:moveTo>
                  <a:lnTo>
                    <a:pt x="362671" y="818337"/>
                  </a:lnTo>
                  <a:lnTo>
                    <a:pt x="316414" y="810257"/>
                  </a:lnTo>
                  <a:lnTo>
                    <a:pt x="272088" y="797165"/>
                  </a:lnTo>
                  <a:lnTo>
                    <a:pt x="230000" y="779371"/>
                  </a:lnTo>
                  <a:lnTo>
                    <a:pt x="190458" y="757182"/>
                  </a:lnTo>
                  <a:lnTo>
                    <a:pt x="153771" y="730906"/>
                  </a:lnTo>
                  <a:lnTo>
                    <a:pt x="120247" y="700852"/>
                  </a:lnTo>
                  <a:lnTo>
                    <a:pt x="90193" y="667328"/>
                  </a:lnTo>
                  <a:lnTo>
                    <a:pt x="63917" y="630640"/>
                  </a:lnTo>
                  <a:lnTo>
                    <a:pt x="41728" y="591099"/>
                  </a:lnTo>
                  <a:lnTo>
                    <a:pt x="23934" y="549011"/>
                  </a:lnTo>
                  <a:lnTo>
                    <a:pt x="10842" y="504685"/>
                  </a:lnTo>
                  <a:lnTo>
                    <a:pt x="2762" y="458428"/>
                  </a:lnTo>
                  <a:lnTo>
                    <a:pt x="0" y="410549"/>
                  </a:lnTo>
                  <a:lnTo>
                    <a:pt x="2672" y="364225"/>
                  </a:lnTo>
                  <a:lnTo>
                    <a:pt x="10842" y="316414"/>
                  </a:lnTo>
                  <a:lnTo>
                    <a:pt x="23934" y="272088"/>
                  </a:lnTo>
                  <a:lnTo>
                    <a:pt x="41728" y="230000"/>
                  </a:lnTo>
                  <a:lnTo>
                    <a:pt x="63917" y="190458"/>
                  </a:lnTo>
                  <a:lnTo>
                    <a:pt x="90193" y="153771"/>
                  </a:lnTo>
                  <a:lnTo>
                    <a:pt x="120247" y="120247"/>
                  </a:lnTo>
                  <a:lnTo>
                    <a:pt x="153771" y="90193"/>
                  </a:lnTo>
                  <a:lnTo>
                    <a:pt x="190458" y="63917"/>
                  </a:lnTo>
                  <a:lnTo>
                    <a:pt x="230000" y="41728"/>
                  </a:lnTo>
                  <a:lnTo>
                    <a:pt x="272088" y="23934"/>
                  </a:lnTo>
                  <a:lnTo>
                    <a:pt x="316414" y="10842"/>
                  </a:lnTo>
                  <a:lnTo>
                    <a:pt x="362671" y="2762"/>
                  </a:lnTo>
                  <a:lnTo>
                    <a:pt x="410549" y="0"/>
                  </a:lnTo>
                  <a:lnTo>
                    <a:pt x="456874" y="2620"/>
                  </a:lnTo>
                  <a:lnTo>
                    <a:pt x="502251" y="10370"/>
                  </a:lnTo>
                  <a:lnTo>
                    <a:pt x="546278" y="23084"/>
                  </a:lnTo>
                  <a:lnTo>
                    <a:pt x="588554" y="40596"/>
                  </a:lnTo>
                  <a:lnTo>
                    <a:pt x="628676" y="62737"/>
                  </a:lnTo>
                  <a:lnTo>
                    <a:pt x="666243" y="89343"/>
                  </a:lnTo>
                  <a:lnTo>
                    <a:pt x="700852" y="120247"/>
                  </a:lnTo>
                  <a:lnTo>
                    <a:pt x="731756" y="154856"/>
                  </a:lnTo>
                  <a:lnTo>
                    <a:pt x="758362" y="192423"/>
                  </a:lnTo>
                  <a:lnTo>
                    <a:pt x="780503" y="232545"/>
                  </a:lnTo>
                  <a:lnTo>
                    <a:pt x="798015" y="274821"/>
                  </a:lnTo>
                  <a:lnTo>
                    <a:pt x="810729" y="318848"/>
                  </a:lnTo>
                  <a:lnTo>
                    <a:pt x="818479" y="364225"/>
                  </a:lnTo>
                  <a:lnTo>
                    <a:pt x="821099" y="410549"/>
                  </a:lnTo>
                  <a:lnTo>
                    <a:pt x="818337" y="458428"/>
                  </a:lnTo>
                  <a:lnTo>
                    <a:pt x="810257" y="504685"/>
                  </a:lnTo>
                  <a:lnTo>
                    <a:pt x="797165" y="549011"/>
                  </a:lnTo>
                  <a:lnTo>
                    <a:pt x="779371" y="591099"/>
                  </a:lnTo>
                  <a:lnTo>
                    <a:pt x="757182" y="630640"/>
                  </a:lnTo>
                  <a:lnTo>
                    <a:pt x="730906" y="667328"/>
                  </a:lnTo>
                  <a:lnTo>
                    <a:pt x="700852" y="700852"/>
                  </a:lnTo>
                  <a:lnTo>
                    <a:pt x="667328" y="730906"/>
                  </a:lnTo>
                  <a:lnTo>
                    <a:pt x="630640" y="757182"/>
                  </a:lnTo>
                  <a:lnTo>
                    <a:pt x="591099" y="779371"/>
                  </a:lnTo>
                  <a:lnTo>
                    <a:pt x="549011" y="797165"/>
                  </a:lnTo>
                  <a:lnTo>
                    <a:pt x="504685" y="810257"/>
                  </a:lnTo>
                  <a:lnTo>
                    <a:pt x="458428" y="818337"/>
                  </a:lnTo>
                  <a:lnTo>
                    <a:pt x="410549" y="821099"/>
                  </a:lnTo>
                  <a:close/>
                </a:path>
              </a:pathLst>
            </a:custGeom>
            <a:solidFill>
              <a:srgbClr val="00293C"/>
            </a:solidFill>
          </p:spPr>
          <p:txBody>
            <a:bodyPr wrap="square" lIns="0" tIns="0" rIns="0" bIns="0" rtlCol="0"/>
            <a:lstStyle/>
            <a:p>
              <a:pPr defTabSz="1219170"/>
              <a:endParaRPr sz="2400" kern="0">
                <a:solidFill>
                  <a:sysClr val="windowText" lastClr="000000"/>
                </a:solidFill>
              </a:endParaRPr>
            </a:p>
          </p:txBody>
        </p:sp>
        <p:sp>
          <p:nvSpPr>
            <p:cNvPr id="34" name="object 34"/>
            <p:cNvSpPr/>
            <p:nvPr/>
          </p:nvSpPr>
          <p:spPr>
            <a:xfrm>
              <a:off x="5530528" y="1544369"/>
              <a:ext cx="163830" cy="162560"/>
            </a:xfrm>
            <a:custGeom>
              <a:avLst/>
              <a:gdLst/>
              <a:ahLst/>
              <a:cxnLst/>
              <a:rect l="l" t="t" r="r" b="b"/>
              <a:pathLst>
                <a:path w="163829" h="162560">
                  <a:moveTo>
                    <a:pt x="81899" y="162299"/>
                  </a:moveTo>
                  <a:lnTo>
                    <a:pt x="0" y="0"/>
                  </a:lnTo>
                  <a:lnTo>
                    <a:pt x="163799" y="0"/>
                  </a:lnTo>
                  <a:lnTo>
                    <a:pt x="81899" y="162299"/>
                  </a:lnTo>
                  <a:close/>
                </a:path>
              </a:pathLst>
            </a:custGeom>
            <a:solidFill>
              <a:srgbClr val="EEEEF3"/>
            </a:solidFill>
          </p:spPr>
          <p:txBody>
            <a:bodyPr wrap="square" lIns="0" tIns="0" rIns="0" bIns="0" rtlCol="0"/>
            <a:lstStyle/>
            <a:p>
              <a:pPr defTabSz="1219170"/>
              <a:endParaRPr sz="2400" kern="0">
                <a:solidFill>
                  <a:sysClr val="windowText" lastClr="000000"/>
                </a:solidFill>
              </a:endParaRPr>
            </a:p>
          </p:txBody>
        </p:sp>
        <p:pic>
          <p:nvPicPr>
            <p:cNvPr id="35" name="object 35"/>
            <p:cNvPicPr/>
            <p:nvPr/>
          </p:nvPicPr>
          <p:blipFill>
            <a:blip r:embed="rId7" cstate="print"/>
            <a:stretch>
              <a:fillRect/>
            </a:stretch>
          </p:blipFill>
          <p:spPr>
            <a:xfrm>
              <a:off x="5418217" y="819717"/>
              <a:ext cx="435958" cy="448781"/>
            </a:xfrm>
            <a:prstGeom prst="rect">
              <a:avLst/>
            </a:prstGeom>
          </p:spPr>
        </p:pic>
      </p:grpSp>
      <p:sp>
        <p:nvSpPr>
          <p:cNvPr id="36" name="object 36">
            <a:extLst>
              <a:ext uri="{C183D7F6-B498-43B3-948B-1728B52AA6E4}">
                <adec:decorative xmlns:adec="http://schemas.microsoft.com/office/drawing/2017/decorative" val="1"/>
              </a:ext>
            </a:extLst>
          </p:cNvPr>
          <p:cNvSpPr/>
          <p:nvPr/>
        </p:nvSpPr>
        <p:spPr>
          <a:xfrm>
            <a:off x="1536401" y="3347796"/>
            <a:ext cx="496993" cy="481753"/>
          </a:xfrm>
          <a:custGeom>
            <a:avLst/>
            <a:gdLst/>
            <a:ahLst/>
            <a:cxnLst/>
            <a:rect l="l" t="t" r="r" b="b"/>
            <a:pathLst>
              <a:path w="372744" h="361314">
                <a:moveTo>
                  <a:pt x="369881" y="360701"/>
                </a:moveTo>
                <a:lnTo>
                  <a:pt x="2623" y="360701"/>
                </a:lnTo>
                <a:lnTo>
                  <a:pt x="0" y="358077"/>
                </a:lnTo>
                <a:lnTo>
                  <a:pt x="0" y="351781"/>
                </a:lnTo>
                <a:lnTo>
                  <a:pt x="2623" y="349158"/>
                </a:lnTo>
                <a:lnTo>
                  <a:pt x="369881" y="349158"/>
                </a:lnTo>
                <a:lnTo>
                  <a:pt x="372504" y="351781"/>
                </a:lnTo>
                <a:lnTo>
                  <a:pt x="372504" y="358077"/>
                </a:lnTo>
                <a:lnTo>
                  <a:pt x="369881" y="360701"/>
                </a:lnTo>
                <a:close/>
              </a:path>
              <a:path w="372744" h="361314">
                <a:moveTo>
                  <a:pt x="23084" y="337353"/>
                </a:moveTo>
                <a:lnTo>
                  <a:pt x="19936" y="337353"/>
                </a:lnTo>
                <a:lnTo>
                  <a:pt x="19149" y="337091"/>
                </a:lnTo>
                <a:lnTo>
                  <a:pt x="18362" y="336566"/>
                </a:lnTo>
                <a:lnTo>
                  <a:pt x="15214" y="335255"/>
                </a:lnTo>
                <a:lnTo>
                  <a:pt x="14165" y="331845"/>
                </a:lnTo>
                <a:lnTo>
                  <a:pt x="15739" y="328959"/>
                </a:lnTo>
                <a:lnTo>
                  <a:pt x="143230" y="91552"/>
                </a:lnTo>
                <a:lnTo>
                  <a:pt x="143230" y="2623"/>
                </a:lnTo>
                <a:lnTo>
                  <a:pt x="145853" y="0"/>
                </a:lnTo>
                <a:lnTo>
                  <a:pt x="152149" y="0"/>
                </a:lnTo>
                <a:lnTo>
                  <a:pt x="154773" y="2623"/>
                </a:lnTo>
                <a:lnTo>
                  <a:pt x="154773" y="15215"/>
                </a:lnTo>
                <a:lnTo>
                  <a:pt x="189999" y="27544"/>
                </a:lnTo>
                <a:lnTo>
                  <a:pt x="154773" y="27544"/>
                </a:lnTo>
                <a:lnTo>
                  <a:pt x="154773" y="54039"/>
                </a:lnTo>
                <a:lnTo>
                  <a:pt x="190749" y="54039"/>
                </a:lnTo>
                <a:lnTo>
                  <a:pt x="154773" y="66631"/>
                </a:lnTo>
                <a:lnTo>
                  <a:pt x="154773" y="91552"/>
                </a:lnTo>
                <a:lnTo>
                  <a:pt x="162471" y="104931"/>
                </a:lnTo>
                <a:lnTo>
                  <a:pt x="149002" y="104931"/>
                </a:lnTo>
                <a:lnTo>
                  <a:pt x="121457" y="156085"/>
                </a:lnTo>
                <a:lnTo>
                  <a:pt x="129456" y="167365"/>
                </a:lnTo>
                <a:lnTo>
                  <a:pt x="115948" y="167365"/>
                </a:lnTo>
                <a:lnTo>
                  <a:pt x="26232" y="334205"/>
                </a:lnTo>
                <a:lnTo>
                  <a:pt x="25183" y="336042"/>
                </a:lnTo>
                <a:lnTo>
                  <a:pt x="23084" y="337353"/>
                </a:lnTo>
                <a:close/>
              </a:path>
              <a:path w="372744" h="361314">
                <a:moveTo>
                  <a:pt x="190749" y="54039"/>
                </a:moveTo>
                <a:lnTo>
                  <a:pt x="154773" y="54039"/>
                </a:lnTo>
                <a:lnTo>
                  <a:pt x="192810" y="40660"/>
                </a:lnTo>
                <a:lnTo>
                  <a:pt x="154773" y="27544"/>
                </a:lnTo>
                <a:lnTo>
                  <a:pt x="189999" y="27544"/>
                </a:lnTo>
                <a:lnTo>
                  <a:pt x="212485" y="35414"/>
                </a:lnTo>
                <a:lnTo>
                  <a:pt x="214846" y="36201"/>
                </a:lnTo>
                <a:lnTo>
                  <a:pt x="216420" y="38299"/>
                </a:lnTo>
                <a:lnTo>
                  <a:pt x="216420" y="43546"/>
                </a:lnTo>
                <a:lnTo>
                  <a:pt x="214846" y="45645"/>
                </a:lnTo>
                <a:lnTo>
                  <a:pt x="212485" y="46432"/>
                </a:lnTo>
                <a:lnTo>
                  <a:pt x="190749" y="54039"/>
                </a:lnTo>
                <a:close/>
              </a:path>
              <a:path w="372744" h="361314">
                <a:moveTo>
                  <a:pt x="181320" y="171037"/>
                </a:moveTo>
                <a:lnTo>
                  <a:pt x="166578" y="171037"/>
                </a:lnTo>
                <a:lnTo>
                  <a:pt x="178382" y="155822"/>
                </a:lnTo>
                <a:lnTo>
                  <a:pt x="149002" y="104931"/>
                </a:lnTo>
                <a:lnTo>
                  <a:pt x="162471" y="104931"/>
                </a:lnTo>
                <a:lnTo>
                  <a:pt x="198093" y="166840"/>
                </a:lnTo>
                <a:lnTo>
                  <a:pt x="184678" y="166840"/>
                </a:lnTo>
                <a:lnTo>
                  <a:pt x="181320" y="171037"/>
                </a:lnTo>
                <a:close/>
              </a:path>
              <a:path w="372744" h="361314">
                <a:moveTo>
                  <a:pt x="146358" y="170513"/>
                </a:moveTo>
                <a:lnTo>
                  <a:pt x="131688" y="170513"/>
                </a:lnTo>
                <a:lnTo>
                  <a:pt x="144280" y="153724"/>
                </a:lnTo>
                <a:lnTo>
                  <a:pt x="145329" y="152150"/>
                </a:lnTo>
                <a:lnTo>
                  <a:pt x="147165" y="151363"/>
                </a:lnTo>
                <a:lnTo>
                  <a:pt x="150838" y="151363"/>
                </a:lnTo>
                <a:lnTo>
                  <a:pt x="152674" y="152150"/>
                </a:lnTo>
                <a:lnTo>
                  <a:pt x="153723" y="153724"/>
                </a:lnTo>
                <a:lnTo>
                  <a:pt x="163267" y="166578"/>
                </a:lnTo>
                <a:lnTo>
                  <a:pt x="149264" y="166578"/>
                </a:lnTo>
                <a:lnTo>
                  <a:pt x="146358" y="170513"/>
                </a:lnTo>
                <a:close/>
              </a:path>
              <a:path w="372744" h="361314">
                <a:moveTo>
                  <a:pt x="168151" y="185990"/>
                </a:moveTo>
                <a:lnTo>
                  <a:pt x="164741" y="185990"/>
                </a:lnTo>
                <a:lnTo>
                  <a:pt x="163167" y="185203"/>
                </a:lnTo>
                <a:lnTo>
                  <a:pt x="162118" y="183629"/>
                </a:lnTo>
                <a:lnTo>
                  <a:pt x="149264" y="166578"/>
                </a:lnTo>
                <a:lnTo>
                  <a:pt x="163267" y="166578"/>
                </a:lnTo>
                <a:lnTo>
                  <a:pt x="166578" y="171037"/>
                </a:lnTo>
                <a:lnTo>
                  <a:pt x="181320" y="171037"/>
                </a:lnTo>
                <a:lnTo>
                  <a:pt x="169988" y="185203"/>
                </a:lnTo>
                <a:lnTo>
                  <a:pt x="168151" y="185990"/>
                </a:lnTo>
                <a:close/>
              </a:path>
              <a:path w="372744" h="361314">
                <a:moveTo>
                  <a:pt x="282789" y="332632"/>
                </a:moveTo>
                <a:lnTo>
                  <a:pt x="279378" y="331582"/>
                </a:lnTo>
                <a:lnTo>
                  <a:pt x="277804" y="328959"/>
                </a:lnTo>
                <a:lnTo>
                  <a:pt x="184678" y="166840"/>
                </a:lnTo>
                <a:lnTo>
                  <a:pt x="198093" y="166840"/>
                </a:lnTo>
                <a:lnTo>
                  <a:pt x="230848" y="223765"/>
                </a:lnTo>
                <a:lnTo>
                  <a:pt x="249874" y="223765"/>
                </a:lnTo>
                <a:lnTo>
                  <a:pt x="250260" y="224290"/>
                </a:lnTo>
                <a:lnTo>
                  <a:pt x="272365" y="224290"/>
                </a:lnTo>
                <a:lnTo>
                  <a:pt x="272558" y="224552"/>
                </a:lnTo>
                <a:lnTo>
                  <a:pt x="295857" y="224552"/>
                </a:lnTo>
                <a:lnTo>
                  <a:pt x="298491" y="228749"/>
                </a:lnTo>
                <a:lnTo>
                  <a:pt x="284625" y="228749"/>
                </a:lnTo>
                <a:lnTo>
                  <a:pt x="284415" y="229012"/>
                </a:lnTo>
                <a:lnTo>
                  <a:pt x="261540" y="229012"/>
                </a:lnTo>
                <a:lnTo>
                  <a:pt x="260586" y="230323"/>
                </a:lnTo>
                <a:lnTo>
                  <a:pt x="240291" y="230323"/>
                </a:lnTo>
                <a:lnTo>
                  <a:pt x="237406" y="235308"/>
                </a:lnTo>
                <a:lnTo>
                  <a:pt x="287773" y="323188"/>
                </a:lnTo>
                <a:lnTo>
                  <a:pt x="289347" y="326073"/>
                </a:lnTo>
                <a:lnTo>
                  <a:pt x="288297" y="329483"/>
                </a:lnTo>
                <a:lnTo>
                  <a:pt x="285674" y="331057"/>
                </a:lnTo>
                <a:lnTo>
                  <a:pt x="282789" y="332632"/>
                </a:lnTo>
                <a:close/>
              </a:path>
              <a:path w="372744" h="361314">
                <a:moveTo>
                  <a:pt x="131950" y="185990"/>
                </a:moveTo>
                <a:lnTo>
                  <a:pt x="130114" y="185990"/>
                </a:lnTo>
                <a:lnTo>
                  <a:pt x="128278" y="184941"/>
                </a:lnTo>
                <a:lnTo>
                  <a:pt x="127228" y="183629"/>
                </a:lnTo>
                <a:lnTo>
                  <a:pt x="115948" y="167365"/>
                </a:lnTo>
                <a:lnTo>
                  <a:pt x="129456" y="167365"/>
                </a:lnTo>
                <a:lnTo>
                  <a:pt x="131688" y="170513"/>
                </a:lnTo>
                <a:lnTo>
                  <a:pt x="146358" y="170513"/>
                </a:lnTo>
                <a:lnTo>
                  <a:pt x="136672" y="183629"/>
                </a:lnTo>
                <a:lnTo>
                  <a:pt x="135623" y="185203"/>
                </a:lnTo>
                <a:lnTo>
                  <a:pt x="134049" y="185728"/>
                </a:lnTo>
                <a:lnTo>
                  <a:pt x="131950" y="185990"/>
                </a:lnTo>
                <a:close/>
              </a:path>
              <a:path w="372744" h="361314">
                <a:moveTo>
                  <a:pt x="249874" y="223765"/>
                </a:moveTo>
                <a:lnTo>
                  <a:pt x="230848" y="223765"/>
                </a:lnTo>
                <a:lnTo>
                  <a:pt x="257081" y="178907"/>
                </a:lnTo>
                <a:lnTo>
                  <a:pt x="258130" y="177071"/>
                </a:lnTo>
                <a:lnTo>
                  <a:pt x="259966" y="176022"/>
                </a:lnTo>
                <a:lnTo>
                  <a:pt x="263901" y="176022"/>
                </a:lnTo>
                <a:lnTo>
                  <a:pt x="266000" y="177071"/>
                </a:lnTo>
                <a:lnTo>
                  <a:pt x="267049" y="178645"/>
                </a:lnTo>
                <a:lnTo>
                  <a:pt x="275938" y="192811"/>
                </a:lnTo>
                <a:lnTo>
                  <a:pt x="262064" y="192811"/>
                </a:lnTo>
                <a:lnTo>
                  <a:pt x="246587" y="219306"/>
                </a:lnTo>
                <a:lnTo>
                  <a:pt x="249874" y="223765"/>
                </a:lnTo>
                <a:close/>
              </a:path>
              <a:path w="372744" h="361314">
                <a:moveTo>
                  <a:pt x="295857" y="224552"/>
                </a:moveTo>
                <a:lnTo>
                  <a:pt x="272558" y="224552"/>
                </a:lnTo>
                <a:lnTo>
                  <a:pt x="277804" y="217994"/>
                </a:lnTo>
                <a:lnTo>
                  <a:pt x="262064" y="192811"/>
                </a:lnTo>
                <a:lnTo>
                  <a:pt x="275938" y="192811"/>
                </a:lnTo>
                <a:lnTo>
                  <a:pt x="295857" y="224552"/>
                </a:lnTo>
                <a:close/>
              </a:path>
              <a:path w="372744" h="361314">
                <a:moveTo>
                  <a:pt x="272365" y="224290"/>
                </a:moveTo>
                <a:lnTo>
                  <a:pt x="250260" y="224290"/>
                </a:lnTo>
                <a:lnTo>
                  <a:pt x="256556" y="215633"/>
                </a:lnTo>
                <a:lnTo>
                  <a:pt x="257605" y="214059"/>
                </a:lnTo>
                <a:lnTo>
                  <a:pt x="259441" y="213272"/>
                </a:lnTo>
                <a:lnTo>
                  <a:pt x="263114" y="213272"/>
                </a:lnTo>
                <a:lnTo>
                  <a:pt x="264950" y="214059"/>
                </a:lnTo>
                <a:lnTo>
                  <a:pt x="266000" y="215633"/>
                </a:lnTo>
                <a:lnTo>
                  <a:pt x="272365" y="224290"/>
                </a:lnTo>
                <a:close/>
              </a:path>
              <a:path w="372744" h="361314">
                <a:moveTo>
                  <a:pt x="352830" y="330533"/>
                </a:moveTo>
                <a:lnTo>
                  <a:pt x="349944" y="330533"/>
                </a:lnTo>
                <a:lnTo>
                  <a:pt x="347846" y="329483"/>
                </a:lnTo>
                <a:lnTo>
                  <a:pt x="346796" y="327910"/>
                </a:lnTo>
                <a:lnTo>
                  <a:pt x="284625" y="228749"/>
                </a:lnTo>
                <a:lnTo>
                  <a:pt x="298491" y="228749"/>
                </a:lnTo>
                <a:lnTo>
                  <a:pt x="356765" y="321614"/>
                </a:lnTo>
                <a:lnTo>
                  <a:pt x="358601" y="324237"/>
                </a:lnTo>
                <a:lnTo>
                  <a:pt x="357552" y="327910"/>
                </a:lnTo>
                <a:lnTo>
                  <a:pt x="354928" y="329746"/>
                </a:lnTo>
                <a:lnTo>
                  <a:pt x="353879" y="330271"/>
                </a:lnTo>
                <a:lnTo>
                  <a:pt x="352830" y="330533"/>
                </a:lnTo>
                <a:close/>
              </a:path>
              <a:path w="372744" h="361314">
                <a:moveTo>
                  <a:pt x="274656" y="240030"/>
                </a:moveTo>
                <a:lnTo>
                  <a:pt x="270722" y="240030"/>
                </a:lnTo>
                <a:lnTo>
                  <a:pt x="269147" y="239243"/>
                </a:lnTo>
                <a:lnTo>
                  <a:pt x="268098" y="237669"/>
                </a:lnTo>
                <a:lnTo>
                  <a:pt x="261540" y="229012"/>
                </a:lnTo>
                <a:lnTo>
                  <a:pt x="284415" y="229012"/>
                </a:lnTo>
                <a:lnTo>
                  <a:pt x="276230" y="239243"/>
                </a:lnTo>
                <a:lnTo>
                  <a:pt x="274656" y="240030"/>
                </a:lnTo>
                <a:close/>
              </a:path>
              <a:path w="372744" h="361314">
                <a:moveTo>
                  <a:pt x="252359" y="240030"/>
                </a:moveTo>
                <a:lnTo>
                  <a:pt x="248686" y="240030"/>
                </a:lnTo>
                <a:lnTo>
                  <a:pt x="246850" y="239243"/>
                </a:lnTo>
                <a:lnTo>
                  <a:pt x="245800" y="237669"/>
                </a:lnTo>
                <a:lnTo>
                  <a:pt x="240291" y="230323"/>
                </a:lnTo>
                <a:lnTo>
                  <a:pt x="260586" y="230323"/>
                </a:lnTo>
                <a:lnTo>
                  <a:pt x="255244" y="237669"/>
                </a:lnTo>
                <a:lnTo>
                  <a:pt x="254195" y="239243"/>
                </a:lnTo>
                <a:lnTo>
                  <a:pt x="252359" y="240030"/>
                </a:lnTo>
                <a:close/>
              </a:path>
              <a:path w="372744" h="361314">
                <a:moveTo>
                  <a:pt x="81059" y="337615"/>
                </a:moveTo>
                <a:lnTo>
                  <a:pt x="78173" y="337615"/>
                </a:lnTo>
                <a:lnTo>
                  <a:pt x="77124" y="337353"/>
                </a:lnTo>
                <a:lnTo>
                  <a:pt x="76337" y="336829"/>
                </a:lnTo>
                <a:lnTo>
                  <a:pt x="73451" y="335255"/>
                </a:lnTo>
                <a:lnTo>
                  <a:pt x="72402" y="331845"/>
                </a:lnTo>
                <a:lnTo>
                  <a:pt x="73976" y="328959"/>
                </a:lnTo>
                <a:lnTo>
                  <a:pt x="102045" y="276493"/>
                </a:lnTo>
                <a:lnTo>
                  <a:pt x="103619" y="273608"/>
                </a:lnTo>
                <a:lnTo>
                  <a:pt x="107029" y="272558"/>
                </a:lnTo>
                <a:lnTo>
                  <a:pt x="112800" y="275706"/>
                </a:lnTo>
                <a:lnTo>
                  <a:pt x="113850" y="279117"/>
                </a:lnTo>
                <a:lnTo>
                  <a:pt x="112276" y="282002"/>
                </a:lnTo>
                <a:lnTo>
                  <a:pt x="84206" y="334468"/>
                </a:lnTo>
                <a:lnTo>
                  <a:pt x="83157" y="336566"/>
                </a:lnTo>
                <a:lnTo>
                  <a:pt x="81059" y="337615"/>
                </a:lnTo>
                <a:close/>
              </a:path>
              <a:path w="372744" h="361314">
                <a:moveTo>
                  <a:pt x="105980" y="337615"/>
                </a:moveTo>
                <a:lnTo>
                  <a:pt x="103094" y="337615"/>
                </a:lnTo>
                <a:lnTo>
                  <a:pt x="102045" y="337353"/>
                </a:lnTo>
                <a:lnTo>
                  <a:pt x="101258" y="336829"/>
                </a:lnTo>
                <a:lnTo>
                  <a:pt x="98635" y="335255"/>
                </a:lnTo>
                <a:lnTo>
                  <a:pt x="97323" y="331845"/>
                </a:lnTo>
                <a:lnTo>
                  <a:pt x="98897" y="328959"/>
                </a:lnTo>
                <a:lnTo>
                  <a:pt x="109652" y="309022"/>
                </a:lnTo>
                <a:lnTo>
                  <a:pt x="111226" y="306136"/>
                </a:lnTo>
                <a:lnTo>
                  <a:pt x="114636" y="305087"/>
                </a:lnTo>
                <a:lnTo>
                  <a:pt x="120408" y="308235"/>
                </a:lnTo>
                <a:lnTo>
                  <a:pt x="121457" y="311645"/>
                </a:lnTo>
                <a:lnTo>
                  <a:pt x="119883" y="314531"/>
                </a:lnTo>
                <a:lnTo>
                  <a:pt x="109128" y="334468"/>
                </a:lnTo>
                <a:lnTo>
                  <a:pt x="108078" y="336566"/>
                </a:lnTo>
                <a:lnTo>
                  <a:pt x="105980" y="337615"/>
                </a:lnTo>
                <a:close/>
              </a:path>
            </a:pathLst>
          </a:custGeom>
          <a:solidFill>
            <a:srgbClr val="101820"/>
          </a:solidFill>
        </p:spPr>
        <p:txBody>
          <a:bodyPr wrap="square" lIns="0" tIns="0" rIns="0" bIns="0" rtlCol="0"/>
          <a:lstStyle/>
          <a:p>
            <a:pPr defTabSz="1219170"/>
            <a:endParaRPr sz="2400" kern="0">
              <a:solidFill>
                <a:sysClr val="windowText" lastClr="000000"/>
              </a:solidFill>
            </a:endParaRPr>
          </a:p>
        </p:txBody>
      </p:sp>
      <p:sp>
        <p:nvSpPr>
          <p:cNvPr id="37" name="object 37">
            <a:extLst>
              <a:ext uri="{C183D7F6-B498-43B3-948B-1728B52AA6E4}">
                <adec:decorative xmlns:adec="http://schemas.microsoft.com/office/drawing/2017/decorative" val="1"/>
              </a:ext>
            </a:extLst>
          </p:cNvPr>
          <p:cNvSpPr/>
          <p:nvPr/>
        </p:nvSpPr>
        <p:spPr>
          <a:xfrm>
            <a:off x="5345158" y="3314874"/>
            <a:ext cx="510540" cy="479213"/>
          </a:xfrm>
          <a:custGeom>
            <a:avLst/>
            <a:gdLst/>
            <a:ahLst/>
            <a:cxnLst/>
            <a:rect l="l" t="t" r="r" b="b"/>
            <a:pathLst>
              <a:path w="382904" h="359410">
                <a:moveTo>
                  <a:pt x="380011" y="111544"/>
                </a:moveTo>
                <a:lnTo>
                  <a:pt x="2534" y="111544"/>
                </a:lnTo>
                <a:lnTo>
                  <a:pt x="0" y="109009"/>
                </a:lnTo>
                <a:lnTo>
                  <a:pt x="0" y="55265"/>
                </a:lnTo>
                <a:lnTo>
                  <a:pt x="1600" y="47390"/>
                </a:lnTo>
                <a:lnTo>
                  <a:pt x="5957" y="40941"/>
                </a:lnTo>
                <a:lnTo>
                  <a:pt x="12406" y="36584"/>
                </a:lnTo>
                <a:lnTo>
                  <a:pt x="20280" y="34984"/>
                </a:lnTo>
                <a:lnTo>
                  <a:pt x="87714" y="34984"/>
                </a:lnTo>
                <a:lnTo>
                  <a:pt x="87714" y="20534"/>
                </a:lnTo>
                <a:lnTo>
                  <a:pt x="89314" y="12513"/>
                </a:lnTo>
                <a:lnTo>
                  <a:pt x="93672" y="5989"/>
                </a:lnTo>
                <a:lnTo>
                  <a:pt x="100120" y="1604"/>
                </a:lnTo>
                <a:lnTo>
                  <a:pt x="107995" y="0"/>
                </a:lnTo>
                <a:lnTo>
                  <a:pt x="116016" y="1604"/>
                </a:lnTo>
                <a:lnTo>
                  <a:pt x="122540" y="5989"/>
                </a:lnTo>
                <a:lnTo>
                  <a:pt x="126182" y="11407"/>
                </a:lnTo>
                <a:lnTo>
                  <a:pt x="102924" y="11407"/>
                </a:lnTo>
                <a:lnTo>
                  <a:pt x="98868" y="15463"/>
                </a:lnTo>
                <a:lnTo>
                  <a:pt x="98868" y="46138"/>
                </a:lnTo>
                <a:lnTo>
                  <a:pt x="15210" y="46138"/>
                </a:lnTo>
                <a:lnTo>
                  <a:pt x="11154" y="50194"/>
                </a:lnTo>
                <a:lnTo>
                  <a:pt x="11154" y="100390"/>
                </a:lnTo>
                <a:lnTo>
                  <a:pt x="382546" y="100390"/>
                </a:lnTo>
                <a:lnTo>
                  <a:pt x="382546" y="109009"/>
                </a:lnTo>
                <a:lnTo>
                  <a:pt x="380011" y="111544"/>
                </a:lnTo>
                <a:close/>
              </a:path>
              <a:path w="382904" h="359410">
                <a:moveTo>
                  <a:pt x="266438" y="34984"/>
                </a:moveTo>
                <a:lnTo>
                  <a:pt x="255284" y="34984"/>
                </a:lnTo>
                <a:lnTo>
                  <a:pt x="255284" y="20534"/>
                </a:lnTo>
                <a:lnTo>
                  <a:pt x="256885" y="12513"/>
                </a:lnTo>
                <a:lnTo>
                  <a:pt x="261242" y="5989"/>
                </a:lnTo>
                <a:lnTo>
                  <a:pt x="267690" y="1604"/>
                </a:lnTo>
                <a:lnTo>
                  <a:pt x="275565" y="0"/>
                </a:lnTo>
                <a:lnTo>
                  <a:pt x="283440" y="1604"/>
                </a:lnTo>
                <a:lnTo>
                  <a:pt x="289888" y="5989"/>
                </a:lnTo>
                <a:lnTo>
                  <a:pt x="293507" y="11407"/>
                </a:lnTo>
                <a:lnTo>
                  <a:pt x="270495" y="11407"/>
                </a:lnTo>
                <a:lnTo>
                  <a:pt x="266438" y="15463"/>
                </a:lnTo>
                <a:lnTo>
                  <a:pt x="266438" y="34984"/>
                </a:lnTo>
                <a:close/>
              </a:path>
              <a:path w="382904" h="359410">
                <a:moveTo>
                  <a:pt x="126074" y="68954"/>
                </a:moveTo>
                <a:lnTo>
                  <a:pt x="113065" y="68954"/>
                </a:lnTo>
                <a:lnTo>
                  <a:pt x="117121" y="64898"/>
                </a:lnTo>
                <a:lnTo>
                  <a:pt x="117121" y="15463"/>
                </a:lnTo>
                <a:lnTo>
                  <a:pt x="113065" y="11407"/>
                </a:lnTo>
                <a:lnTo>
                  <a:pt x="126182" y="11407"/>
                </a:lnTo>
                <a:lnTo>
                  <a:pt x="126925" y="12513"/>
                </a:lnTo>
                <a:lnTo>
                  <a:pt x="128529" y="20534"/>
                </a:lnTo>
                <a:lnTo>
                  <a:pt x="128529" y="34984"/>
                </a:lnTo>
                <a:lnTo>
                  <a:pt x="266438" y="34984"/>
                </a:lnTo>
                <a:lnTo>
                  <a:pt x="266438" y="46138"/>
                </a:lnTo>
                <a:lnTo>
                  <a:pt x="128529" y="46138"/>
                </a:lnTo>
                <a:lnTo>
                  <a:pt x="128529" y="59828"/>
                </a:lnTo>
                <a:lnTo>
                  <a:pt x="126925" y="67703"/>
                </a:lnTo>
                <a:lnTo>
                  <a:pt x="126074" y="68954"/>
                </a:lnTo>
                <a:close/>
              </a:path>
              <a:path w="382904" h="359410">
                <a:moveTo>
                  <a:pt x="293400" y="68954"/>
                </a:moveTo>
                <a:lnTo>
                  <a:pt x="280635" y="68954"/>
                </a:lnTo>
                <a:lnTo>
                  <a:pt x="284691" y="64898"/>
                </a:lnTo>
                <a:lnTo>
                  <a:pt x="284691" y="15463"/>
                </a:lnTo>
                <a:lnTo>
                  <a:pt x="280635" y="11407"/>
                </a:lnTo>
                <a:lnTo>
                  <a:pt x="293507" y="11407"/>
                </a:lnTo>
                <a:lnTo>
                  <a:pt x="294245" y="12513"/>
                </a:lnTo>
                <a:lnTo>
                  <a:pt x="295845" y="20534"/>
                </a:lnTo>
                <a:lnTo>
                  <a:pt x="295845" y="34984"/>
                </a:lnTo>
                <a:lnTo>
                  <a:pt x="362265" y="34984"/>
                </a:lnTo>
                <a:lnTo>
                  <a:pt x="370282" y="36584"/>
                </a:lnTo>
                <a:lnTo>
                  <a:pt x="376779" y="40941"/>
                </a:lnTo>
                <a:lnTo>
                  <a:pt x="380252" y="46138"/>
                </a:lnTo>
                <a:lnTo>
                  <a:pt x="295845" y="46138"/>
                </a:lnTo>
                <a:lnTo>
                  <a:pt x="295845" y="59828"/>
                </a:lnTo>
                <a:lnTo>
                  <a:pt x="294245" y="67703"/>
                </a:lnTo>
                <a:lnTo>
                  <a:pt x="293400" y="68954"/>
                </a:lnTo>
                <a:close/>
              </a:path>
              <a:path w="382904" h="359410">
                <a:moveTo>
                  <a:pt x="107995" y="80109"/>
                </a:moveTo>
                <a:lnTo>
                  <a:pt x="100120" y="78508"/>
                </a:lnTo>
                <a:lnTo>
                  <a:pt x="93672" y="74151"/>
                </a:lnTo>
                <a:lnTo>
                  <a:pt x="89314" y="67703"/>
                </a:lnTo>
                <a:lnTo>
                  <a:pt x="87714" y="59828"/>
                </a:lnTo>
                <a:lnTo>
                  <a:pt x="87714" y="46138"/>
                </a:lnTo>
                <a:lnTo>
                  <a:pt x="98868" y="46138"/>
                </a:lnTo>
                <a:lnTo>
                  <a:pt x="98868" y="64898"/>
                </a:lnTo>
                <a:lnTo>
                  <a:pt x="102924" y="68954"/>
                </a:lnTo>
                <a:lnTo>
                  <a:pt x="126074" y="68954"/>
                </a:lnTo>
                <a:lnTo>
                  <a:pt x="122540" y="74151"/>
                </a:lnTo>
                <a:lnTo>
                  <a:pt x="116016" y="78508"/>
                </a:lnTo>
                <a:lnTo>
                  <a:pt x="107995" y="80109"/>
                </a:lnTo>
                <a:close/>
              </a:path>
              <a:path w="382904" h="359410">
                <a:moveTo>
                  <a:pt x="275565" y="80109"/>
                </a:moveTo>
                <a:lnTo>
                  <a:pt x="267690" y="78508"/>
                </a:lnTo>
                <a:lnTo>
                  <a:pt x="261242" y="74151"/>
                </a:lnTo>
                <a:lnTo>
                  <a:pt x="256885" y="67703"/>
                </a:lnTo>
                <a:lnTo>
                  <a:pt x="255284" y="59828"/>
                </a:lnTo>
                <a:lnTo>
                  <a:pt x="255284" y="46138"/>
                </a:lnTo>
                <a:lnTo>
                  <a:pt x="266438" y="46138"/>
                </a:lnTo>
                <a:lnTo>
                  <a:pt x="266438" y="64898"/>
                </a:lnTo>
                <a:lnTo>
                  <a:pt x="270495" y="68954"/>
                </a:lnTo>
                <a:lnTo>
                  <a:pt x="293400" y="68954"/>
                </a:lnTo>
                <a:lnTo>
                  <a:pt x="289888" y="74151"/>
                </a:lnTo>
                <a:lnTo>
                  <a:pt x="283440" y="78508"/>
                </a:lnTo>
                <a:lnTo>
                  <a:pt x="275565" y="80109"/>
                </a:lnTo>
                <a:close/>
              </a:path>
              <a:path w="382904" h="359410">
                <a:moveTo>
                  <a:pt x="382546" y="100390"/>
                </a:moveTo>
                <a:lnTo>
                  <a:pt x="371391" y="100390"/>
                </a:lnTo>
                <a:lnTo>
                  <a:pt x="371391" y="50194"/>
                </a:lnTo>
                <a:lnTo>
                  <a:pt x="367335" y="46138"/>
                </a:lnTo>
                <a:lnTo>
                  <a:pt x="380252" y="46138"/>
                </a:lnTo>
                <a:lnTo>
                  <a:pt x="381088" y="47390"/>
                </a:lnTo>
                <a:lnTo>
                  <a:pt x="382546" y="55265"/>
                </a:lnTo>
                <a:lnTo>
                  <a:pt x="382546" y="100390"/>
                </a:lnTo>
                <a:close/>
              </a:path>
              <a:path w="382904" h="359410">
                <a:moveTo>
                  <a:pt x="362518" y="358969"/>
                </a:moveTo>
                <a:lnTo>
                  <a:pt x="20280" y="358969"/>
                </a:lnTo>
                <a:lnTo>
                  <a:pt x="12406" y="357369"/>
                </a:lnTo>
                <a:lnTo>
                  <a:pt x="5957" y="353012"/>
                </a:lnTo>
                <a:lnTo>
                  <a:pt x="1600" y="346563"/>
                </a:lnTo>
                <a:lnTo>
                  <a:pt x="0" y="338689"/>
                </a:lnTo>
                <a:lnTo>
                  <a:pt x="0" y="136641"/>
                </a:lnTo>
                <a:lnTo>
                  <a:pt x="2534" y="134106"/>
                </a:lnTo>
                <a:lnTo>
                  <a:pt x="8618" y="134106"/>
                </a:lnTo>
                <a:lnTo>
                  <a:pt x="11154" y="136641"/>
                </a:lnTo>
                <a:lnTo>
                  <a:pt x="11154" y="343759"/>
                </a:lnTo>
                <a:lnTo>
                  <a:pt x="15210" y="347815"/>
                </a:lnTo>
                <a:lnTo>
                  <a:pt x="380354" y="347815"/>
                </a:lnTo>
                <a:lnTo>
                  <a:pt x="376842" y="353012"/>
                </a:lnTo>
                <a:lnTo>
                  <a:pt x="370393" y="357369"/>
                </a:lnTo>
                <a:lnTo>
                  <a:pt x="362518" y="358969"/>
                </a:lnTo>
                <a:close/>
              </a:path>
              <a:path w="382904" h="359410">
                <a:moveTo>
                  <a:pt x="380354" y="347815"/>
                </a:moveTo>
                <a:lnTo>
                  <a:pt x="367335" y="347815"/>
                </a:lnTo>
                <a:lnTo>
                  <a:pt x="371391" y="343759"/>
                </a:lnTo>
                <a:lnTo>
                  <a:pt x="371391" y="136641"/>
                </a:lnTo>
                <a:lnTo>
                  <a:pt x="373927" y="134106"/>
                </a:lnTo>
                <a:lnTo>
                  <a:pt x="380264" y="134106"/>
                </a:lnTo>
                <a:lnTo>
                  <a:pt x="382799" y="136641"/>
                </a:lnTo>
                <a:lnTo>
                  <a:pt x="382799" y="338689"/>
                </a:lnTo>
                <a:lnTo>
                  <a:pt x="381199" y="346563"/>
                </a:lnTo>
                <a:lnTo>
                  <a:pt x="380354" y="347815"/>
                </a:lnTo>
                <a:close/>
              </a:path>
              <a:path w="382904" h="359410">
                <a:moveTo>
                  <a:pt x="121684" y="218525"/>
                </a:moveTo>
                <a:lnTo>
                  <a:pt x="59321" y="218525"/>
                </a:lnTo>
                <a:lnTo>
                  <a:pt x="56786" y="215990"/>
                </a:lnTo>
                <a:lnTo>
                  <a:pt x="56786" y="159204"/>
                </a:lnTo>
                <a:lnTo>
                  <a:pt x="59321" y="156668"/>
                </a:lnTo>
                <a:lnTo>
                  <a:pt x="121684" y="156668"/>
                </a:lnTo>
                <a:lnTo>
                  <a:pt x="124219" y="159204"/>
                </a:lnTo>
                <a:lnTo>
                  <a:pt x="124219" y="167823"/>
                </a:lnTo>
                <a:lnTo>
                  <a:pt x="67940" y="167823"/>
                </a:lnTo>
                <a:lnTo>
                  <a:pt x="67940" y="207117"/>
                </a:lnTo>
                <a:lnTo>
                  <a:pt x="124219" y="207117"/>
                </a:lnTo>
                <a:lnTo>
                  <a:pt x="124219" y="215990"/>
                </a:lnTo>
                <a:lnTo>
                  <a:pt x="121684" y="218525"/>
                </a:lnTo>
                <a:close/>
              </a:path>
              <a:path w="382904" h="359410">
                <a:moveTo>
                  <a:pt x="223088" y="218525"/>
                </a:moveTo>
                <a:lnTo>
                  <a:pt x="160471" y="218525"/>
                </a:lnTo>
                <a:lnTo>
                  <a:pt x="157936" y="215990"/>
                </a:lnTo>
                <a:lnTo>
                  <a:pt x="158190" y="212948"/>
                </a:lnTo>
                <a:lnTo>
                  <a:pt x="158190" y="159204"/>
                </a:lnTo>
                <a:lnTo>
                  <a:pt x="160725" y="156668"/>
                </a:lnTo>
                <a:lnTo>
                  <a:pt x="223088" y="156668"/>
                </a:lnTo>
                <a:lnTo>
                  <a:pt x="225623" y="159204"/>
                </a:lnTo>
                <a:lnTo>
                  <a:pt x="225623" y="167823"/>
                </a:lnTo>
                <a:lnTo>
                  <a:pt x="169344" y="167823"/>
                </a:lnTo>
                <a:lnTo>
                  <a:pt x="169344" y="207117"/>
                </a:lnTo>
                <a:lnTo>
                  <a:pt x="225623" y="207117"/>
                </a:lnTo>
                <a:lnTo>
                  <a:pt x="225623" y="215990"/>
                </a:lnTo>
                <a:lnTo>
                  <a:pt x="223088" y="218525"/>
                </a:lnTo>
                <a:close/>
              </a:path>
              <a:path w="382904" h="359410">
                <a:moveTo>
                  <a:pt x="324238" y="218525"/>
                </a:moveTo>
                <a:lnTo>
                  <a:pt x="261875" y="218525"/>
                </a:lnTo>
                <a:lnTo>
                  <a:pt x="259340" y="215990"/>
                </a:lnTo>
                <a:lnTo>
                  <a:pt x="259340" y="159204"/>
                </a:lnTo>
                <a:lnTo>
                  <a:pt x="261875" y="156668"/>
                </a:lnTo>
                <a:lnTo>
                  <a:pt x="324238" y="156668"/>
                </a:lnTo>
                <a:lnTo>
                  <a:pt x="326774" y="159204"/>
                </a:lnTo>
                <a:lnTo>
                  <a:pt x="326774" y="167823"/>
                </a:lnTo>
                <a:lnTo>
                  <a:pt x="270748" y="167823"/>
                </a:lnTo>
                <a:lnTo>
                  <a:pt x="270748" y="207117"/>
                </a:lnTo>
                <a:lnTo>
                  <a:pt x="326774" y="207117"/>
                </a:lnTo>
                <a:lnTo>
                  <a:pt x="326774" y="215990"/>
                </a:lnTo>
                <a:lnTo>
                  <a:pt x="324238" y="218525"/>
                </a:lnTo>
                <a:close/>
              </a:path>
              <a:path w="382904" h="359410">
                <a:moveTo>
                  <a:pt x="124219" y="207117"/>
                </a:moveTo>
                <a:lnTo>
                  <a:pt x="113065" y="207117"/>
                </a:lnTo>
                <a:lnTo>
                  <a:pt x="113065" y="167823"/>
                </a:lnTo>
                <a:lnTo>
                  <a:pt x="124219" y="167823"/>
                </a:lnTo>
                <a:lnTo>
                  <a:pt x="124219" y="207117"/>
                </a:lnTo>
                <a:close/>
              </a:path>
              <a:path w="382904" h="359410">
                <a:moveTo>
                  <a:pt x="225623" y="207117"/>
                </a:moveTo>
                <a:lnTo>
                  <a:pt x="214469" y="207117"/>
                </a:lnTo>
                <a:lnTo>
                  <a:pt x="214469" y="167823"/>
                </a:lnTo>
                <a:lnTo>
                  <a:pt x="225623" y="167823"/>
                </a:lnTo>
                <a:lnTo>
                  <a:pt x="225623" y="207117"/>
                </a:lnTo>
                <a:close/>
              </a:path>
              <a:path w="382904" h="359410">
                <a:moveTo>
                  <a:pt x="326774" y="207117"/>
                </a:moveTo>
                <a:lnTo>
                  <a:pt x="315873" y="207117"/>
                </a:lnTo>
                <a:lnTo>
                  <a:pt x="315873" y="167823"/>
                </a:lnTo>
                <a:lnTo>
                  <a:pt x="326774" y="167823"/>
                </a:lnTo>
                <a:lnTo>
                  <a:pt x="326774" y="207117"/>
                </a:lnTo>
                <a:close/>
              </a:path>
              <a:path w="382904" h="359410">
                <a:moveTo>
                  <a:pt x="121684" y="302944"/>
                </a:moveTo>
                <a:lnTo>
                  <a:pt x="59321" y="302944"/>
                </a:lnTo>
                <a:lnTo>
                  <a:pt x="56786" y="300408"/>
                </a:lnTo>
                <a:lnTo>
                  <a:pt x="56786" y="243623"/>
                </a:lnTo>
                <a:lnTo>
                  <a:pt x="59321" y="241087"/>
                </a:lnTo>
                <a:lnTo>
                  <a:pt x="121684" y="241087"/>
                </a:lnTo>
                <a:lnTo>
                  <a:pt x="124219" y="243623"/>
                </a:lnTo>
                <a:lnTo>
                  <a:pt x="124219" y="252495"/>
                </a:lnTo>
                <a:lnTo>
                  <a:pt x="67940" y="252495"/>
                </a:lnTo>
                <a:lnTo>
                  <a:pt x="67940" y="291789"/>
                </a:lnTo>
                <a:lnTo>
                  <a:pt x="124219" y="291789"/>
                </a:lnTo>
                <a:lnTo>
                  <a:pt x="124219" y="300408"/>
                </a:lnTo>
                <a:lnTo>
                  <a:pt x="121684" y="302944"/>
                </a:lnTo>
                <a:close/>
              </a:path>
              <a:path w="382904" h="359410">
                <a:moveTo>
                  <a:pt x="222835" y="302944"/>
                </a:moveTo>
                <a:lnTo>
                  <a:pt x="160471" y="302944"/>
                </a:lnTo>
                <a:lnTo>
                  <a:pt x="157936" y="300408"/>
                </a:lnTo>
                <a:lnTo>
                  <a:pt x="157936" y="297366"/>
                </a:lnTo>
                <a:lnTo>
                  <a:pt x="158190" y="297366"/>
                </a:lnTo>
                <a:lnTo>
                  <a:pt x="158190" y="243623"/>
                </a:lnTo>
                <a:lnTo>
                  <a:pt x="160725" y="241087"/>
                </a:lnTo>
                <a:lnTo>
                  <a:pt x="222835" y="241087"/>
                </a:lnTo>
                <a:lnTo>
                  <a:pt x="225370" y="243623"/>
                </a:lnTo>
                <a:lnTo>
                  <a:pt x="225370" y="252495"/>
                </a:lnTo>
                <a:lnTo>
                  <a:pt x="169344" y="252495"/>
                </a:lnTo>
                <a:lnTo>
                  <a:pt x="169344" y="291789"/>
                </a:lnTo>
                <a:lnTo>
                  <a:pt x="225370" y="291789"/>
                </a:lnTo>
                <a:lnTo>
                  <a:pt x="225370" y="300408"/>
                </a:lnTo>
                <a:lnTo>
                  <a:pt x="222835" y="302944"/>
                </a:lnTo>
                <a:close/>
              </a:path>
              <a:path w="382904" h="359410">
                <a:moveTo>
                  <a:pt x="324238" y="302944"/>
                </a:moveTo>
                <a:lnTo>
                  <a:pt x="261875" y="302944"/>
                </a:lnTo>
                <a:lnTo>
                  <a:pt x="259340" y="300408"/>
                </a:lnTo>
                <a:lnTo>
                  <a:pt x="259340" y="243623"/>
                </a:lnTo>
                <a:lnTo>
                  <a:pt x="261875" y="241087"/>
                </a:lnTo>
                <a:lnTo>
                  <a:pt x="324238" y="241087"/>
                </a:lnTo>
                <a:lnTo>
                  <a:pt x="326774" y="243623"/>
                </a:lnTo>
                <a:lnTo>
                  <a:pt x="326774" y="252495"/>
                </a:lnTo>
                <a:lnTo>
                  <a:pt x="270748" y="252495"/>
                </a:lnTo>
                <a:lnTo>
                  <a:pt x="270748" y="291789"/>
                </a:lnTo>
                <a:lnTo>
                  <a:pt x="326774" y="291789"/>
                </a:lnTo>
                <a:lnTo>
                  <a:pt x="326774" y="300408"/>
                </a:lnTo>
                <a:lnTo>
                  <a:pt x="324238" y="302944"/>
                </a:lnTo>
                <a:close/>
              </a:path>
              <a:path w="382904" h="359410">
                <a:moveTo>
                  <a:pt x="124219" y="291789"/>
                </a:moveTo>
                <a:lnTo>
                  <a:pt x="113065" y="291789"/>
                </a:lnTo>
                <a:lnTo>
                  <a:pt x="113065" y="252495"/>
                </a:lnTo>
                <a:lnTo>
                  <a:pt x="124219" y="252495"/>
                </a:lnTo>
                <a:lnTo>
                  <a:pt x="124219" y="291789"/>
                </a:lnTo>
                <a:close/>
              </a:path>
              <a:path w="382904" h="359410">
                <a:moveTo>
                  <a:pt x="225370" y="291789"/>
                </a:moveTo>
                <a:lnTo>
                  <a:pt x="214469" y="291789"/>
                </a:lnTo>
                <a:lnTo>
                  <a:pt x="214469" y="252495"/>
                </a:lnTo>
                <a:lnTo>
                  <a:pt x="225370" y="252495"/>
                </a:lnTo>
                <a:lnTo>
                  <a:pt x="225370" y="291789"/>
                </a:lnTo>
                <a:close/>
              </a:path>
              <a:path w="382904" h="359410">
                <a:moveTo>
                  <a:pt x="326774" y="291789"/>
                </a:moveTo>
                <a:lnTo>
                  <a:pt x="315873" y="291789"/>
                </a:lnTo>
                <a:lnTo>
                  <a:pt x="315873" y="252495"/>
                </a:lnTo>
                <a:lnTo>
                  <a:pt x="326774" y="252495"/>
                </a:lnTo>
                <a:lnTo>
                  <a:pt x="326774" y="29178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sp>
        <p:nvSpPr>
          <p:cNvPr id="38" name="object 38">
            <a:extLst>
              <a:ext uri="{C183D7F6-B498-43B3-948B-1728B52AA6E4}">
                <adec:decorative xmlns:adec="http://schemas.microsoft.com/office/drawing/2017/decorative" val="1"/>
              </a:ext>
            </a:extLst>
          </p:cNvPr>
          <p:cNvSpPr/>
          <p:nvPr/>
        </p:nvSpPr>
        <p:spPr>
          <a:xfrm>
            <a:off x="3335625" y="3304625"/>
            <a:ext cx="501227" cy="497840"/>
          </a:xfrm>
          <a:custGeom>
            <a:avLst/>
            <a:gdLst/>
            <a:ahLst/>
            <a:cxnLst/>
            <a:rect l="l" t="t" r="r" b="b"/>
            <a:pathLst>
              <a:path w="375919" h="373380">
                <a:moveTo>
                  <a:pt x="272033" y="262065"/>
                </a:moveTo>
                <a:lnTo>
                  <a:pt x="201729" y="262065"/>
                </a:lnTo>
                <a:lnTo>
                  <a:pt x="199106" y="259442"/>
                </a:lnTo>
                <a:lnTo>
                  <a:pt x="199106" y="2623"/>
                </a:lnTo>
                <a:lnTo>
                  <a:pt x="201729" y="0"/>
                </a:lnTo>
                <a:lnTo>
                  <a:pt x="272033" y="0"/>
                </a:lnTo>
                <a:lnTo>
                  <a:pt x="274657" y="2623"/>
                </a:lnTo>
                <a:lnTo>
                  <a:pt x="274657" y="11542"/>
                </a:lnTo>
                <a:lnTo>
                  <a:pt x="263114" y="11542"/>
                </a:lnTo>
                <a:lnTo>
                  <a:pt x="263114" y="11804"/>
                </a:lnTo>
                <a:lnTo>
                  <a:pt x="210649" y="11804"/>
                </a:lnTo>
                <a:lnTo>
                  <a:pt x="210649" y="33053"/>
                </a:lnTo>
                <a:lnTo>
                  <a:pt x="242915" y="33053"/>
                </a:lnTo>
                <a:lnTo>
                  <a:pt x="245538" y="35676"/>
                </a:lnTo>
                <a:lnTo>
                  <a:pt x="245538" y="41972"/>
                </a:lnTo>
                <a:lnTo>
                  <a:pt x="242915" y="44595"/>
                </a:lnTo>
                <a:lnTo>
                  <a:pt x="210649" y="44595"/>
                </a:lnTo>
                <a:lnTo>
                  <a:pt x="210649" y="63745"/>
                </a:lnTo>
                <a:lnTo>
                  <a:pt x="225339" y="63745"/>
                </a:lnTo>
                <a:lnTo>
                  <a:pt x="227962" y="66368"/>
                </a:lnTo>
                <a:lnTo>
                  <a:pt x="227962" y="72664"/>
                </a:lnTo>
                <a:lnTo>
                  <a:pt x="225339" y="75287"/>
                </a:lnTo>
                <a:lnTo>
                  <a:pt x="210649" y="75287"/>
                </a:lnTo>
                <a:lnTo>
                  <a:pt x="210649" y="94700"/>
                </a:lnTo>
                <a:lnTo>
                  <a:pt x="242915" y="94700"/>
                </a:lnTo>
                <a:lnTo>
                  <a:pt x="245538" y="97323"/>
                </a:lnTo>
                <a:lnTo>
                  <a:pt x="245538" y="103619"/>
                </a:lnTo>
                <a:lnTo>
                  <a:pt x="242915" y="106242"/>
                </a:lnTo>
                <a:lnTo>
                  <a:pt x="210649" y="106242"/>
                </a:lnTo>
                <a:lnTo>
                  <a:pt x="210649" y="125392"/>
                </a:lnTo>
                <a:lnTo>
                  <a:pt x="225339" y="125392"/>
                </a:lnTo>
                <a:lnTo>
                  <a:pt x="227962" y="128016"/>
                </a:lnTo>
                <a:lnTo>
                  <a:pt x="227962" y="134311"/>
                </a:lnTo>
                <a:lnTo>
                  <a:pt x="225339" y="136935"/>
                </a:lnTo>
                <a:lnTo>
                  <a:pt x="210649" y="136935"/>
                </a:lnTo>
                <a:lnTo>
                  <a:pt x="210649" y="156085"/>
                </a:lnTo>
                <a:lnTo>
                  <a:pt x="242915" y="156085"/>
                </a:lnTo>
                <a:lnTo>
                  <a:pt x="245538" y="158708"/>
                </a:lnTo>
                <a:lnTo>
                  <a:pt x="245538" y="165004"/>
                </a:lnTo>
                <a:lnTo>
                  <a:pt x="242915" y="167627"/>
                </a:lnTo>
                <a:lnTo>
                  <a:pt x="210649" y="167627"/>
                </a:lnTo>
                <a:lnTo>
                  <a:pt x="210649" y="186777"/>
                </a:lnTo>
                <a:lnTo>
                  <a:pt x="225339" y="186777"/>
                </a:lnTo>
                <a:lnTo>
                  <a:pt x="227962" y="189400"/>
                </a:lnTo>
                <a:lnTo>
                  <a:pt x="227962" y="195696"/>
                </a:lnTo>
                <a:lnTo>
                  <a:pt x="225339" y="198319"/>
                </a:lnTo>
                <a:lnTo>
                  <a:pt x="210649" y="198319"/>
                </a:lnTo>
                <a:lnTo>
                  <a:pt x="210649" y="217469"/>
                </a:lnTo>
                <a:lnTo>
                  <a:pt x="242915" y="217469"/>
                </a:lnTo>
                <a:lnTo>
                  <a:pt x="245538" y="220093"/>
                </a:lnTo>
                <a:lnTo>
                  <a:pt x="245538" y="226388"/>
                </a:lnTo>
                <a:lnTo>
                  <a:pt x="242915" y="229012"/>
                </a:lnTo>
                <a:lnTo>
                  <a:pt x="210649" y="229012"/>
                </a:lnTo>
                <a:lnTo>
                  <a:pt x="210649" y="250260"/>
                </a:lnTo>
                <a:lnTo>
                  <a:pt x="274657" y="250260"/>
                </a:lnTo>
                <a:lnTo>
                  <a:pt x="274657" y="259442"/>
                </a:lnTo>
                <a:lnTo>
                  <a:pt x="272033" y="262065"/>
                </a:lnTo>
                <a:close/>
              </a:path>
              <a:path w="375919" h="373380">
                <a:moveTo>
                  <a:pt x="149526" y="262065"/>
                </a:moveTo>
                <a:lnTo>
                  <a:pt x="126179" y="262065"/>
                </a:lnTo>
                <a:lnTo>
                  <a:pt x="116379" y="260085"/>
                </a:lnTo>
                <a:lnTo>
                  <a:pt x="108373" y="254687"/>
                </a:lnTo>
                <a:lnTo>
                  <a:pt x="102975" y="246682"/>
                </a:lnTo>
                <a:lnTo>
                  <a:pt x="100995" y="236882"/>
                </a:lnTo>
                <a:lnTo>
                  <a:pt x="100995" y="49055"/>
                </a:lnTo>
                <a:lnTo>
                  <a:pt x="101258" y="48530"/>
                </a:lnTo>
                <a:lnTo>
                  <a:pt x="101520" y="48268"/>
                </a:lnTo>
                <a:lnTo>
                  <a:pt x="101520" y="47218"/>
                </a:lnTo>
                <a:lnTo>
                  <a:pt x="101782" y="46956"/>
                </a:lnTo>
                <a:lnTo>
                  <a:pt x="133000" y="3410"/>
                </a:lnTo>
                <a:lnTo>
                  <a:pt x="135098" y="262"/>
                </a:lnTo>
                <a:lnTo>
                  <a:pt x="140345" y="262"/>
                </a:lnTo>
                <a:lnTo>
                  <a:pt x="142443" y="3410"/>
                </a:lnTo>
                <a:lnTo>
                  <a:pt x="152115" y="16789"/>
                </a:lnTo>
                <a:lnTo>
                  <a:pt x="137721" y="16789"/>
                </a:lnTo>
                <a:lnTo>
                  <a:pt x="118047" y="44333"/>
                </a:lnTo>
                <a:lnTo>
                  <a:pt x="172026" y="44333"/>
                </a:lnTo>
                <a:lnTo>
                  <a:pt x="173923" y="46956"/>
                </a:lnTo>
                <a:lnTo>
                  <a:pt x="174710" y="48268"/>
                </a:lnTo>
                <a:lnTo>
                  <a:pt x="174972" y="49842"/>
                </a:lnTo>
                <a:lnTo>
                  <a:pt x="174815" y="50629"/>
                </a:lnTo>
                <a:lnTo>
                  <a:pt x="174710" y="56138"/>
                </a:lnTo>
                <a:lnTo>
                  <a:pt x="112538" y="56138"/>
                </a:lnTo>
                <a:lnTo>
                  <a:pt x="112538" y="205140"/>
                </a:lnTo>
                <a:lnTo>
                  <a:pt x="174710" y="205140"/>
                </a:lnTo>
                <a:lnTo>
                  <a:pt x="174710" y="216944"/>
                </a:lnTo>
                <a:lnTo>
                  <a:pt x="112800" y="216944"/>
                </a:lnTo>
                <a:lnTo>
                  <a:pt x="112800" y="244227"/>
                </a:lnTo>
                <a:lnTo>
                  <a:pt x="118834" y="250260"/>
                </a:lnTo>
                <a:lnTo>
                  <a:pt x="170317" y="250260"/>
                </a:lnTo>
                <a:lnTo>
                  <a:pt x="167332" y="254687"/>
                </a:lnTo>
                <a:lnTo>
                  <a:pt x="159327" y="260085"/>
                </a:lnTo>
                <a:lnTo>
                  <a:pt x="149526" y="262065"/>
                </a:lnTo>
                <a:close/>
              </a:path>
              <a:path w="375919" h="373380">
                <a:moveTo>
                  <a:pt x="274657" y="250260"/>
                </a:moveTo>
                <a:lnTo>
                  <a:pt x="263114" y="250260"/>
                </a:lnTo>
                <a:lnTo>
                  <a:pt x="263114" y="11542"/>
                </a:lnTo>
                <a:lnTo>
                  <a:pt x="274657" y="11542"/>
                </a:lnTo>
                <a:lnTo>
                  <a:pt x="274657" y="250260"/>
                </a:lnTo>
                <a:close/>
              </a:path>
              <a:path w="375919" h="373380">
                <a:moveTo>
                  <a:pt x="172026" y="44333"/>
                </a:moveTo>
                <a:lnTo>
                  <a:pt x="157658" y="44333"/>
                </a:lnTo>
                <a:lnTo>
                  <a:pt x="137721" y="16789"/>
                </a:lnTo>
                <a:lnTo>
                  <a:pt x="152115" y="16789"/>
                </a:lnTo>
                <a:lnTo>
                  <a:pt x="172026" y="44333"/>
                </a:lnTo>
                <a:close/>
              </a:path>
              <a:path w="375919" h="373380">
                <a:moveTo>
                  <a:pt x="174710" y="205140"/>
                </a:moveTo>
                <a:lnTo>
                  <a:pt x="162905" y="205140"/>
                </a:lnTo>
                <a:lnTo>
                  <a:pt x="162905" y="56138"/>
                </a:lnTo>
                <a:lnTo>
                  <a:pt x="174710" y="56138"/>
                </a:lnTo>
                <a:lnTo>
                  <a:pt x="174710" y="205140"/>
                </a:lnTo>
                <a:close/>
              </a:path>
              <a:path w="375919" h="373380">
                <a:moveTo>
                  <a:pt x="375653" y="285675"/>
                </a:moveTo>
                <a:lnTo>
                  <a:pt x="362012" y="285675"/>
                </a:lnTo>
                <a:lnTo>
                  <a:pt x="363848" y="284363"/>
                </a:lnTo>
                <a:lnTo>
                  <a:pt x="363848" y="82633"/>
                </a:lnTo>
                <a:lnTo>
                  <a:pt x="362274" y="81059"/>
                </a:lnTo>
                <a:lnTo>
                  <a:pt x="309808" y="81059"/>
                </a:lnTo>
                <a:lnTo>
                  <a:pt x="307185" y="78436"/>
                </a:lnTo>
                <a:lnTo>
                  <a:pt x="307185" y="72140"/>
                </a:lnTo>
                <a:lnTo>
                  <a:pt x="309808" y="69516"/>
                </a:lnTo>
                <a:lnTo>
                  <a:pt x="368570" y="69516"/>
                </a:lnTo>
                <a:lnTo>
                  <a:pt x="375390" y="76075"/>
                </a:lnTo>
                <a:lnTo>
                  <a:pt x="375470" y="78698"/>
                </a:lnTo>
                <a:lnTo>
                  <a:pt x="375589" y="82633"/>
                </a:lnTo>
                <a:lnTo>
                  <a:pt x="375653" y="285675"/>
                </a:lnTo>
                <a:close/>
              </a:path>
              <a:path w="375919" h="373380">
                <a:moveTo>
                  <a:pt x="272558" y="372767"/>
                </a:moveTo>
                <a:lnTo>
                  <a:pt x="103094" y="372767"/>
                </a:lnTo>
                <a:lnTo>
                  <a:pt x="100471" y="370144"/>
                </a:lnTo>
                <a:lnTo>
                  <a:pt x="100471" y="349420"/>
                </a:lnTo>
                <a:lnTo>
                  <a:pt x="102238" y="340128"/>
                </a:lnTo>
                <a:lnTo>
                  <a:pt x="107128" y="332730"/>
                </a:lnTo>
                <a:lnTo>
                  <a:pt x="114526" y="327840"/>
                </a:lnTo>
                <a:lnTo>
                  <a:pt x="123818" y="326073"/>
                </a:lnTo>
                <a:lnTo>
                  <a:pt x="206714" y="326073"/>
                </a:lnTo>
                <a:lnTo>
                  <a:pt x="206714" y="297217"/>
                </a:lnTo>
                <a:lnTo>
                  <a:pt x="6820" y="297217"/>
                </a:lnTo>
                <a:lnTo>
                  <a:pt x="0" y="290659"/>
                </a:lnTo>
                <a:lnTo>
                  <a:pt x="0" y="76599"/>
                </a:lnTo>
                <a:lnTo>
                  <a:pt x="7082" y="69779"/>
                </a:lnTo>
                <a:lnTo>
                  <a:pt x="65581" y="69779"/>
                </a:lnTo>
                <a:lnTo>
                  <a:pt x="68204" y="72402"/>
                </a:lnTo>
                <a:lnTo>
                  <a:pt x="68204" y="78698"/>
                </a:lnTo>
                <a:lnTo>
                  <a:pt x="65581" y="81321"/>
                </a:lnTo>
                <a:lnTo>
                  <a:pt x="13378" y="81321"/>
                </a:lnTo>
                <a:lnTo>
                  <a:pt x="11804" y="82633"/>
                </a:lnTo>
                <a:lnTo>
                  <a:pt x="11804" y="284101"/>
                </a:lnTo>
                <a:lnTo>
                  <a:pt x="13378" y="285675"/>
                </a:lnTo>
                <a:lnTo>
                  <a:pt x="375653" y="285675"/>
                </a:lnTo>
                <a:lnTo>
                  <a:pt x="375653" y="290921"/>
                </a:lnTo>
                <a:lnTo>
                  <a:pt x="368570" y="297479"/>
                </a:lnTo>
                <a:lnTo>
                  <a:pt x="218256" y="297479"/>
                </a:lnTo>
                <a:lnTo>
                  <a:pt x="218256" y="326335"/>
                </a:lnTo>
                <a:lnTo>
                  <a:pt x="251834" y="326335"/>
                </a:lnTo>
                <a:lnTo>
                  <a:pt x="261015" y="328188"/>
                </a:lnTo>
                <a:lnTo>
                  <a:pt x="268426" y="333287"/>
                </a:lnTo>
                <a:lnTo>
                  <a:pt x="271225" y="337615"/>
                </a:lnTo>
                <a:lnTo>
                  <a:pt x="258654" y="337615"/>
                </a:lnTo>
                <a:lnTo>
                  <a:pt x="251834" y="337878"/>
                </a:lnTo>
                <a:lnTo>
                  <a:pt x="116997" y="337878"/>
                </a:lnTo>
                <a:lnTo>
                  <a:pt x="112276" y="342600"/>
                </a:lnTo>
                <a:lnTo>
                  <a:pt x="112276" y="360963"/>
                </a:lnTo>
                <a:lnTo>
                  <a:pt x="275181" y="360963"/>
                </a:lnTo>
                <a:lnTo>
                  <a:pt x="275181" y="370144"/>
                </a:lnTo>
                <a:lnTo>
                  <a:pt x="272558" y="372767"/>
                </a:lnTo>
                <a:close/>
              </a:path>
              <a:path w="375919" h="373380">
                <a:moveTo>
                  <a:pt x="143493" y="205140"/>
                </a:moveTo>
                <a:lnTo>
                  <a:pt x="131950" y="205140"/>
                </a:lnTo>
                <a:lnTo>
                  <a:pt x="131950" y="72402"/>
                </a:lnTo>
                <a:lnTo>
                  <a:pt x="134573" y="69779"/>
                </a:lnTo>
                <a:lnTo>
                  <a:pt x="140869" y="69779"/>
                </a:lnTo>
                <a:lnTo>
                  <a:pt x="143493" y="72402"/>
                </a:lnTo>
                <a:lnTo>
                  <a:pt x="143493" y="205140"/>
                </a:lnTo>
                <a:close/>
              </a:path>
              <a:path w="375919" h="373380">
                <a:moveTo>
                  <a:pt x="170317" y="250260"/>
                </a:moveTo>
                <a:lnTo>
                  <a:pt x="156871" y="250260"/>
                </a:lnTo>
                <a:lnTo>
                  <a:pt x="162905" y="244227"/>
                </a:lnTo>
                <a:lnTo>
                  <a:pt x="163167" y="236882"/>
                </a:lnTo>
                <a:lnTo>
                  <a:pt x="163167" y="216944"/>
                </a:lnTo>
                <a:lnTo>
                  <a:pt x="174710" y="216944"/>
                </a:lnTo>
                <a:lnTo>
                  <a:pt x="174710" y="236882"/>
                </a:lnTo>
                <a:lnTo>
                  <a:pt x="172730" y="246682"/>
                </a:lnTo>
                <a:lnTo>
                  <a:pt x="170317" y="250260"/>
                </a:lnTo>
                <a:close/>
              </a:path>
              <a:path w="375919" h="373380">
                <a:moveTo>
                  <a:pt x="169201" y="326073"/>
                </a:moveTo>
                <a:lnTo>
                  <a:pt x="157396" y="326073"/>
                </a:lnTo>
                <a:lnTo>
                  <a:pt x="157396" y="297217"/>
                </a:lnTo>
                <a:lnTo>
                  <a:pt x="169201" y="297217"/>
                </a:lnTo>
                <a:lnTo>
                  <a:pt x="169201" y="326073"/>
                </a:lnTo>
                <a:close/>
              </a:path>
              <a:path w="375919" h="373380">
                <a:moveTo>
                  <a:pt x="275181" y="360963"/>
                </a:moveTo>
                <a:lnTo>
                  <a:pt x="263639" y="360963"/>
                </a:lnTo>
                <a:lnTo>
                  <a:pt x="263639" y="343125"/>
                </a:lnTo>
                <a:lnTo>
                  <a:pt x="258654" y="337615"/>
                </a:lnTo>
                <a:lnTo>
                  <a:pt x="271225" y="337615"/>
                </a:lnTo>
                <a:lnTo>
                  <a:pt x="273378" y="340944"/>
                </a:lnTo>
                <a:lnTo>
                  <a:pt x="275131" y="350207"/>
                </a:lnTo>
                <a:lnTo>
                  <a:pt x="275181" y="360963"/>
                </a:lnTo>
                <a:close/>
              </a:path>
            </a:pathLst>
          </a:custGeom>
          <a:solidFill>
            <a:srgbClr val="381621"/>
          </a:solidFill>
        </p:spPr>
        <p:txBody>
          <a:bodyPr wrap="square" lIns="0" tIns="0" rIns="0" bIns="0" rtlCol="0"/>
          <a:lstStyle/>
          <a:p>
            <a:pPr defTabSz="1219170"/>
            <a:endParaRPr sz="2400" kern="0">
              <a:solidFill>
                <a:sysClr val="windowText" lastClr="000000"/>
              </a:solidFill>
            </a:endParaRPr>
          </a:p>
        </p:txBody>
      </p:sp>
      <p:sp>
        <p:nvSpPr>
          <p:cNvPr id="39" name="object 39">
            <a:extLst>
              <a:ext uri="{C183D7F6-B498-43B3-948B-1728B52AA6E4}">
                <adec:decorative xmlns:adec="http://schemas.microsoft.com/office/drawing/2017/decorative" val="1"/>
              </a:ext>
            </a:extLst>
          </p:cNvPr>
          <p:cNvSpPr/>
          <p:nvPr/>
        </p:nvSpPr>
        <p:spPr>
          <a:xfrm>
            <a:off x="7256823" y="3293487"/>
            <a:ext cx="497840" cy="497840"/>
          </a:xfrm>
          <a:custGeom>
            <a:avLst/>
            <a:gdLst/>
            <a:ahLst/>
            <a:cxnLst/>
            <a:rect l="l" t="t" r="r" b="b"/>
            <a:pathLst>
              <a:path w="373379" h="373380">
                <a:moveTo>
                  <a:pt x="181005" y="23347"/>
                </a:moveTo>
                <a:lnTo>
                  <a:pt x="168938" y="23347"/>
                </a:lnTo>
                <a:lnTo>
                  <a:pt x="168938" y="7869"/>
                </a:lnTo>
                <a:lnTo>
                  <a:pt x="176808" y="0"/>
                </a:lnTo>
                <a:lnTo>
                  <a:pt x="196745" y="0"/>
                </a:lnTo>
                <a:lnTo>
                  <a:pt x="204615" y="8132"/>
                </a:lnTo>
                <a:lnTo>
                  <a:pt x="204615" y="11804"/>
                </a:lnTo>
                <a:lnTo>
                  <a:pt x="183629" y="11804"/>
                </a:lnTo>
                <a:lnTo>
                  <a:pt x="181005" y="14428"/>
                </a:lnTo>
                <a:lnTo>
                  <a:pt x="181005" y="23347"/>
                </a:lnTo>
                <a:close/>
              </a:path>
              <a:path w="373379" h="373380">
                <a:moveTo>
                  <a:pt x="204615" y="23347"/>
                </a:moveTo>
                <a:lnTo>
                  <a:pt x="193072" y="23347"/>
                </a:lnTo>
                <a:lnTo>
                  <a:pt x="193072" y="14428"/>
                </a:lnTo>
                <a:lnTo>
                  <a:pt x="190449" y="11804"/>
                </a:lnTo>
                <a:lnTo>
                  <a:pt x="204615" y="11804"/>
                </a:lnTo>
                <a:lnTo>
                  <a:pt x="204615" y="23347"/>
                </a:lnTo>
                <a:close/>
              </a:path>
              <a:path w="373379" h="373380">
                <a:moveTo>
                  <a:pt x="370143" y="58236"/>
                </a:moveTo>
                <a:lnTo>
                  <a:pt x="2622" y="58236"/>
                </a:lnTo>
                <a:lnTo>
                  <a:pt x="0" y="55613"/>
                </a:lnTo>
                <a:lnTo>
                  <a:pt x="0" y="25970"/>
                </a:lnTo>
                <a:lnTo>
                  <a:pt x="2622" y="23347"/>
                </a:lnTo>
                <a:lnTo>
                  <a:pt x="370406" y="23347"/>
                </a:lnTo>
                <a:lnTo>
                  <a:pt x="373029" y="25970"/>
                </a:lnTo>
                <a:lnTo>
                  <a:pt x="372767" y="29118"/>
                </a:lnTo>
                <a:lnTo>
                  <a:pt x="372767" y="35151"/>
                </a:lnTo>
                <a:lnTo>
                  <a:pt x="12066" y="35151"/>
                </a:lnTo>
                <a:lnTo>
                  <a:pt x="12066" y="46694"/>
                </a:lnTo>
                <a:lnTo>
                  <a:pt x="372767" y="46694"/>
                </a:lnTo>
                <a:lnTo>
                  <a:pt x="372767" y="55613"/>
                </a:lnTo>
                <a:lnTo>
                  <a:pt x="370143" y="58236"/>
                </a:lnTo>
                <a:close/>
              </a:path>
              <a:path w="373379" h="373380">
                <a:moveTo>
                  <a:pt x="372767" y="46694"/>
                </a:moveTo>
                <a:lnTo>
                  <a:pt x="361487" y="46694"/>
                </a:lnTo>
                <a:lnTo>
                  <a:pt x="361487" y="35151"/>
                </a:lnTo>
                <a:lnTo>
                  <a:pt x="372767" y="35151"/>
                </a:lnTo>
                <a:lnTo>
                  <a:pt x="372767" y="46694"/>
                </a:lnTo>
                <a:close/>
              </a:path>
              <a:path w="373379" h="373380">
                <a:moveTo>
                  <a:pt x="20461" y="267836"/>
                </a:moveTo>
                <a:lnTo>
                  <a:pt x="14165" y="267836"/>
                </a:lnTo>
                <a:lnTo>
                  <a:pt x="11542" y="265213"/>
                </a:lnTo>
                <a:lnTo>
                  <a:pt x="11542" y="58236"/>
                </a:lnTo>
                <a:lnTo>
                  <a:pt x="23084" y="58236"/>
                </a:lnTo>
                <a:lnTo>
                  <a:pt x="23084" y="265213"/>
                </a:lnTo>
                <a:lnTo>
                  <a:pt x="20461" y="267836"/>
                </a:lnTo>
                <a:close/>
              </a:path>
              <a:path w="373379" h="373380">
                <a:moveTo>
                  <a:pt x="358601" y="267836"/>
                </a:moveTo>
                <a:lnTo>
                  <a:pt x="352305" y="267836"/>
                </a:lnTo>
                <a:lnTo>
                  <a:pt x="349682" y="265213"/>
                </a:lnTo>
                <a:lnTo>
                  <a:pt x="349682" y="58236"/>
                </a:lnTo>
                <a:lnTo>
                  <a:pt x="361224" y="58236"/>
                </a:lnTo>
                <a:lnTo>
                  <a:pt x="361224" y="265213"/>
                </a:lnTo>
                <a:lnTo>
                  <a:pt x="358601" y="267836"/>
                </a:lnTo>
                <a:close/>
              </a:path>
              <a:path w="373379" h="373380">
                <a:moveTo>
                  <a:pt x="303250" y="116473"/>
                </a:moveTo>
                <a:lnTo>
                  <a:pt x="294179" y="114633"/>
                </a:lnTo>
                <a:lnTo>
                  <a:pt x="286756" y="109620"/>
                </a:lnTo>
                <a:lnTo>
                  <a:pt x="281743" y="102197"/>
                </a:lnTo>
                <a:lnTo>
                  <a:pt x="279903" y="93126"/>
                </a:lnTo>
                <a:lnTo>
                  <a:pt x="281743" y="84055"/>
                </a:lnTo>
                <a:lnTo>
                  <a:pt x="286756" y="76632"/>
                </a:lnTo>
                <a:lnTo>
                  <a:pt x="294179" y="71619"/>
                </a:lnTo>
                <a:lnTo>
                  <a:pt x="303250" y="69779"/>
                </a:lnTo>
                <a:lnTo>
                  <a:pt x="312321" y="71619"/>
                </a:lnTo>
                <a:lnTo>
                  <a:pt x="319744" y="76632"/>
                </a:lnTo>
                <a:lnTo>
                  <a:pt x="323088" y="81583"/>
                </a:lnTo>
                <a:lnTo>
                  <a:pt x="296692" y="81583"/>
                </a:lnTo>
                <a:lnTo>
                  <a:pt x="291708" y="86830"/>
                </a:lnTo>
                <a:lnTo>
                  <a:pt x="291708" y="99421"/>
                </a:lnTo>
                <a:lnTo>
                  <a:pt x="296692" y="104668"/>
                </a:lnTo>
                <a:lnTo>
                  <a:pt x="323088" y="104668"/>
                </a:lnTo>
                <a:lnTo>
                  <a:pt x="319744" y="109620"/>
                </a:lnTo>
                <a:lnTo>
                  <a:pt x="312321" y="114633"/>
                </a:lnTo>
                <a:lnTo>
                  <a:pt x="303250" y="116473"/>
                </a:lnTo>
                <a:close/>
              </a:path>
              <a:path w="373379" h="373380">
                <a:moveTo>
                  <a:pt x="323088" y="104668"/>
                </a:moveTo>
                <a:lnTo>
                  <a:pt x="309546" y="104668"/>
                </a:lnTo>
                <a:lnTo>
                  <a:pt x="314792" y="99421"/>
                </a:lnTo>
                <a:lnTo>
                  <a:pt x="314792" y="86830"/>
                </a:lnTo>
                <a:lnTo>
                  <a:pt x="309546" y="81583"/>
                </a:lnTo>
                <a:lnTo>
                  <a:pt x="323088" y="81583"/>
                </a:lnTo>
                <a:lnTo>
                  <a:pt x="324757" y="84055"/>
                </a:lnTo>
                <a:lnTo>
                  <a:pt x="326597" y="93126"/>
                </a:lnTo>
                <a:lnTo>
                  <a:pt x="324757" y="102197"/>
                </a:lnTo>
                <a:lnTo>
                  <a:pt x="323088" y="104668"/>
                </a:lnTo>
                <a:close/>
              </a:path>
              <a:path w="373379" h="373380">
                <a:moveTo>
                  <a:pt x="186776" y="139820"/>
                </a:moveTo>
                <a:lnTo>
                  <a:pt x="163429" y="116473"/>
                </a:lnTo>
                <a:lnTo>
                  <a:pt x="165270" y="107402"/>
                </a:lnTo>
                <a:lnTo>
                  <a:pt x="170283" y="99979"/>
                </a:lnTo>
                <a:lnTo>
                  <a:pt x="177706" y="94966"/>
                </a:lnTo>
                <a:lnTo>
                  <a:pt x="186776" y="93126"/>
                </a:lnTo>
                <a:lnTo>
                  <a:pt x="195847" y="94966"/>
                </a:lnTo>
                <a:lnTo>
                  <a:pt x="203270" y="99979"/>
                </a:lnTo>
                <a:lnTo>
                  <a:pt x="206614" y="104931"/>
                </a:lnTo>
                <a:lnTo>
                  <a:pt x="180218" y="104931"/>
                </a:lnTo>
                <a:lnTo>
                  <a:pt x="174972" y="110177"/>
                </a:lnTo>
                <a:lnTo>
                  <a:pt x="174972" y="123031"/>
                </a:lnTo>
                <a:lnTo>
                  <a:pt x="180218" y="128015"/>
                </a:lnTo>
                <a:lnTo>
                  <a:pt x="206614" y="128015"/>
                </a:lnTo>
                <a:lnTo>
                  <a:pt x="203270" y="132967"/>
                </a:lnTo>
                <a:lnTo>
                  <a:pt x="195847" y="137980"/>
                </a:lnTo>
                <a:lnTo>
                  <a:pt x="186776" y="139820"/>
                </a:lnTo>
                <a:close/>
              </a:path>
              <a:path w="373379" h="373380">
                <a:moveTo>
                  <a:pt x="206614" y="128015"/>
                </a:moveTo>
                <a:lnTo>
                  <a:pt x="192810" y="128015"/>
                </a:lnTo>
                <a:lnTo>
                  <a:pt x="198057" y="122769"/>
                </a:lnTo>
                <a:lnTo>
                  <a:pt x="198057" y="110177"/>
                </a:lnTo>
                <a:lnTo>
                  <a:pt x="193072" y="104931"/>
                </a:lnTo>
                <a:lnTo>
                  <a:pt x="206614" y="104931"/>
                </a:lnTo>
                <a:lnTo>
                  <a:pt x="208283" y="107402"/>
                </a:lnTo>
                <a:lnTo>
                  <a:pt x="210124" y="116473"/>
                </a:lnTo>
                <a:lnTo>
                  <a:pt x="208283" y="125544"/>
                </a:lnTo>
                <a:lnTo>
                  <a:pt x="206614" y="128015"/>
                </a:lnTo>
                <a:close/>
              </a:path>
              <a:path w="373379" h="373380">
                <a:moveTo>
                  <a:pt x="77386" y="157396"/>
                </a:moveTo>
                <a:lnTo>
                  <a:pt x="74238" y="157396"/>
                </a:lnTo>
                <a:lnTo>
                  <a:pt x="72926" y="156871"/>
                </a:lnTo>
                <a:lnTo>
                  <a:pt x="71615" y="155560"/>
                </a:lnTo>
                <a:lnTo>
                  <a:pt x="70041" y="153199"/>
                </a:lnTo>
                <a:lnTo>
                  <a:pt x="70041" y="149526"/>
                </a:lnTo>
                <a:lnTo>
                  <a:pt x="82370" y="137197"/>
                </a:lnTo>
                <a:lnTo>
                  <a:pt x="69778" y="124605"/>
                </a:lnTo>
                <a:lnTo>
                  <a:pt x="69778" y="120933"/>
                </a:lnTo>
                <a:lnTo>
                  <a:pt x="74500" y="116736"/>
                </a:lnTo>
                <a:lnTo>
                  <a:pt x="78173" y="116473"/>
                </a:lnTo>
                <a:lnTo>
                  <a:pt x="80272" y="118834"/>
                </a:lnTo>
                <a:lnTo>
                  <a:pt x="90502" y="129065"/>
                </a:lnTo>
                <a:lnTo>
                  <a:pt x="106766" y="129065"/>
                </a:lnTo>
                <a:lnTo>
                  <a:pt x="98635" y="137197"/>
                </a:lnTo>
                <a:lnTo>
                  <a:pt x="106767" y="145329"/>
                </a:lnTo>
                <a:lnTo>
                  <a:pt x="90240" y="145329"/>
                </a:lnTo>
                <a:lnTo>
                  <a:pt x="78960" y="156609"/>
                </a:lnTo>
                <a:lnTo>
                  <a:pt x="77386" y="157396"/>
                </a:lnTo>
                <a:close/>
              </a:path>
              <a:path w="373379" h="373380">
                <a:moveTo>
                  <a:pt x="106766" y="129065"/>
                </a:moveTo>
                <a:lnTo>
                  <a:pt x="90502" y="129065"/>
                </a:lnTo>
                <a:lnTo>
                  <a:pt x="103094" y="116473"/>
                </a:lnTo>
                <a:lnTo>
                  <a:pt x="106767" y="116473"/>
                </a:lnTo>
                <a:lnTo>
                  <a:pt x="110964" y="121195"/>
                </a:lnTo>
                <a:lnTo>
                  <a:pt x="111076" y="122769"/>
                </a:lnTo>
                <a:lnTo>
                  <a:pt x="111189" y="124343"/>
                </a:lnTo>
                <a:lnTo>
                  <a:pt x="111226" y="124867"/>
                </a:lnTo>
                <a:lnTo>
                  <a:pt x="108865" y="126966"/>
                </a:lnTo>
                <a:lnTo>
                  <a:pt x="106766" y="129065"/>
                </a:lnTo>
                <a:close/>
              </a:path>
              <a:path w="373379" h="373380">
                <a:moveTo>
                  <a:pt x="233209" y="180219"/>
                </a:moveTo>
                <a:lnTo>
                  <a:pt x="212747" y="180219"/>
                </a:lnTo>
                <a:lnTo>
                  <a:pt x="219567" y="177595"/>
                </a:lnTo>
                <a:lnTo>
                  <a:pt x="266262" y="130901"/>
                </a:lnTo>
                <a:lnTo>
                  <a:pt x="242128" y="130901"/>
                </a:lnTo>
                <a:lnTo>
                  <a:pt x="239504" y="128278"/>
                </a:lnTo>
                <a:lnTo>
                  <a:pt x="239504" y="121982"/>
                </a:lnTo>
                <a:lnTo>
                  <a:pt x="242128" y="119359"/>
                </a:lnTo>
                <a:lnTo>
                  <a:pt x="280690" y="119359"/>
                </a:lnTo>
                <a:lnTo>
                  <a:pt x="282264" y="119883"/>
                </a:lnTo>
                <a:lnTo>
                  <a:pt x="283575" y="120408"/>
                </a:lnTo>
                <a:lnTo>
                  <a:pt x="284887" y="121720"/>
                </a:lnTo>
                <a:lnTo>
                  <a:pt x="285307" y="122769"/>
                </a:lnTo>
                <a:lnTo>
                  <a:pt x="285411" y="123031"/>
                </a:lnTo>
                <a:lnTo>
                  <a:pt x="285674" y="123556"/>
                </a:lnTo>
                <a:lnTo>
                  <a:pt x="285936" y="124343"/>
                </a:lnTo>
                <a:lnTo>
                  <a:pt x="285936" y="139033"/>
                </a:lnTo>
                <a:lnTo>
                  <a:pt x="274394" y="139033"/>
                </a:lnTo>
                <a:lnTo>
                  <a:pt x="233209" y="180219"/>
                </a:lnTo>
                <a:close/>
              </a:path>
              <a:path w="373379" h="373380">
                <a:moveTo>
                  <a:pt x="283313" y="165791"/>
                </a:moveTo>
                <a:lnTo>
                  <a:pt x="277017" y="165791"/>
                </a:lnTo>
                <a:lnTo>
                  <a:pt x="274394" y="163168"/>
                </a:lnTo>
                <a:lnTo>
                  <a:pt x="274394" y="139033"/>
                </a:lnTo>
                <a:lnTo>
                  <a:pt x="285936" y="139033"/>
                </a:lnTo>
                <a:lnTo>
                  <a:pt x="285936" y="163168"/>
                </a:lnTo>
                <a:lnTo>
                  <a:pt x="283313" y="165791"/>
                </a:lnTo>
                <a:close/>
              </a:path>
              <a:path w="373379" h="373380">
                <a:moveTo>
                  <a:pt x="106242" y="157396"/>
                </a:moveTo>
                <a:lnTo>
                  <a:pt x="103094" y="157396"/>
                </a:lnTo>
                <a:lnTo>
                  <a:pt x="101782" y="156871"/>
                </a:lnTo>
                <a:lnTo>
                  <a:pt x="90240" y="145329"/>
                </a:lnTo>
                <a:lnTo>
                  <a:pt x="106767" y="145329"/>
                </a:lnTo>
                <a:lnTo>
                  <a:pt x="111226" y="149789"/>
                </a:lnTo>
                <a:lnTo>
                  <a:pt x="111226" y="153461"/>
                </a:lnTo>
                <a:lnTo>
                  <a:pt x="108865" y="155560"/>
                </a:lnTo>
                <a:lnTo>
                  <a:pt x="107816" y="156609"/>
                </a:lnTo>
                <a:lnTo>
                  <a:pt x="106242" y="157396"/>
                </a:lnTo>
                <a:close/>
              </a:path>
              <a:path w="373379" h="373380">
                <a:moveTo>
                  <a:pt x="99422" y="219305"/>
                </a:moveTo>
                <a:lnTo>
                  <a:pt x="83157" y="219305"/>
                </a:lnTo>
                <a:lnTo>
                  <a:pt x="135622" y="166840"/>
                </a:lnTo>
                <a:lnTo>
                  <a:pt x="141435" y="162143"/>
                </a:lnTo>
                <a:lnTo>
                  <a:pt x="148083" y="158773"/>
                </a:lnTo>
                <a:lnTo>
                  <a:pt x="155354" y="156871"/>
                </a:lnTo>
                <a:lnTo>
                  <a:pt x="162905" y="156609"/>
                </a:lnTo>
                <a:lnTo>
                  <a:pt x="170389" y="157970"/>
                </a:lnTo>
                <a:lnTo>
                  <a:pt x="177333" y="160807"/>
                </a:lnTo>
                <a:lnTo>
                  <a:pt x="183489" y="165020"/>
                </a:lnTo>
                <a:lnTo>
                  <a:pt x="185921" y="167627"/>
                </a:lnTo>
                <a:lnTo>
                  <a:pt x="155297" y="167627"/>
                </a:lnTo>
                <a:lnTo>
                  <a:pt x="148477" y="170250"/>
                </a:lnTo>
                <a:lnTo>
                  <a:pt x="99422" y="219305"/>
                </a:lnTo>
                <a:close/>
              </a:path>
              <a:path w="373379" h="373380">
                <a:moveTo>
                  <a:pt x="205140" y="191236"/>
                </a:moveTo>
                <a:lnTo>
                  <a:pt x="175234" y="172087"/>
                </a:lnTo>
                <a:lnTo>
                  <a:pt x="168938" y="168676"/>
                </a:lnTo>
                <a:lnTo>
                  <a:pt x="155297" y="167627"/>
                </a:lnTo>
                <a:lnTo>
                  <a:pt x="185921" y="167627"/>
                </a:lnTo>
                <a:lnTo>
                  <a:pt x="188613" y="170513"/>
                </a:lnTo>
                <a:lnTo>
                  <a:pt x="192810" y="175759"/>
                </a:lnTo>
                <a:lnTo>
                  <a:pt x="199106" y="179170"/>
                </a:lnTo>
                <a:lnTo>
                  <a:pt x="212747" y="180219"/>
                </a:lnTo>
                <a:lnTo>
                  <a:pt x="233209" y="180219"/>
                </a:lnTo>
                <a:lnTo>
                  <a:pt x="232422" y="181006"/>
                </a:lnTo>
                <a:lnTo>
                  <a:pt x="226610" y="185703"/>
                </a:lnTo>
                <a:lnTo>
                  <a:pt x="219961" y="189072"/>
                </a:lnTo>
                <a:lnTo>
                  <a:pt x="212723" y="190966"/>
                </a:lnTo>
                <a:lnTo>
                  <a:pt x="205140" y="191236"/>
                </a:lnTo>
                <a:close/>
              </a:path>
              <a:path w="373379" h="373380">
                <a:moveTo>
                  <a:pt x="165266" y="250260"/>
                </a:moveTo>
                <a:lnTo>
                  <a:pt x="162118" y="250260"/>
                </a:lnTo>
                <a:lnTo>
                  <a:pt x="160806" y="249736"/>
                </a:lnTo>
                <a:lnTo>
                  <a:pt x="157133" y="246063"/>
                </a:lnTo>
                <a:lnTo>
                  <a:pt x="157133" y="242390"/>
                </a:lnTo>
                <a:lnTo>
                  <a:pt x="159495" y="240292"/>
                </a:lnTo>
                <a:lnTo>
                  <a:pt x="169725" y="230061"/>
                </a:lnTo>
                <a:lnTo>
                  <a:pt x="157133" y="217469"/>
                </a:lnTo>
                <a:lnTo>
                  <a:pt x="157133" y="213797"/>
                </a:lnTo>
                <a:lnTo>
                  <a:pt x="159495" y="211698"/>
                </a:lnTo>
                <a:lnTo>
                  <a:pt x="161856" y="209337"/>
                </a:lnTo>
                <a:lnTo>
                  <a:pt x="165528" y="209337"/>
                </a:lnTo>
                <a:lnTo>
                  <a:pt x="167626" y="211698"/>
                </a:lnTo>
                <a:lnTo>
                  <a:pt x="177858" y="221929"/>
                </a:lnTo>
                <a:lnTo>
                  <a:pt x="194647" y="221929"/>
                </a:lnTo>
                <a:lnTo>
                  <a:pt x="186514" y="230061"/>
                </a:lnTo>
                <a:lnTo>
                  <a:pt x="194646" y="238193"/>
                </a:lnTo>
                <a:lnTo>
                  <a:pt x="178119" y="238193"/>
                </a:lnTo>
                <a:lnTo>
                  <a:pt x="166840" y="249473"/>
                </a:lnTo>
                <a:lnTo>
                  <a:pt x="165266" y="250260"/>
                </a:lnTo>
                <a:close/>
              </a:path>
              <a:path w="373379" h="373380">
                <a:moveTo>
                  <a:pt x="194647" y="221929"/>
                </a:moveTo>
                <a:lnTo>
                  <a:pt x="177858" y="221929"/>
                </a:lnTo>
                <a:lnTo>
                  <a:pt x="190449" y="209337"/>
                </a:lnTo>
                <a:lnTo>
                  <a:pt x="194122" y="209337"/>
                </a:lnTo>
                <a:lnTo>
                  <a:pt x="196220" y="211698"/>
                </a:lnTo>
                <a:lnTo>
                  <a:pt x="198843" y="214059"/>
                </a:lnTo>
                <a:lnTo>
                  <a:pt x="198843" y="217732"/>
                </a:lnTo>
                <a:lnTo>
                  <a:pt x="194647" y="221929"/>
                </a:lnTo>
                <a:close/>
              </a:path>
              <a:path w="373379" h="373380">
                <a:moveTo>
                  <a:pt x="70303" y="262065"/>
                </a:moveTo>
                <a:lnTo>
                  <a:pt x="61232" y="260225"/>
                </a:lnTo>
                <a:lnTo>
                  <a:pt x="53809" y="255212"/>
                </a:lnTo>
                <a:lnTo>
                  <a:pt x="48796" y="247789"/>
                </a:lnTo>
                <a:lnTo>
                  <a:pt x="46956" y="238718"/>
                </a:lnTo>
                <a:lnTo>
                  <a:pt x="48716" y="230061"/>
                </a:lnTo>
                <a:lnTo>
                  <a:pt x="48800" y="229647"/>
                </a:lnTo>
                <a:lnTo>
                  <a:pt x="53842" y="222224"/>
                </a:lnTo>
                <a:lnTo>
                  <a:pt x="61343" y="217211"/>
                </a:lnTo>
                <a:lnTo>
                  <a:pt x="70565" y="215371"/>
                </a:lnTo>
                <a:lnTo>
                  <a:pt x="75025" y="215371"/>
                </a:lnTo>
                <a:lnTo>
                  <a:pt x="79484" y="216945"/>
                </a:lnTo>
                <a:lnTo>
                  <a:pt x="83157" y="219305"/>
                </a:lnTo>
                <a:lnTo>
                  <a:pt x="99422" y="219305"/>
                </a:lnTo>
                <a:lnTo>
                  <a:pt x="91290" y="227438"/>
                </a:lnTo>
                <a:lnTo>
                  <a:pt x="64007" y="227438"/>
                </a:lnTo>
                <a:lnTo>
                  <a:pt x="58760" y="232684"/>
                </a:lnTo>
                <a:lnTo>
                  <a:pt x="58760" y="245276"/>
                </a:lnTo>
                <a:lnTo>
                  <a:pt x="63745" y="250522"/>
                </a:lnTo>
                <a:lnTo>
                  <a:pt x="89964" y="250522"/>
                </a:lnTo>
                <a:lnTo>
                  <a:pt x="86797" y="255212"/>
                </a:lnTo>
                <a:lnTo>
                  <a:pt x="79374" y="260225"/>
                </a:lnTo>
                <a:lnTo>
                  <a:pt x="70303" y="262065"/>
                </a:lnTo>
                <a:close/>
              </a:path>
              <a:path w="373379" h="373380">
                <a:moveTo>
                  <a:pt x="89964" y="250522"/>
                </a:moveTo>
                <a:lnTo>
                  <a:pt x="76599" y="250522"/>
                </a:lnTo>
                <a:lnTo>
                  <a:pt x="81845" y="245276"/>
                </a:lnTo>
                <a:lnTo>
                  <a:pt x="81845" y="232684"/>
                </a:lnTo>
                <a:lnTo>
                  <a:pt x="76599" y="227438"/>
                </a:lnTo>
                <a:lnTo>
                  <a:pt x="91290" y="227438"/>
                </a:lnTo>
                <a:lnTo>
                  <a:pt x="90765" y="227963"/>
                </a:lnTo>
                <a:lnTo>
                  <a:pt x="92601" y="231110"/>
                </a:lnTo>
                <a:lnTo>
                  <a:pt x="93650" y="234783"/>
                </a:lnTo>
                <a:lnTo>
                  <a:pt x="93650" y="238718"/>
                </a:lnTo>
                <a:lnTo>
                  <a:pt x="91810" y="247789"/>
                </a:lnTo>
                <a:lnTo>
                  <a:pt x="89964" y="250522"/>
                </a:lnTo>
                <a:close/>
              </a:path>
              <a:path w="373379" h="373380">
                <a:moveTo>
                  <a:pt x="194122" y="250260"/>
                </a:moveTo>
                <a:lnTo>
                  <a:pt x="190974" y="250260"/>
                </a:lnTo>
                <a:lnTo>
                  <a:pt x="189662" y="249736"/>
                </a:lnTo>
                <a:lnTo>
                  <a:pt x="178119" y="238193"/>
                </a:lnTo>
                <a:lnTo>
                  <a:pt x="194646" y="238193"/>
                </a:lnTo>
                <a:lnTo>
                  <a:pt x="199106" y="242653"/>
                </a:lnTo>
                <a:lnTo>
                  <a:pt x="199106" y="246325"/>
                </a:lnTo>
                <a:lnTo>
                  <a:pt x="196745" y="248424"/>
                </a:lnTo>
                <a:lnTo>
                  <a:pt x="195695" y="249473"/>
                </a:lnTo>
                <a:lnTo>
                  <a:pt x="194122" y="250260"/>
                </a:lnTo>
                <a:close/>
              </a:path>
              <a:path w="373379" h="373380">
                <a:moveTo>
                  <a:pt x="370406" y="296954"/>
                </a:moveTo>
                <a:lnTo>
                  <a:pt x="3147" y="296954"/>
                </a:lnTo>
                <a:lnTo>
                  <a:pt x="524" y="294331"/>
                </a:lnTo>
                <a:lnTo>
                  <a:pt x="524" y="288036"/>
                </a:lnTo>
                <a:lnTo>
                  <a:pt x="3147" y="285412"/>
                </a:lnTo>
                <a:lnTo>
                  <a:pt x="370406" y="285412"/>
                </a:lnTo>
                <a:lnTo>
                  <a:pt x="373029" y="288036"/>
                </a:lnTo>
                <a:lnTo>
                  <a:pt x="373029" y="294331"/>
                </a:lnTo>
                <a:lnTo>
                  <a:pt x="370406" y="296954"/>
                </a:lnTo>
                <a:close/>
              </a:path>
              <a:path w="373379" h="373380">
                <a:moveTo>
                  <a:pt x="189924" y="372767"/>
                </a:moveTo>
                <a:lnTo>
                  <a:pt x="183629" y="372767"/>
                </a:lnTo>
                <a:lnTo>
                  <a:pt x="181005" y="370144"/>
                </a:lnTo>
                <a:lnTo>
                  <a:pt x="181005" y="317154"/>
                </a:lnTo>
                <a:lnTo>
                  <a:pt x="183629" y="314530"/>
                </a:lnTo>
                <a:lnTo>
                  <a:pt x="189924" y="314530"/>
                </a:lnTo>
                <a:lnTo>
                  <a:pt x="192548" y="317154"/>
                </a:lnTo>
                <a:lnTo>
                  <a:pt x="192548" y="370144"/>
                </a:lnTo>
                <a:lnTo>
                  <a:pt x="189924" y="372767"/>
                </a:lnTo>
                <a:close/>
              </a:path>
              <a:path w="373379" h="373380">
                <a:moveTo>
                  <a:pt x="107291" y="372505"/>
                </a:moveTo>
                <a:lnTo>
                  <a:pt x="104143" y="372505"/>
                </a:lnTo>
                <a:lnTo>
                  <a:pt x="103094" y="372243"/>
                </a:lnTo>
                <a:lnTo>
                  <a:pt x="102045" y="371718"/>
                </a:lnTo>
                <a:lnTo>
                  <a:pt x="99421" y="370144"/>
                </a:lnTo>
                <a:lnTo>
                  <a:pt x="98372" y="366471"/>
                </a:lnTo>
                <a:lnTo>
                  <a:pt x="100208" y="363586"/>
                </a:lnTo>
                <a:lnTo>
                  <a:pt x="129327" y="316892"/>
                </a:lnTo>
                <a:lnTo>
                  <a:pt x="131163" y="314268"/>
                </a:lnTo>
                <a:lnTo>
                  <a:pt x="134573" y="313219"/>
                </a:lnTo>
                <a:lnTo>
                  <a:pt x="137459" y="315055"/>
                </a:lnTo>
                <a:lnTo>
                  <a:pt x="140082" y="317154"/>
                </a:lnTo>
                <a:lnTo>
                  <a:pt x="140869" y="320564"/>
                </a:lnTo>
                <a:lnTo>
                  <a:pt x="139295" y="323450"/>
                </a:lnTo>
                <a:lnTo>
                  <a:pt x="110177" y="369882"/>
                </a:lnTo>
                <a:lnTo>
                  <a:pt x="109127" y="371718"/>
                </a:lnTo>
                <a:lnTo>
                  <a:pt x="107291" y="372505"/>
                </a:lnTo>
                <a:close/>
              </a:path>
              <a:path w="373379" h="373380">
                <a:moveTo>
                  <a:pt x="264163" y="372767"/>
                </a:moveTo>
                <a:lnTo>
                  <a:pt x="260228" y="372767"/>
                </a:lnTo>
                <a:lnTo>
                  <a:pt x="258130" y="371718"/>
                </a:lnTo>
                <a:lnTo>
                  <a:pt x="233733" y="322925"/>
                </a:lnTo>
                <a:lnTo>
                  <a:pt x="232422" y="320040"/>
                </a:lnTo>
                <a:lnTo>
                  <a:pt x="233471" y="316629"/>
                </a:lnTo>
                <a:lnTo>
                  <a:pt x="236356" y="315055"/>
                </a:lnTo>
                <a:lnTo>
                  <a:pt x="239242" y="313744"/>
                </a:lnTo>
                <a:lnTo>
                  <a:pt x="242652" y="314793"/>
                </a:lnTo>
                <a:lnTo>
                  <a:pt x="244226" y="317679"/>
                </a:lnTo>
                <a:lnTo>
                  <a:pt x="267574" y="364373"/>
                </a:lnTo>
                <a:lnTo>
                  <a:pt x="268885" y="367259"/>
                </a:lnTo>
                <a:lnTo>
                  <a:pt x="267836" y="370669"/>
                </a:lnTo>
                <a:lnTo>
                  <a:pt x="264950" y="372243"/>
                </a:lnTo>
                <a:lnTo>
                  <a:pt x="264163" y="372767"/>
                </a:lnTo>
                <a:close/>
              </a:path>
            </a:pathLst>
          </a:custGeom>
          <a:solidFill>
            <a:srgbClr val="00293C"/>
          </a:solidFill>
        </p:spPr>
        <p:txBody>
          <a:bodyPr wrap="square" lIns="0" tIns="0" rIns="0" bIns="0" rtlCol="0"/>
          <a:lstStyle/>
          <a:p>
            <a:pPr defTabSz="1219170"/>
            <a:endParaRPr sz="2400" kern="0">
              <a:solidFill>
                <a:sysClr val="windowText" lastClr="000000"/>
              </a:solidFill>
            </a:endParaRPr>
          </a:p>
        </p:txBody>
      </p:sp>
      <p:sp>
        <p:nvSpPr>
          <p:cNvPr id="49" name="object 49"/>
          <p:cNvSpPr txBox="1">
            <a:spLocks noGrp="1"/>
          </p:cNvSpPr>
          <p:nvPr>
            <p:ph type="title"/>
          </p:nvPr>
        </p:nvSpPr>
        <p:spPr>
          <a:xfrm>
            <a:off x="2282561" y="238185"/>
            <a:ext cx="7495540" cy="509541"/>
          </a:xfrm>
          <a:prstGeom prst="rect">
            <a:avLst/>
          </a:prstGeom>
        </p:spPr>
        <p:txBody>
          <a:bodyPr vert="horz" wrap="square" lIns="0" tIns="16933" rIns="0" bIns="0" rtlCol="0">
            <a:spAutoFit/>
          </a:bodyPr>
          <a:lstStyle/>
          <a:p>
            <a:pPr marL="16933">
              <a:spcBef>
                <a:spcPts val="133"/>
              </a:spcBef>
            </a:pPr>
            <a:r>
              <a:rPr sz="3200" spc="380" dirty="0">
                <a:solidFill>
                  <a:srgbClr val="00293C"/>
                </a:solidFill>
              </a:rPr>
              <a:t>Create</a:t>
            </a:r>
            <a:r>
              <a:rPr sz="3200" spc="-20" dirty="0">
                <a:solidFill>
                  <a:srgbClr val="00293C"/>
                </a:solidFill>
              </a:rPr>
              <a:t> </a:t>
            </a:r>
            <a:r>
              <a:rPr sz="3200" spc="280" dirty="0">
                <a:solidFill>
                  <a:srgbClr val="00293C"/>
                </a:solidFill>
              </a:rPr>
              <a:t>a</a:t>
            </a:r>
            <a:r>
              <a:rPr sz="3200" spc="-20" dirty="0">
                <a:solidFill>
                  <a:srgbClr val="00293C"/>
                </a:solidFill>
              </a:rPr>
              <a:t> </a:t>
            </a:r>
            <a:r>
              <a:rPr sz="3200" spc="440" dirty="0">
                <a:solidFill>
                  <a:srgbClr val="00293C"/>
                </a:solidFill>
              </a:rPr>
              <a:t>Cyber</a:t>
            </a:r>
            <a:r>
              <a:rPr sz="3200" spc="-20" dirty="0">
                <a:solidFill>
                  <a:srgbClr val="00293C"/>
                </a:solidFill>
              </a:rPr>
              <a:t> </a:t>
            </a:r>
            <a:r>
              <a:rPr sz="3200" spc="440" dirty="0">
                <a:solidFill>
                  <a:srgbClr val="00293C"/>
                </a:solidFill>
              </a:rPr>
              <a:t>Champions</a:t>
            </a:r>
            <a:r>
              <a:rPr sz="3200" spc="-20" dirty="0">
                <a:solidFill>
                  <a:srgbClr val="00293C"/>
                </a:solidFill>
              </a:rPr>
              <a:t> </a:t>
            </a:r>
            <a:r>
              <a:rPr sz="3200" spc="367" dirty="0">
                <a:solidFill>
                  <a:srgbClr val="00293C"/>
                </a:solidFill>
              </a:rPr>
              <a:t>Program</a:t>
            </a:r>
            <a:endParaRPr sz="3200" dirty="0"/>
          </a:p>
        </p:txBody>
      </p:sp>
      <p:sp>
        <p:nvSpPr>
          <p:cNvPr id="54" name="object 54"/>
          <p:cNvSpPr txBox="1"/>
          <p:nvPr/>
        </p:nvSpPr>
        <p:spPr>
          <a:xfrm>
            <a:off x="1149808" y="2882596"/>
            <a:ext cx="1143000" cy="201764"/>
          </a:xfrm>
          <a:prstGeom prst="rect">
            <a:avLst/>
          </a:prstGeom>
        </p:spPr>
        <p:txBody>
          <a:bodyPr vert="horz" wrap="square" lIns="0" tIns="16933" rIns="0" bIns="0" rtlCol="0">
            <a:spAutoFit/>
          </a:bodyPr>
          <a:lstStyle/>
          <a:p>
            <a:pPr marL="16933" defTabSz="1219170">
              <a:spcBef>
                <a:spcPts val="133"/>
              </a:spcBef>
            </a:pPr>
            <a:r>
              <a:rPr sz="1200" b="1" kern="0" dirty="0">
                <a:solidFill>
                  <a:srgbClr val="101820"/>
                </a:solidFill>
                <a:latin typeface="Verdana"/>
                <a:cs typeface="Verdana"/>
              </a:rPr>
              <a:t>Build</a:t>
            </a:r>
            <a:r>
              <a:rPr sz="1200" b="1" kern="0" spc="-40" dirty="0">
                <a:solidFill>
                  <a:srgbClr val="101820"/>
                </a:solidFill>
                <a:latin typeface="Verdana"/>
                <a:cs typeface="Verdana"/>
              </a:rPr>
              <a:t> </a:t>
            </a:r>
            <a:r>
              <a:rPr sz="1200" b="1" kern="0" dirty="0">
                <a:solidFill>
                  <a:srgbClr val="101820"/>
                </a:solidFill>
                <a:latin typeface="Verdana"/>
                <a:cs typeface="Verdana"/>
              </a:rPr>
              <a:t>a</a:t>
            </a:r>
            <a:r>
              <a:rPr sz="1200" b="1" kern="0" spc="-40" dirty="0">
                <a:solidFill>
                  <a:srgbClr val="101820"/>
                </a:solidFill>
                <a:latin typeface="Verdana"/>
                <a:cs typeface="Verdana"/>
              </a:rPr>
              <a:t> </a:t>
            </a:r>
            <a:r>
              <a:rPr sz="1200" b="1" kern="0" spc="-27" dirty="0">
                <a:solidFill>
                  <a:srgbClr val="101820"/>
                </a:solidFill>
                <a:latin typeface="Verdana"/>
                <a:cs typeface="Verdana"/>
              </a:rPr>
              <a:t>Team</a:t>
            </a:r>
            <a:endParaRPr sz="1200" kern="0" dirty="0">
              <a:solidFill>
                <a:sysClr val="windowText" lastClr="000000"/>
              </a:solidFill>
              <a:latin typeface="Verdana"/>
              <a:cs typeface="Verdana"/>
            </a:endParaRPr>
          </a:p>
        </p:txBody>
      </p:sp>
      <p:sp>
        <p:nvSpPr>
          <p:cNvPr id="40" name="object 40"/>
          <p:cNvSpPr txBox="1"/>
          <p:nvPr/>
        </p:nvSpPr>
        <p:spPr>
          <a:xfrm>
            <a:off x="962556" y="4099881"/>
            <a:ext cx="1483360" cy="1755523"/>
          </a:xfrm>
          <a:prstGeom prst="rect">
            <a:avLst/>
          </a:prstGeom>
        </p:spPr>
        <p:txBody>
          <a:bodyPr vert="horz" wrap="square" lIns="0" tIns="16933" rIns="0" bIns="0" rtlCol="0">
            <a:spAutoFit/>
          </a:bodyPr>
          <a:lstStyle/>
          <a:p>
            <a:pPr marL="16933" marR="6773" defTabSz="1219170">
              <a:lnSpc>
                <a:spcPct val="119100"/>
              </a:lnSpc>
              <a:spcBef>
                <a:spcPts val="133"/>
              </a:spcBef>
            </a:pPr>
            <a:r>
              <a:rPr sz="1067" kern="0" spc="-13">
                <a:solidFill>
                  <a:srgbClr val="101820"/>
                </a:solidFill>
                <a:latin typeface="Verdana"/>
                <a:cs typeface="Verdana"/>
              </a:rPr>
              <a:t>Champion</a:t>
            </a:r>
            <a:r>
              <a:rPr sz="1067" kern="0" spc="-7">
                <a:solidFill>
                  <a:srgbClr val="101820"/>
                </a:solidFill>
                <a:latin typeface="Verdana"/>
                <a:cs typeface="Verdana"/>
              </a:rPr>
              <a:t> </a:t>
            </a:r>
            <a:r>
              <a:rPr sz="1067" kern="0" spc="-13">
                <a:solidFill>
                  <a:srgbClr val="101820"/>
                </a:solidFill>
                <a:latin typeface="Verdana"/>
                <a:cs typeface="Verdana"/>
              </a:rPr>
              <a:t>programs </a:t>
            </a:r>
            <a:r>
              <a:rPr sz="1067" kern="0">
                <a:solidFill>
                  <a:srgbClr val="101820"/>
                </a:solidFill>
                <a:latin typeface="Verdana"/>
                <a:cs typeface="Verdana"/>
              </a:rPr>
              <a:t>are</a:t>
            </a:r>
            <a:r>
              <a:rPr sz="1067" kern="0" spc="-20">
                <a:solidFill>
                  <a:srgbClr val="101820"/>
                </a:solidFill>
                <a:latin typeface="Verdana"/>
                <a:cs typeface="Verdana"/>
              </a:rPr>
              <a:t> </a:t>
            </a:r>
            <a:r>
              <a:rPr sz="1067" kern="0">
                <a:solidFill>
                  <a:srgbClr val="101820"/>
                </a:solidFill>
                <a:latin typeface="Verdana"/>
                <a:cs typeface="Verdana"/>
              </a:rPr>
              <a:t>a</a:t>
            </a:r>
            <a:r>
              <a:rPr sz="1067" kern="0" spc="-13">
                <a:solidFill>
                  <a:srgbClr val="101820"/>
                </a:solidFill>
                <a:latin typeface="Verdana"/>
                <a:cs typeface="Verdana"/>
              </a:rPr>
              <a:t> </a:t>
            </a:r>
            <a:r>
              <a:rPr sz="1067" kern="0">
                <a:solidFill>
                  <a:srgbClr val="101820"/>
                </a:solidFill>
                <a:latin typeface="Verdana"/>
                <a:cs typeface="Verdana"/>
              </a:rPr>
              <a:t>great</a:t>
            </a:r>
            <a:r>
              <a:rPr sz="1067" kern="0" spc="-13">
                <a:solidFill>
                  <a:srgbClr val="101820"/>
                </a:solidFill>
                <a:latin typeface="Verdana"/>
                <a:cs typeface="Verdana"/>
              </a:rPr>
              <a:t> </a:t>
            </a:r>
            <a:r>
              <a:rPr sz="1067" kern="0">
                <a:solidFill>
                  <a:srgbClr val="101820"/>
                </a:solidFill>
                <a:latin typeface="Verdana"/>
                <a:cs typeface="Verdana"/>
              </a:rPr>
              <a:t>way</a:t>
            </a:r>
            <a:r>
              <a:rPr sz="1067" kern="0" spc="-20">
                <a:solidFill>
                  <a:srgbClr val="101820"/>
                </a:solidFill>
                <a:latin typeface="Verdana"/>
                <a:cs typeface="Verdana"/>
              </a:rPr>
              <a:t> </a:t>
            </a:r>
            <a:r>
              <a:rPr sz="1067" kern="0" spc="-33">
                <a:solidFill>
                  <a:srgbClr val="101820"/>
                </a:solidFill>
                <a:latin typeface="Verdana"/>
                <a:cs typeface="Verdana"/>
              </a:rPr>
              <a:t>to </a:t>
            </a:r>
            <a:r>
              <a:rPr sz="1067" kern="0">
                <a:solidFill>
                  <a:srgbClr val="101820"/>
                </a:solidFill>
                <a:latin typeface="Verdana"/>
                <a:cs typeface="Verdana"/>
              </a:rPr>
              <a:t>have</a:t>
            </a:r>
            <a:r>
              <a:rPr sz="1067" kern="0" spc="-60">
                <a:solidFill>
                  <a:srgbClr val="101820"/>
                </a:solidFill>
                <a:latin typeface="Verdana"/>
                <a:cs typeface="Verdana"/>
              </a:rPr>
              <a:t> </a:t>
            </a:r>
            <a:r>
              <a:rPr sz="1067" kern="0" spc="-13">
                <a:solidFill>
                  <a:srgbClr val="101820"/>
                </a:solidFill>
                <a:latin typeface="Verdana"/>
                <a:cs typeface="Verdana"/>
              </a:rPr>
              <a:t>advocates </a:t>
            </a:r>
            <a:r>
              <a:rPr sz="1067" kern="0">
                <a:solidFill>
                  <a:srgbClr val="101820"/>
                </a:solidFill>
                <a:latin typeface="Verdana"/>
                <a:cs typeface="Verdana"/>
              </a:rPr>
              <a:t>spread</a:t>
            </a:r>
            <a:r>
              <a:rPr sz="1067" kern="0" spc="-27">
                <a:solidFill>
                  <a:srgbClr val="101820"/>
                </a:solidFill>
                <a:latin typeface="Verdana"/>
                <a:cs typeface="Verdana"/>
              </a:rPr>
              <a:t> </a:t>
            </a:r>
            <a:r>
              <a:rPr sz="1067" kern="0">
                <a:solidFill>
                  <a:srgbClr val="101820"/>
                </a:solidFill>
                <a:latin typeface="Verdana"/>
                <a:cs typeface="Verdana"/>
              </a:rPr>
              <a:t>across</a:t>
            </a:r>
            <a:r>
              <a:rPr sz="1067" kern="0" spc="-20">
                <a:solidFill>
                  <a:srgbClr val="101820"/>
                </a:solidFill>
                <a:latin typeface="Verdana"/>
                <a:cs typeface="Verdana"/>
              </a:rPr>
              <a:t> </a:t>
            </a:r>
            <a:r>
              <a:rPr sz="1067" kern="0" spc="-33">
                <a:solidFill>
                  <a:srgbClr val="101820"/>
                </a:solidFill>
                <a:latin typeface="Verdana"/>
                <a:cs typeface="Verdana"/>
              </a:rPr>
              <a:t>the </a:t>
            </a:r>
            <a:r>
              <a:rPr sz="1067" kern="0" spc="-13">
                <a:solidFill>
                  <a:srgbClr val="101820"/>
                </a:solidFill>
                <a:latin typeface="Verdana"/>
                <a:cs typeface="Verdana"/>
              </a:rPr>
              <a:t>organization</a:t>
            </a:r>
            <a:r>
              <a:rPr sz="1067" kern="0" spc="-20">
                <a:solidFill>
                  <a:srgbClr val="101820"/>
                </a:solidFill>
                <a:latin typeface="Verdana"/>
                <a:cs typeface="Verdana"/>
              </a:rPr>
              <a:t> </a:t>
            </a:r>
            <a:r>
              <a:rPr sz="1067" kern="0">
                <a:solidFill>
                  <a:srgbClr val="101820"/>
                </a:solidFill>
                <a:latin typeface="Verdana"/>
                <a:cs typeface="Verdana"/>
              </a:rPr>
              <a:t>who</a:t>
            </a:r>
            <a:r>
              <a:rPr sz="1067" kern="0" spc="-13">
                <a:solidFill>
                  <a:srgbClr val="101820"/>
                </a:solidFill>
                <a:latin typeface="Verdana"/>
                <a:cs typeface="Verdana"/>
              </a:rPr>
              <a:t> </a:t>
            </a:r>
            <a:r>
              <a:rPr sz="1067" kern="0" spc="-33">
                <a:solidFill>
                  <a:srgbClr val="101820"/>
                </a:solidFill>
                <a:latin typeface="Verdana"/>
                <a:cs typeface="Verdana"/>
              </a:rPr>
              <a:t>can </a:t>
            </a:r>
            <a:r>
              <a:rPr sz="1067" kern="0">
                <a:solidFill>
                  <a:srgbClr val="101820"/>
                </a:solidFill>
                <a:latin typeface="Verdana"/>
                <a:cs typeface="Verdana"/>
              </a:rPr>
              <a:t>further</a:t>
            </a:r>
            <a:r>
              <a:rPr sz="1067" kern="0" spc="-80">
                <a:solidFill>
                  <a:srgbClr val="101820"/>
                </a:solidFill>
                <a:latin typeface="Verdana"/>
                <a:cs typeface="Verdana"/>
              </a:rPr>
              <a:t> </a:t>
            </a:r>
            <a:r>
              <a:rPr sz="1067" kern="0">
                <a:solidFill>
                  <a:srgbClr val="101820"/>
                </a:solidFill>
                <a:latin typeface="Verdana"/>
                <a:cs typeface="Verdana"/>
              </a:rPr>
              <a:t>translate</a:t>
            </a:r>
            <a:r>
              <a:rPr sz="1067" kern="0" spc="-73">
                <a:solidFill>
                  <a:srgbClr val="101820"/>
                </a:solidFill>
                <a:latin typeface="Verdana"/>
                <a:cs typeface="Verdana"/>
              </a:rPr>
              <a:t> </a:t>
            </a:r>
            <a:r>
              <a:rPr sz="1067" kern="0" spc="-33">
                <a:solidFill>
                  <a:srgbClr val="101820"/>
                </a:solidFill>
                <a:latin typeface="Verdana"/>
                <a:cs typeface="Verdana"/>
              </a:rPr>
              <a:t>and </a:t>
            </a:r>
            <a:r>
              <a:rPr sz="1067" kern="0">
                <a:solidFill>
                  <a:srgbClr val="101820"/>
                </a:solidFill>
                <a:latin typeface="Verdana"/>
                <a:cs typeface="Verdana"/>
              </a:rPr>
              <a:t>embed</a:t>
            </a:r>
            <a:r>
              <a:rPr sz="1067" kern="0" spc="-27">
                <a:solidFill>
                  <a:srgbClr val="101820"/>
                </a:solidFill>
                <a:latin typeface="Verdana"/>
                <a:cs typeface="Verdana"/>
              </a:rPr>
              <a:t> </a:t>
            </a:r>
            <a:r>
              <a:rPr sz="1067" kern="0">
                <a:solidFill>
                  <a:srgbClr val="101820"/>
                </a:solidFill>
                <a:latin typeface="Verdana"/>
                <a:cs typeface="Verdana"/>
              </a:rPr>
              <a:t>the</a:t>
            </a:r>
            <a:r>
              <a:rPr sz="1067" kern="0" spc="-20">
                <a:solidFill>
                  <a:srgbClr val="101820"/>
                </a:solidFill>
                <a:latin typeface="Verdana"/>
                <a:cs typeface="Verdana"/>
              </a:rPr>
              <a:t> </a:t>
            </a:r>
            <a:r>
              <a:rPr sz="1067" kern="0" spc="-13">
                <a:solidFill>
                  <a:srgbClr val="101820"/>
                </a:solidFill>
                <a:latin typeface="Verdana"/>
                <a:cs typeface="Verdana"/>
              </a:rPr>
              <a:t>security </a:t>
            </a:r>
            <a:r>
              <a:rPr sz="1067" kern="0">
                <a:solidFill>
                  <a:srgbClr val="101820"/>
                </a:solidFill>
                <a:latin typeface="Verdana"/>
                <a:cs typeface="Verdana"/>
              </a:rPr>
              <a:t>message</a:t>
            </a:r>
            <a:r>
              <a:rPr sz="1067" kern="0" spc="-60">
                <a:solidFill>
                  <a:srgbClr val="101820"/>
                </a:solidFill>
                <a:latin typeface="Verdana"/>
                <a:cs typeface="Verdana"/>
              </a:rPr>
              <a:t> </a:t>
            </a:r>
            <a:r>
              <a:rPr sz="1067" kern="0">
                <a:solidFill>
                  <a:srgbClr val="101820"/>
                </a:solidFill>
                <a:latin typeface="Verdana"/>
                <a:cs typeface="Verdana"/>
              </a:rPr>
              <a:t>within</a:t>
            </a:r>
            <a:r>
              <a:rPr sz="1067" kern="0" spc="-60">
                <a:solidFill>
                  <a:srgbClr val="101820"/>
                </a:solidFill>
                <a:latin typeface="Verdana"/>
                <a:cs typeface="Verdana"/>
              </a:rPr>
              <a:t> </a:t>
            </a:r>
            <a:r>
              <a:rPr sz="1067" kern="0" spc="-27">
                <a:solidFill>
                  <a:srgbClr val="101820"/>
                </a:solidFill>
                <a:latin typeface="Verdana"/>
                <a:cs typeface="Verdana"/>
              </a:rPr>
              <a:t>your </a:t>
            </a:r>
            <a:r>
              <a:rPr sz="1067" kern="0" spc="-13">
                <a:solidFill>
                  <a:srgbClr val="101820"/>
                </a:solidFill>
                <a:latin typeface="Verdana"/>
                <a:cs typeface="Verdana"/>
              </a:rPr>
              <a:t>organization.</a:t>
            </a:r>
            <a:endParaRPr sz="1067" kern="0">
              <a:solidFill>
                <a:sysClr val="windowText" lastClr="000000"/>
              </a:solidFill>
              <a:latin typeface="Verdana"/>
              <a:cs typeface="Verdana"/>
            </a:endParaRPr>
          </a:p>
        </p:txBody>
      </p:sp>
      <p:sp>
        <p:nvSpPr>
          <p:cNvPr id="50" name="object 50"/>
          <p:cNvSpPr txBox="1"/>
          <p:nvPr/>
        </p:nvSpPr>
        <p:spPr>
          <a:xfrm>
            <a:off x="3044412" y="2852946"/>
            <a:ext cx="1212425" cy="201764"/>
          </a:xfrm>
          <a:prstGeom prst="rect">
            <a:avLst/>
          </a:prstGeom>
        </p:spPr>
        <p:txBody>
          <a:bodyPr vert="horz" wrap="square" lIns="0" tIns="16933" rIns="0" bIns="0" rtlCol="0">
            <a:spAutoFit/>
          </a:bodyPr>
          <a:lstStyle/>
          <a:p>
            <a:pPr marL="16933" defTabSz="1219170">
              <a:spcBef>
                <a:spcPts val="133"/>
              </a:spcBef>
            </a:pPr>
            <a:r>
              <a:rPr sz="1200" b="1" kern="0">
                <a:solidFill>
                  <a:srgbClr val="381621"/>
                </a:solidFill>
                <a:latin typeface="Verdana"/>
                <a:cs typeface="Verdana"/>
              </a:rPr>
              <a:t>Due</a:t>
            </a:r>
            <a:r>
              <a:rPr sz="1200" b="1" kern="0" spc="-47">
                <a:solidFill>
                  <a:srgbClr val="381621"/>
                </a:solidFill>
                <a:latin typeface="Verdana"/>
                <a:cs typeface="Verdana"/>
              </a:rPr>
              <a:t> </a:t>
            </a:r>
            <a:r>
              <a:rPr sz="1200" b="1" kern="0" spc="-13">
                <a:solidFill>
                  <a:srgbClr val="381621"/>
                </a:solidFill>
                <a:latin typeface="Verdana"/>
                <a:cs typeface="Verdana"/>
              </a:rPr>
              <a:t>Diligence</a:t>
            </a:r>
            <a:endParaRPr sz="1200" kern="0">
              <a:solidFill>
                <a:sysClr val="windowText" lastClr="000000"/>
              </a:solidFill>
              <a:latin typeface="Verdana"/>
              <a:cs typeface="Verdana"/>
            </a:endParaRPr>
          </a:p>
        </p:txBody>
      </p:sp>
      <p:sp>
        <p:nvSpPr>
          <p:cNvPr id="41" name="object 41"/>
          <p:cNvSpPr txBox="1"/>
          <p:nvPr/>
        </p:nvSpPr>
        <p:spPr>
          <a:xfrm>
            <a:off x="2829442" y="4099881"/>
            <a:ext cx="1612053" cy="1169209"/>
          </a:xfrm>
          <a:prstGeom prst="rect">
            <a:avLst/>
          </a:prstGeom>
        </p:spPr>
        <p:txBody>
          <a:bodyPr vert="horz" wrap="square" lIns="0" tIns="16933" rIns="0" bIns="0" rtlCol="0">
            <a:spAutoFit/>
          </a:bodyPr>
          <a:lstStyle/>
          <a:p>
            <a:pPr marL="16933" marR="6773" defTabSz="1219170">
              <a:lnSpc>
                <a:spcPct val="119100"/>
              </a:lnSpc>
              <a:spcBef>
                <a:spcPts val="133"/>
              </a:spcBef>
            </a:pPr>
            <a:r>
              <a:rPr sz="1067" kern="0">
                <a:solidFill>
                  <a:srgbClr val="381621"/>
                </a:solidFill>
                <a:latin typeface="Verdana"/>
                <a:cs typeface="Verdana"/>
              </a:rPr>
              <a:t>Due</a:t>
            </a:r>
            <a:r>
              <a:rPr sz="1067" kern="0" spc="-20">
                <a:solidFill>
                  <a:srgbClr val="381621"/>
                </a:solidFill>
                <a:latin typeface="Verdana"/>
                <a:cs typeface="Verdana"/>
              </a:rPr>
              <a:t> </a:t>
            </a:r>
            <a:r>
              <a:rPr sz="1067" kern="0" spc="-13">
                <a:solidFill>
                  <a:srgbClr val="381621"/>
                </a:solidFill>
                <a:latin typeface="Verdana"/>
                <a:cs typeface="Verdana"/>
              </a:rPr>
              <a:t>diligence should</a:t>
            </a:r>
            <a:r>
              <a:rPr sz="1067" kern="0" spc="667">
                <a:solidFill>
                  <a:srgbClr val="381621"/>
                </a:solidFill>
                <a:latin typeface="Verdana"/>
                <a:cs typeface="Verdana"/>
              </a:rPr>
              <a:t> </a:t>
            </a:r>
            <a:r>
              <a:rPr sz="1067" kern="0">
                <a:solidFill>
                  <a:srgbClr val="381621"/>
                </a:solidFill>
                <a:latin typeface="Verdana"/>
                <a:cs typeface="Verdana"/>
              </a:rPr>
              <a:t>be</a:t>
            </a:r>
            <a:r>
              <a:rPr sz="1067" kern="0" spc="-27">
                <a:solidFill>
                  <a:srgbClr val="381621"/>
                </a:solidFill>
                <a:latin typeface="Verdana"/>
                <a:cs typeface="Verdana"/>
              </a:rPr>
              <a:t> </a:t>
            </a:r>
            <a:r>
              <a:rPr sz="1067" kern="0">
                <a:solidFill>
                  <a:srgbClr val="381621"/>
                </a:solidFill>
                <a:latin typeface="Verdana"/>
                <a:cs typeface="Verdana"/>
              </a:rPr>
              <a:t>taken</a:t>
            </a:r>
            <a:r>
              <a:rPr sz="1067" kern="0" spc="-27">
                <a:solidFill>
                  <a:srgbClr val="381621"/>
                </a:solidFill>
                <a:latin typeface="Verdana"/>
                <a:cs typeface="Verdana"/>
              </a:rPr>
              <a:t> </a:t>
            </a:r>
            <a:r>
              <a:rPr sz="1067" kern="0">
                <a:solidFill>
                  <a:srgbClr val="381621"/>
                </a:solidFill>
                <a:latin typeface="Verdana"/>
                <a:cs typeface="Verdana"/>
              </a:rPr>
              <a:t>to</a:t>
            </a:r>
            <a:r>
              <a:rPr sz="1067" kern="0" spc="-27">
                <a:solidFill>
                  <a:srgbClr val="381621"/>
                </a:solidFill>
                <a:latin typeface="Verdana"/>
                <a:cs typeface="Verdana"/>
              </a:rPr>
              <a:t> </a:t>
            </a:r>
            <a:r>
              <a:rPr sz="1067" kern="0" spc="-13">
                <a:solidFill>
                  <a:srgbClr val="381621"/>
                </a:solidFill>
                <a:latin typeface="Verdana"/>
                <a:cs typeface="Verdana"/>
              </a:rPr>
              <a:t>clearly </a:t>
            </a:r>
            <a:r>
              <a:rPr sz="1067" kern="0">
                <a:solidFill>
                  <a:srgbClr val="381621"/>
                </a:solidFill>
                <a:latin typeface="Verdana"/>
                <a:cs typeface="Verdana"/>
              </a:rPr>
              <a:t>understand</a:t>
            </a:r>
            <a:r>
              <a:rPr sz="1067" kern="0" spc="-53">
                <a:solidFill>
                  <a:srgbClr val="381621"/>
                </a:solidFill>
                <a:latin typeface="Verdana"/>
                <a:cs typeface="Verdana"/>
              </a:rPr>
              <a:t> </a:t>
            </a:r>
            <a:r>
              <a:rPr sz="1067" kern="0">
                <a:solidFill>
                  <a:srgbClr val="381621"/>
                </a:solidFill>
                <a:latin typeface="Verdana"/>
                <a:cs typeface="Verdana"/>
              </a:rPr>
              <a:t>and</a:t>
            </a:r>
            <a:r>
              <a:rPr sz="1067" kern="0" spc="-47">
                <a:solidFill>
                  <a:srgbClr val="381621"/>
                </a:solidFill>
                <a:latin typeface="Verdana"/>
                <a:cs typeface="Verdana"/>
              </a:rPr>
              <a:t> </a:t>
            </a:r>
            <a:r>
              <a:rPr sz="1067" kern="0" spc="-13">
                <a:solidFill>
                  <a:srgbClr val="381621"/>
                </a:solidFill>
                <a:latin typeface="Verdana"/>
                <a:cs typeface="Verdana"/>
              </a:rPr>
              <a:t>outline </a:t>
            </a:r>
            <a:r>
              <a:rPr sz="1067" kern="0">
                <a:solidFill>
                  <a:srgbClr val="381621"/>
                </a:solidFill>
                <a:latin typeface="Verdana"/>
                <a:cs typeface="Verdana"/>
              </a:rPr>
              <a:t>any</a:t>
            </a:r>
            <a:r>
              <a:rPr sz="1067" kern="0" spc="-20">
                <a:solidFill>
                  <a:srgbClr val="381621"/>
                </a:solidFill>
                <a:latin typeface="Verdana"/>
                <a:cs typeface="Verdana"/>
              </a:rPr>
              <a:t> </a:t>
            </a:r>
            <a:r>
              <a:rPr sz="1067" kern="0" spc="-13">
                <a:solidFill>
                  <a:srgbClr val="381621"/>
                </a:solidFill>
                <a:latin typeface="Verdana"/>
                <a:cs typeface="Verdana"/>
              </a:rPr>
              <a:t>differences </a:t>
            </a:r>
            <a:r>
              <a:rPr sz="1067" kern="0" spc="-27">
                <a:solidFill>
                  <a:srgbClr val="381621"/>
                </a:solidFill>
                <a:latin typeface="Verdana"/>
                <a:cs typeface="Verdana"/>
              </a:rPr>
              <a:t>with </a:t>
            </a:r>
            <a:r>
              <a:rPr sz="1067" kern="0">
                <a:solidFill>
                  <a:srgbClr val="381621"/>
                </a:solidFill>
                <a:latin typeface="Verdana"/>
                <a:cs typeface="Verdana"/>
              </a:rPr>
              <a:t>existing</a:t>
            </a:r>
            <a:r>
              <a:rPr sz="1067" kern="0" spc="-33">
                <a:solidFill>
                  <a:srgbClr val="381621"/>
                </a:solidFill>
                <a:latin typeface="Verdana"/>
                <a:cs typeface="Verdana"/>
              </a:rPr>
              <a:t> </a:t>
            </a:r>
            <a:r>
              <a:rPr sz="1067" kern="0">
                <a:solidFill>
                  <a:srgbClr val="381621"/>
                </a:solidFill>
                <a:latin typeface="Verdana"/>
                <a:cs typeface="Verdana"/>
              </a:rPr>
              <a:t>or</a:t>
            </a:r>
            <a:r>
              <a:rPr sz="1067" kern="0" spc="-33">
                <a:solidFill>
                  <a:srgbClr val="381621"/>
                </a:solidFill>
                <a:latin typeface="Verdana"/>
                <a:cs typeface="Verdana"/>
              </a:rPr>
              <a:t> </a:t>
            </a:r>
            <a:r>
              <a:rPr sz="1067" kern="0" spc="-13">
                <a:solidFill>
                  <a:srgbClr val="381621"/>
                </a:solidFill>
                <a:latin typeface="Verdana"/>
                <a:cs typeface="Verdana"/>
              </a:rPr>
              <a:t>similar programs.</a:t>
            </a:r>
            <a:endParaRPr sz="1067" kern="0">
              <a:solidFill>
                <a:sysClr val="windowText" lastClr="000000"/>
              </a:solidFill>
              <a:latin typeface="Verdana"/>
              <a:cs typeface="Verdana"/>
            </a:endParaRPr>
          </a:p>
        </p:txBody>
      </p:sp>
      <p:sp>
        <p:nvSpPr>
          <p:cNvPr id="52" name="object 52"/>
          <p:cNvSpPr txBox="1"/>
          <p:nvPr/>
        </p:nvSpPr>
        <p:spPr>
          <a:xfrm>
            <a:off x="4776165" y="2882596"/>
            <a:ext cx="1584113" cy="201764"/>
          </a:xfrm>
          <a:prstGeom prst="rect">
            <a:avLst/>
          </a:prstGeom>
        </p:spPr>
        <p:txBody>
          <a:bodyPr vert="horz" wrap="square" lIns="0" tIns="16933" rIns="0" bIns="0" rtlCol="0">
            <a:spAutoFit/>
          </a:bodyPr>
          <a:lstStyle/>
          <a:p>
            <a:pPr marL="16933" defTabSz="1219170">
              <a:spcBef>
                <a:spcPts val="133"/>
              </a:spcBef>
            </a:pPr>
            <a:r>
              <a:rPr sz="1200" b="1" kern="0" spc="-13" dirty="0">
                <a:solidFill>
                  <a:srgbClr val="EE4523"/>
                </a:solidFill>
                <a:latin typeface="Verdana"/>
                <a:cs typeface="Verdana"/>
              </a:rPr>
              <a:t>Leadership</a:t>
            </a:r>
            <a:r>
              <a:rPr sz="1200" b="1" kern="0" spc="40" dirty="0">
                <a:solidFill>
                  <a:srgbClr val="EE4523"/>
                </a:solidFill>
                <a:latin typeface="Verdana"/>
                <a:cs typeface="Verdana"/>
              </a:rPr>
              <a:t> </a:t>
            </a:r>
            <a:r>
              <a:rPr sz="1200" b="1" kern="0" spc="-27" dirty="0">
                <a:solidFill>
                  <a:srgbClr val="EE4523"/>
                </a:solidFill>
                <a:latin typeface="Verdana"/>
                <a:cs typeface="Verdana"/>
              </a:rPr>
              <a:t>Buy-</a:t>
            </a:r>
            <a:r>
              <a:rPr sz="1200" b="1" kern="0" spc="-33" dirty="0">
                <a:solidFill>
                  <a:srgbClr val="EE4523"/>
                </a:solidFill>
                <a:latin typeface="Verdana"/>
                <a:cs typeface="Verdana"/>
              </a:rPr>
              <a:t>in</a:t>
            </a:r>
            <a:endParaRPr sz="1200" kern="0" dirty="0">
              <a:solidFill>
                <a:sysClr val="windowText" lastClr="000000"/>
              </a:solidFill>
              <a:latin typeface="Verdana"/>
              <a:cs typeface="Verdana"/>
            </a:endParaRPr>
          </a:p>
        </p:txBody>
      </p:sp>
      <p:sp>
        <p:nvSpPr>
          <p:cNvPr id="58" name="object 58"/>
          <p:cNvSpPr txBox="1"/>
          <p:nvPr/>
        </p:nvSpPr>
        <p:spPr>
          <a:xfrm>
            <a:off x="4806104" y="4099881"/>
            <a:ext cx="1495213" cy="1169209"/>
          </a:xfrm>
          <a:prstGeom prst="rect">
            <a:avLst/>
          </a:prstGeom>
        </p:spPr>
        <p:txBody>
          <a:bodyPr vert="horz" wrap="square" lIns="0" tIns="16933" rIns="0" bIns="0" rtlCol="0">
            <a:spAutoFit/>
          </a:bodyPr>
          <a:lstStyle/>
          <a:p>
            <a:pPr marL="16933" marR="6773" defTabSz="1219170">
              <a:lnSpc>
                <a:spcPct val="119100"/>
              </a:lnSpc>
              <a:spcBef>
                <a:spcPts val="133"/>
              </a:spcBef>
            </a:pPr>
            <a:r>
              <a:rPr sz="1067" kern="0" dirty="0">
                <a:solidFill>
                  <a:srgbClr val="EE4523"/>
                </a:solidFill>
                <a:latin typeface="Verdana"/>
                <a:cs typeface="Verdana"/>
              </a:rPr>
              <a:t>Ensure</a:t>
            </a:r>
            <a:r>
              <a:rPr sz="1067" kern="0" spc="-33" dirty="0">
                <a:solidFill>
                  <a:srgbClr val="EE4523"/>
                </a:solidFill>
                <a:latin typeface="Verdana"/>
                <a:cs typeface="Verdana"/>
              </a:rPr>
              <a:t> </a:t>
            </a:r>
            <a:r>
              <a:rPr sz="1067" kern="0" dirty="0">
                <a:solidFill>
                  <a:srgbClr val="EE4523"/>
                </a:solidFill>
                <a:latin typeface="Verdana"/>
                <a:cs typeface="Verdana"/>
              </a:rPr>
              <a:t>that</a:t>
            </a:r>
            <a:r>
              <a:rPr sz="1067" kern="0" spc="-33" dirty="0">
                <a:solidFill>
                  <a:srgbClr val="EE4523"/>
                </a:solidFill>
                <a:latin typeface="Verdana"/>
                <a:cs typeface="Verdana"/>
              </a:rPr>
              <a:t> </a:t>
            </a:r>
            <a:r>
              <a:rPr sz="1067" kern="0" dirty="0">
                <a:solidFill>
                  <a:srgbClr val="EE4523"/>
                </a:solidFill>
                <a:latin typeface="Verdana"/>
                <a:cs typeface="Verdana"/>
              </a:rPr>
              <a:t>you</a:t>
            </a:r>
            <a:r>
              <a:rPr sz="1067" kern="0" spc="-27" dirty="0">
                <a:solidFill>
                  <a:srgbClr val="EE4523"/>
                </a:solidFill>
                <a:latin typeface="Verdana"/>
                <a:cs typeface="Verdana"/>
              </a:rPr>
              <a:t> have </a:t>
            </a:r>
            <a:r>
              <a:rPr sz="1067" kern="0" dirty="0">
                <a:solidFill>
                  <a:srgbClr val="EE4523"/>
                </a:solidFill>
                <a:latin typeface="Verdana"/>
                <a:cs typeface="Verdana"/>
              </a:rPr>
              <a:t>leadership</a:t>
            </a:r>
            <a:r>
              <a:rPr sz="1067" kern="0" spc="-27" dirty="0">
                <a:solidFill>
                  <a:srgbClr val="EE4523"/>
                </a:solidFill>
                <a:latin typeface="Verdana"/>
                <a:cs typeface="Verdana"/>
              </a:rPr>
              <a:t> buy-</a:t>
            </a:r>
            <a:r>
              <a:rPr sz="1067" kern="0" spc="-33" dirty="0">
                <a:solidFill>
                  <a:srgbClr val="EE4523"/>
                </a:solidFill>
                <a:latin typeface="Verdana"/>
                <a:cs typeface="Verdana"/>
              </a:rPr>
              <a:t>in </a:t>
            </a:r>
            <a:r>
              <a:rPr sz="1067" kern="0" dirty="0">
                <a:solidFill>
                  <a:srgbClr val="EE4523"/>
                </a:solidFill>
                <a:latin typeface="Verdana"/>
                <a:cs typeface="Verdana"/>
              </a:rPr>
              <a:t>from</a:t>
            </a:r>
            <a:r>
              <a:rPr sz="1067" kern="0" spc="-60" dirty="0">
                <a:solidFill>
                  <a:srgbClr val="EE4523"/>
                </a:solidFill>
                <a:latin typeface="Verdana"/>
                <a:cs typeface="Verdana"/>
              </a:rPr>
              <a:t> </a:t>
            </a:r>
            <a:r>
              <a:rPr sz="1067" kern="0" dirty="0">
                <a:solidFill>
                  <a:srgbClr val="EE4523"/>
                </a:solidFill>
                <a:latin typeface="Verdana"/>
                <a:cs typeface="Verdana"/>
              </a:rPr>
              <a:t>your</a:t>
            </a:r>
            <a:r>
              <a:rPr sz="1067" kern="0" spc="-53" dirty="0">
                <a:solidFill>
                  <a:srgbClr val="EE4523"/>
                </a:solidFill>
                <a:latin typeface="Verdana"/>
                <a:cs typeface="Verdana"/>
              </a:rPr>
              <a:t> </a:t>
            </a:r>
            <a:r>
              <a:rPr sz="1067" kern="0" dirty="0">
                <a:solidFill>
                  <a:srgbClr val="EE4523"/>
                </a:solidFill>
                <a:latin typeface="Verdana"/>
                <a:cs typeface="Verdana"/>
              </a:rPr>
              <a:t>CISO</a:t>
            </a:r>
            <a:r>
              <a:rPr sz="1067" kern="0" spc="-53" dirty="0">
                <a:solidFill>
                  <a:srgbClr val="EE4523"/>
                </a:solidFill>
                <a:latin typeface="Verdana"/>
                <a:cs typeface="Verdana"/>
              </a:rPr>
              <a:t> </a:t>
            </a:r>
            <a:r>
              <a:rPr sz="1067" kern="0" spc="-33" dirty="0">
                <a:solidFill>
                  <a:srgbClr val="EE4523"/>
                </a:solidFill>
                <a:latin typeface="Verdana"/>
                <a:cs typeface="Verdana"/>
              </a:rPr>
              <a:t>to </a:t>
            </a:r>
            <a:r>
              <a:rPr sz="1067" kern="0" dirty="0">
                <a:solidFill>
                  <a:srgbClr val="EE4523"/>
                </a:solidFill>
                <a:latin typeface="Verdana"/>
                <a:cs typeface="Verdana"/>
              </a:rPr>
              <a:t>CEO.</a:t>
            </a:r>
            <a:r>
              <a:rPr sz="1067" kern="0" spc="-40" dirty="0">
                <a:solidFill>
                  <a:srgbClr val="EE4523"/>
                </a:solidFill>
                <a:latin typeface="Verdana"/>
                <a:cs typeface="Verdana"/>
              </a:rPr>
              <a:t> </a:t>
            </a:r>
            <a:r>
              <a:rPr sz="1067" kern="0" dirty="0">
                <a:solidFill>
                  <a:srgbClr val="EE4523"/>
                </a:solidFill>
                <a:latin typeface="Verdana"/>
                <a:cs typeface="Verdana"/>
              </a:rPr>
              <a:t>They</a:t>
            </a:r>
            <a:r>
              <a:rPr sz="1067" kern="0" spc="-33" dirty="0">
                <a:solidFill>
                  <a:srgbClr val="EE4523"/>
                </a:solidFill>
                <a:latin typeface="Verdana"/>
                <a:cs typeface="Verdana"/>
              </a:rPr>
              <a:t> </a:t>
            </a:r>
            <a:r>
              <a:rPr sz="1067" kern="0" dirty="0">
                <a:solidFill>
                  <a:srgbClr val="EE4523"/>
                </a:solidFill>
                <a:latin typeface="Verdana"/>
                <a:cs typeface="Verdana"/>
              </a:rPr>
              <a:t>will</a:t>
            </a:r>
            <a:r>
              <a:rPr sz="1067" kern="0" spc="-40" dirty="0">
                <a:solidFill>
                  <a:srgbClr val="EE4523"/>
                </a:solidFill>
                <a:latin typeface="Verdana"/>
                <a:cs typeface="Verdana"/>
              </a:rPr>
              <a:t> </a:t>
            </a:r>
            <a:r>
              <a:rPr sz="1067" kern="0" dirty="0">
                <a:solidFill>
                  <a:srgbClr val="EE4523"/>
                </a:solidFill>
                <a:latin typeface="Verdana"/>
                <a:cs typeface="Verdana"/>
              </a:rPr>
              <a:t>be</a:t>
            </a:r>
            <a:r>
              <a:rPr sz="1067" kern="0" spc="-33" dirty="0">
                <a:solidFill>
                  <a:srgbClr val="EE4523"/>
                </a:solidFill>
                <a:latin typeface="Verdana"/>
                <a:cs typeface="Verdana"/>
              </a:rPr>
              <a:t> the </a:t>
            </a:r>
            <a:r>
              <a:rPr sz="1067" kern="0" dirty="0">
                <a:solidFill>
                  <a:srgbClr val="EE4523"/>
                </a:solidFill>
                <a:latin typeface="Verdana"/>
                <a:cs typeface="Verdana"/>
              </a:rPr>
              <a:t>best</a:t>
            </a:r>
            <a:r>
              <a:rPr sz="1067" kern="0" spc="-40" dirty="0">
                <a:solidFill>
                  <a:srgbClr val="EE4523"/>
                </a:solidFill>
                <a:latin typeface="Verdana"/>
                <a:cs typeface="Verdana"/>
              </a:rPr>
              <a:t> </a:t>
            </a:r>
            <a:r>
              <a:rPr sz="1067" kern="0" dirty="0">
                <a:solidFill>
                  <a:srgbClr val="EE4523"/>
                </a:solidFill>
                <a:latin typeface="Verdana"/>
                <a:cs typeface="Verdana"/>
              </a:rPr>
              <a:t>advocates</a:t>
            </a:r>
            <a:r>
              <a:rPr sz="1067" kern="0" spc="-33" dirty="0">
                <a:solidFill>
                  <a:srgbClr val="EE4523"/>
                </a:solidFill>
                <a:latin typeface="Verdana"/>
                <a:cs typeface="Verdana"/>
              </a:rPr>
              <a:t> for </a:t>
            </a:r>
            <a:r>
              <a:rPr sz="1067" kern="0" dirty="0">
                <a:solidFill>
                  <a:srgbClr val="EE4523"/>
                </a:solidFill>
                <a:latin typeface="Verdana"/>
                <a:cs typeface="Verdana"/>
              </a:rPr>
              <a:t>their</a:t>
            </a:r>
            <a:r>
              <a:rPr sz="1067" kern="0" spc="-27" dirty="0">
                <a:solidFill>
                  <a:srgbClr val="EE4523"/>
                </a:solidFill>
                <a:latin typeface="Verdana"/>
                <a:cs typeface="Verdana"/>
              </a:rPr>
              <a:t> </a:t>
            </a:r>
            <a:r>
              <a:rPr sz="1067" kern="0" spc="-13" dirty="0">
                <a:solidFill>
                  <a:srgbClr val="EE4523"/>
                </a:solidFill>
                <a:latin typeface="Verdana"/>
                <a:cs typeface="Verdana"/>
              </a:rPr>
              <a:t>business</a:t>
            </a:r>
            <a:r>
              <a:rPr sz="1067" kern="0" spc="-27" dirty="0">
                <a:solidFill>
                  <a:srgbClr val="EE4523"/>
                </a:solidFill>
                <a:latin typeface="Verdana"/>
                <a:cs typeface="Verdana"/>
              </a:rPr>
              <a:t> </a:t>
            </a:r>
            <a:r>
              <a:rPr sz="1067" kern="0" spc="-13" dirty="0">
                <a:solidFill>
                  <a:srgbClr val="EE4523"/>
                </a:solidFill>
                <a:latin typeface="Verdana"/>
                <a:cs typeface="Verdana"/>
              </a:rPr>
              <a:t>units.</a:t>
            </a:r>
            <a:endParaRPr sz="1067" kern="0" dirty="0">
              <a:solidFill>
                <a:sysClr val="windowText" lastClr="000000"/>
              </a:solidFill>
              <a:latin typeface="Verdana"/>
              <a:cs typeface="Verdana"/>
            </a:endParaRPr>
          </a:p>
        </p:txBody>
      </p:sp>
      <p:grpSp>
        <p:nvGrpSpPr>
          <p:cNvPr id="42" name="object 42">
            <a:extLst>
              <a:ext uri="{C183D7F6-B498-43B3-948B-1728B52AA6E4}">
                <adec:decorative xmlns:adec="http://schemas.microsoft.com/office/drawing/2017/decorative" val="1"/>
              </a:ext>
            </a:extLst>
          </p:cNvPr>
          <p:cNvGrpSpPr/>
          <p:nvPr/>
        </p:nvGrpSpPr>
        <p:grpSpPr>
          <a:xfrm>
            <a:off x="1651680" y="2381549"/>
            <a:ext cx="7822353" cy="139700"/>
            <a:chOff x="1238759" y="1786161"/>
            <a:chExt cx="5866765" cy="104775"/>
          </a:xfrm>
        </p:grpSpPr>
        <p:sp>
          <p:nvSpPr>
            <p:cNvPr id="43" name="object 43"/>
            <p:cNvSpPr/>
            <p:nvPr/>
          </p:nvSpPr>
          <p:spPr>
            <a:xfrm>
              <a:off x="1343459" y="1838511"/>
              <a:ext cx="5657215" cy="0"/>
            </a:xfrm>
            <a:custGeom>
              <a:avLst/>
              <a:gdLst/>
              <a:ahLst/>
              <a:cxnLst/>
              <a:rect l="l" t="t" r="r" b="b"/>
              <a:pathLst>
                <a:path w="5657215">
                  <a:moveTo>
                    <a:pt x="0" y="0"/>
                  </a:moveTo>
                  <a:lnTo>
                    <a:pt x="1335599" y="0"/>
                  </a:lnTo>
                </a:path>
                <a:path w="5657215">
                  <a:moveTo>
                    <a:pt x="1440442" y="0"/>
                  </a:moveTo>
                  <a:lnTo>
                    <a:pt x="2776042" y="0"/>
                  </a:lnTo>
                </a:path>
                <a:path w="5657215">
                  <a:moveTo>
                    <a:pt x="2880886" y="0"/>
                  </a:moveTo>
                  <a:lnTo>
                    <a:pt x="4216486" y="0"/>
                  </a:lnTo>
                </a:path>
                <a:path w="5657215">
                  <a:moveTo>
                    <a:pt x="4321330" y="0"/>
                  </a:moveTo>
                  <a:lnTo>
                    <a:pt x="5656930" y="0"/>
                  </a:lnTo>
                </a:path>
              </a:pathLst>
            </a:custGeom>
            <a:ln w="9524">
              <a:solidFill>
                <a:srgbClr val="D6D6D6"/>
              </a:solidFill>
            </a:ln>
          </p:spPr>
          <p:txBody>
            <a:bodyPr wrap="square" lIns="0" tIns="0" rIns="0" bIns="0" rtlCol="0"/>
            <a:lstStyle/>
            <a:p>
              <a:pPr defTabSz="1219170"/>
              <a:endParaRPr sz="2400" kern="0">
                <a:solidFill>
                  <a:sysClr val="windowText" lastClr="000000"/>
                </a:solidFill>
              </a:endParaRPr>
            </a:p>
          </p:txBody>
        </p:sp>
        <p:pic>
          <p:nvPicPr>
            <p:cNvPr id="44" name="object 44"/>
            <p:cNvPicPr/>
            <p:nvPr/>
          </p:nvPicPr>
          <p:blipFill>
            <a:blip r:embed="rId8" cstate="print"/>
            <a:stretch>
              <a:fillRect/>
            </a:stretch>
          </p:blipFill>
          <p:spPr>
            <a:xfrm>
              <a:off x="1238759" y="1786161"/>
              <a:ext cx="104699" cy="104699"/>
            </a:xfrm>
            <a:prstGeom prst="rect">
              <a:avLst/>
            </a:prstGeom>
          </p:spPr>
        </p:pic>
        <p:pic>
          <p:nvPicPr>
            <p:cNvPr id="45" name="object 45"/>
            <p:cNvPicPr/>
            <p:nvPr/>
          </p:nvPicPr>
          <p:blipFill>
            <a:blip r:embed="rId9" cstate="print"/>
            <a:stretch>
              <a:fillRect/>
            </a:stretch>
          </p:blipFill>
          <p:spPr>
            <a:xfrm>
              <a:off x="2679202" y="1786161"/>
              <a:ext cx="104699" cy="104699"/>
            </a:xfrm>
            <a:prstGeom prst="rect">
              <a:avLst/>
            </a:prstGeom>
          </p:spPr>
        </p:pic>
        <p:pic>
          <p:nvPicPr>
            <p:cNvPr id="46" name="object 46"/>
            <p:cNvPicPr/>
            <p:nvPr/>
          </p:nvPicPr>
          <p:blipFill>
            <a:blip r:embed="rId10" cstate="print"/>
            <a:stretch>
              <a:fillRect/>
            </a:stretch>
          </p:blipFill>
          <p:spPr>
            <a:xfrm>
              <a:off x="4119646" y="1786161"/>
              <a:ext cx="104699" cy="104699"/>
            </a:xfrm>
            <a:prstGeom prst="rect">
              <a:avLst/>
            </a:prstGeom>
          </p:spPr>
        </p:pic>
        <p:pic>
          <p:nvPicPr>
            <p:cNvPr id="47" name="object 47"/>
            <p:cNvPicPr/>
            <p:nvPr/>
          </p:nvPicPr>
          <p:blipFill>
            <a:blip r:embed="rId8" cstate="print"/>
            <a:stretch>
              <a:fillRect/>
            </a:stretch>
          </p:blipFill>
          <p:spPr>
            <a:xfrm>
              <a:off x="5560090" y="1786161"/>
              <a:ext cx="104699" cy="104699"/>
            </a:xfrm>
            <a:prstGeom prst="rect">
              <a:avLst/>
            </a:prstGeom>
          </p:spPr>
        </p:pic>
        <p:pic>
          <p:nvPicPr>
            <p:cNvPr id="48" name="object 48"/>
            <p:cNvPicPr/>
            <p:nvPr/>
          </p:nvPicPr>
          <p:blipFill>
            <a:blip r:embed="rId11" cstate="print"/>
            <a:stretch>
              <a:fillRect/>
            </a:stretch>
          </p:blipFill>
          <p:spPr>
            <a:xfrm>
              <a:off x="7000535" y="1786161"/>
              <a:ext cx="104699" cy="104699"/>
            </a:xfrm>
            <a:prstGeom prst="rect">
              <a:avLst/>
            </a:prstGeom>
          </p:spPr>
        </p:pic>
      </p:grpSp>
      <p:sp>
        <p:nvSpPr>
          <p:cNvPr id="53" name="object 53"/>
          <p:cNvSpPr txBox="1"/>
          <p:nvPr/>
        </p:nvSpPr>
        <p:spPr>
          <a:xfrm>
            <a:off x="7002841" y="2882610"/>
            <a:ext cx="960967" cy="201764"/>
          </a:xfrm>
          <a:prstGeom prst="rect">
            <a:avLst/>
          </a:prstGeom>
        </p:spPr>
        <p:txBody>
          <a:bodyPr vert="horz" wrap="square" lIns="0" tIns="16933" rIns="0" bIns="0" rtlCol="0">
            <a:spAutoFit/>
          </a:bodyPr>
          <a:lstStyle/>
          <a:p>
            <a:pPr marL="16933" defTabSz="1219170">
              <a:spcBef>
                <a:spcPts val="133"/>
              </a:spcBef>
            </a:pPr>
            <a:r>
              <a:rPr sz="1200" b="1" kern="0" spc="-13" dirty="0">
                <a:solidFill>
                  <a:srgbClr val="101820"/>
                </a:solidFill>
                <a:latin typeface="Verdana"/>
                <a:cs typeface="Verdana"/>
              </a:rPr>
              <a:t>Monitoring</a:t>
            </a:r>
            <a:endParaRPr sz="1200" kern="0" dirty="0">
              <a:solidFill>
                <a:sysClr val="windowText" lastClr="000000"/>
              </a:solidFill>
              <a:latin typeface="Verdana"/>
              <a:cs typeface="Verdana"/>
            </a:endParaRPr>
          </a:p>
        </p:txBody>
      </p:sp>
      <p:sp>
        <p:nvSpPr>
          <p:cNvPr id="57" name="object 57"/>
          <p:cNvSpPr txBox="1"/>
          <p:nvPr/>
        </p:nvSpPr>
        <p:spPr>
          <a:xfrm>
            <a:off x="6721242" y="4099880"/>
            <a:ext cx="1602740" cy="973771"/>
          </a:xfrm>
          <a:prstGeom prst="rect">
            <a:avLst/>
          </a:prstGeom>
        </p:spPr>
        <p:txBody>
          <a:bodyPr vert="horz" wrap="square" lIns="0" tIns="16933" rIns="0" bIns="0" rtlCol="0">
            <a:spAutoFit/>
          </a:bodyPr>
          <a:lstStyle/>
          <a:p>
            <a:pPr marL="16933" marR="6773" defTabSz="1219170">
              <a:lnSpc>
                <a:spcPct val="119100"/>
              </a:lnSpc>
              <a:spcBef>
                <a:spcPts val="133"/>
              </a:spcBef>
            </a:pPr>
            <a:r>
              <a:rPr sz="1067" kern="0" dirty="0">
                <a:solidFill>
                  <a:srgbClr val="00293C"/>
                </a:solidFill>
                <a:latin typeface="Verdana"/>
                <a:cs typeface="Verdana"/>
              </a:rPr>
              <a:t>Create</a:t>
            </a:r>
            <a:r>
              <a:rPr sz="1067" kern="0" spc="-40" dirty="0">
                <a:solidFill>
                  <a:srgbClr val="00293C"/>
                </a:solidFill>
                <a:latin typeface="Verdana"/>
                <a:cs typeface="Verdana"/>
              </a:rPr>
              <a:t> </a:t>
            </a:r>
            <a:r>
              <a:rPr sz="1067" kern="0" dirty="0">
                <a:solidFill>
                  <a:srgbClr val="00293C"/>
                </a:solidFill>
                <a:latin typeface="Verdana"/>
                <a:cs typeface="Verdana"/>
              </a:rPr>
              <a:t>a</a:t>
            </a:r>
            <a:r>
              <a:rPr sz="1067" kern="0" spc="-40" dirty="0">
                <a:solidFill>
                  <a:srgbClr val="00293C"/>
                </a:solidFill>
                <a:latin typeface="Verdana"/>
                <a:cs typeface="Verdana"/>
              </a:rPr>
              <a:t> </a:t>
            </a:r>
            <a:r>
              <a:rPr sz="1067" kern="0" dirty="0">
                <a:solidFill>
                  <a:srgbClr val="00293C"/>
                </a:solidFill>
                <a:latin typeface="Verdana"/>
                <a:cs typeface="Verdana"/>
              </a:rPr>
              <a:t>points</a:t>
            </a:r>
            <a:r>
              <a:rPr sz="1067" kern="0" spc="-33" dirty="0">
                <a:solidFill>
                  <a:srgbClr val="00293C"/>
                </a:solidFill>
                <a:latin typeface="Verdana"/>
                <a:cs typeface="Verdana"/>
              </a:rPr>
              <a:t> </a:t>
            </a:r>
            <a:r>
              <a:rPr sz="1067" kern="0" spc="-13" dirty="0">
                <a:solidFill>
                  <a:srgbClr val="00293C"/>
                </a:solidFill>
                <a:latin typeface="Verdana"/>
                <a:cs typeface="Verdana"/>
              </a:rPr>
              <a:t>based </a:t>
            </a:r>
            <a:r>
              <a:rPr sz="1067" kern="0" dirty="0">
                <a:solidFill>
                  <a:srgbClr val="00293C"/>
                </a:solidFill>
                <a:latin typeface="Verdana"/>
                <a:cs typeface="Verdana"/>
              </a:rPr>
              <a:t>system</a:t>
            </a:r>
            <a:r>
              <a:rPr sz="1067" kern="0" spc="-33" dirty="0">
                <a:solidFill>
                  <a:srgbClr val="00293C"/>
                </a:solidFill>
                <a:latin typeface="Verdana"/>
                <a:cs typeface="Verdana"/>
              </a:rPr>
              <a:t> </a:t>
            </a:r>
            <a:r>
              <a:rPr sz="1067" kern="0" dirty="0">
                <a:solidFill>
                  <a:srgbClr val="00293C"/>
                </a:solidFill>
                <a:latin typeface="Verdana"/>
                <a:cs typeface="Verdana"/>
              </a:rPr>
              <a:t>that</a:t>
            </a:r>
            <a:r>
              <a:rPr sz="1067" kern="0" spc="-27" dirty="0">
                <a:solidFill>
                  <a:srgbClr val="00293C"/>
                </a:solidFill>
                <a:latin typeface="Verdana"/>
                <a:cs typeface="Verdana"/>
              </a:rPr>
              <a:t> </a:t>
            </a:r>
            <a:r>
              <a:rPr sz="1067" kern="0" dirty="0">
                <a:solidFill>
                  <a:srgbClr val="00293C"/>
                </a:solidFill>
                <a:latin typeface="Verdana"/>
                <a:cs typeface="Verdana"/>
              </a:rPr>
              <a:t>allows</a:t>
            </a:r>
            <a:r>
              <a:rPr sz="1067" kern="0" spc="-27" dirty="0">
                <a:solidFill>
                  <a:srgbClr val="00293C"/>
                </a:solidFill>
                <a:latin typeface="Verdana"/>
                <a:cs typeface="Verdana"/>
              </a:rPr>
              <a:t> </a:t>
            </a:r>
            <a:r>
              <a:rPr sz="1067" kern="0" spc="-33" dirty="0">
                <a:solidFill>
                  <a:srgbClr val="00293C"/>
                </a:solidFill>
                <a:latin typeface="Verdana"/>
                <a:cs typeface="Verdana"/>
              </a:rPr>
              <a:t>you </a:t>
            </a:r>
            <a:r>
              <a:rPr sz="1067" kern="0" dirty="0">
                <a:solidFill>
                  <a:srgbClr val="00293C"/>
                </a:solidFill>
                <a:latin typeface="Verdana"/>
                <a:cs typeface="Verdana"/>
              </a:rPr>
              <a:t>to</a:t>
            </a:r>
            <a:r>
              <a:rPr sz="1067" kern="0" spc="-40" dirty="0">
                <a:solidFill>
                  <a:srgbClr val="00293C"/>
                </a:solidFill>
                <a:latin typeface="Verdana"/>
                <a:cs typeface="Verdana"/>
              </a:rPr>
              <a:t> </a:t>
            </a:r>
            <a:r>
              <a:rPr sz="1067" kern="0" dirty="0">
                <a:solidFill>
                  <a:srgbClr val="00293C"/>
                </a:solidFill>
                <a:latin typeface="Verdana"/>
                <a:cs typeface="Verdana"/>
              </a:rPr>
              <a:t>rank</a:t>
            </a:r>
            <a:r>
              <a:rPr sz="1067" kern="0" spc="-33" dirty="0">
                <a:solidFill>
                  <a:srgbClr val="00293C"/>
                </a:solidFill>
                <a:latin typeface="Verdana"/>
                <a:cs typeface="Verdana"/>
              </a:rPr>
              <a:t> </a:t>
            </a:r>
            <a:r>
              <a:rPr sz="1067" kern="0" spc="-13" dirty="0">
                <a:solidFill>
                  <a:srgbClr val="00293C"/>
                </a:solidFill>
                <a:latin typeface="Verdana"/>
                <a:cs typeface="Verdana"/>
              </a:rPr>
              <a:t>champions </a:t>
            </a:r>
            <a:r>
              <a:rPr sz="1067" kern="0" dirty="0">
                <a:solidFill>
                  <a:srgbClr val="00293C"/>
                </a:solidFill>
                <a:latin typeface="Verdana"/>
                <a:cs typeface="Verdana"/>
              </a:rPr>
              <a:t>based</a:t>
            </a:r>
            <a:r>
              <a:rPr sz="1067" kern="0" spc="-20" dirty="0">
                <a:solidFill>
                  <a:srgbClr val="00293C"/>
                </a:solidFill>
                <a:latin typeface="Verdana"/>
                <a:cs typeface="Verdana"/>
              </a:rPr>
              <a:t> </a:t>
            </a:r>
            <a:r>
              <a:rPr sz="1067" kern="0" dirty="0">
                <a:solidFill>
                  <a:srgbClr val="00293C"/>
                </a:solidFill>
                <a:latin typeface="Verdana"/>
                <a:cs typeface="Verdana"/>
              </a:rPr>
              <a:t>on</a:t>
            </a:r>
            <a:r>
              <a:rPr sz="1067" kern="0" spc="-13" dirty="0">
                <a:solidFill>
                  <a:srgbClr val="00293C"/>
                </a:solidFill>
                <a:latin typeface="Verdana"/>
                <a:cs typeface="Verdana"/>
              </a:rPr>
              <a:t> various criteria.</a:t>
            </a:r>
            <a:endParaRPr sz="1067" kern="0" dirty="0">
              <a:solidFill>
                <a:sysClr val="windowText" lastClr="000000"/>
              </a:solidFill>
              <a:latin typeface="Verdana"/>
              <a:cs typeface="Verdana"/>
            </a:endParaRPr>
          </a:p>
        </p:txBody>
      </p:sp>
      <p:sp>
        <p:nvSpPr>
          <p:cNvPr id="51" name="object 51"/>
          <p:cNvSpPr txBox="1"/>
          <p:nvPr/>
        </p:nvSpPr>
        <p:spPr>
          <a:xfrm>
            <a:off x="8460418" y="2852946"/>
            <a:ext cx="1944793" cy="201764"/>
          </a:xfrm>
          <a:prstGeom prst="rect">
            <a:avLst/>
          </a:prstGeom>
        </p:spPr>
        <p:txBody>
          <a:bodyPr vert="horz" wrap="square" lIns="0" tIns="16933" rIns="0" bIns="0" rtlCol="0">
            <a:spAutoFit/>
          </a:bodyPr>
          <a:lstStyle/>
          <a:p>
            <a:pPr marL="16933" defTabSz="1219170">
              <a:spcBef>
                <a:spcPts val="133"/>
              </a:spcBef>
            </a:pPr>
            <a:r>
              <a:rPr sz="1200" b="1" kern="0">
                <a:solidFill>
                  <a:srgbClr val="392A68"/>
                </a:solidFill>
                <a:latin typeface="Verdana"/>
                <a:cs typeface="Verdana"/>
              </a:rPr>
              <a:t>Awards</a:t>
            </a:r>
            <a:r>
              <a:rPr sz="1200" b="1" kern="0" spc="-60">
                <a:solidFill>
                  <a:srgbClr val="392A68"/>
                </a:solidFill>
                <a:latin typeface="Verdana"/>
                <a:cs typeface="Verdana"/>
              </a:rPr>
              <a:t> </a:t>
            </a:r>
            <a:r>
              <a:rPr sz="1200" b="1" kern="0">
                <a:solidFill>
                  <a:srgbClr val="392A68"/>
                </a:solidFill>
                <a:latin typeface="Verdana"/>
                <a:cs typeface="Verdana"/>
              </a:rPr>
              <a:t>for</a:t>
            </a:r>
            <a:r>
              <a:rPr sz="1200" b="1" kern="0" spc="-53">
                <a:solidFill>
                  <a:srgbClr val="392A68"/>
                </a:solidFill>
                <a:latin typeface="Verdana"/>
                <a:cs typeface="Verdana"/>
              </a:rPr>
              <a:t> </a:t>
            </a:r>
            <a:r>
              <a:rPr sz="1200" b="1" kern="0" spc="-13">
                <a:solidFill>
                  <a:srgbClr val="392A68"/>
                </a:solidFill>
                <a:latin typeface="Verdana"/>
                <a:cs typeface="Verdana"/>
              </a:rPr>
              <a:t>Employees</a:t>
            </a:r>
            <a:endParaRPr sz="1200" kern="0">
              <a:solidFill>
                <a:sysClr val="windowText" lastClr="000000"/>
              </a:solidFill>
              <a:latin typeface="Verdana"/>
              <a:cs typeface="Verdana"/>
            </a:endParaRPr>
          </a:p>
        </p:txBody>
      </p:sp>
      <p:pic>
        <p:nvPicPr>
          <p:cNvPr id="55" name="object 55">
            <a:extLst>
              <a:ext uri="{C183D7F6-B498-43B3-948B-1728B52AA6E4}">
                <adec:decorative xmlns:adec="http://schemas.microsoft.com/office/drawing/2017/decorative" val="1"/>
              </a:ext>
            </a:extLst>
          </p:cNvPr>
          <p:cNvPicPr/>
          <p:nvPr/>
        </p:nvPicPr>
        <p:blipFill>
          <a:blip r:embed="rId12" cstate="print"/>
          <a:stretch>
            <a:fillRect/>
          </a:stretch>
        </p:blipFill>
        <p:spPr>
          <a:xfrm>
            <a:off x="9157625" y="3193675"/>
            <a:ext cx="677799" cy="697724"/>
          </a:xfrm>
          <a:prstGeom prst="rect">
            <a:avLst/>
          </a:prstGeom>
        </p:spPr>
      </p:pic>
      <p:sp>
        <p:nvSpPr>
          <p:cNvPr id="56" name="object 56"/>
          <p:cNvSpPr txBox="1"/>
          <p:nvPr/>
        </p:nvSpPr>
        <p:spPr>
          <a:xfrm>
            <a:off x="8562342" y="4099881"/>
            <a:ext cx="1619673" cy="1364647"/>
          </a:xfrm>
          <a:prstGeom prst="rect">
            <a:avLst/>
          </a:prstGeom>
        </p:spPr>
        <p:txBody>
          <a:bodyPr vert="horz" wrap="square" lIns="0" tIns="16933" rIns="0" bIns="0" rtlCol="0">
            <a:spAutoFit/>
          </a:bodyPr>
          <a:lstStyle/>
          <a:p>
            <a:pPr marL="16933" marR="6773" defTabSz="1219170">
              <a:lnSpc>
                <a:spcPct val="119100"/>
              </a:lnSpc>
              <a:spcBef>
                <a:spcPts val="133"/>
              </a:spcBef>
            </a:pPr>
            <a:r>
              <a:rPr sz="1067" kern="0" dirty="0">
                <a:solidFill>
                  <a:srgbClr val="392A68"/>
                </a:solidFill>
                <a:latin typeface="Verdana"/>
                <a:cs typeface="Verdana"/>
              </a:rPr>
              <a:t>Certificates,</a:t>
            </a:r>
            <a:r>
              <a:rPr sz="1067" kern="0" spc="-87" dirty="0">
                <a:solidFill>
                  <a:srgbClr val="392A68"/>
                </a:solidFill>
                <a:latin typeface="Verdana"/>
                <a:cs typeface="Verdana"/>
              </a:rPr>
              <a:t> </a:t>
            </a:r>
            <a:r>
              <a:rPr sz="1067" kern="0" spc="-13" dirty="0">
                <a:solidFill>
                  <a:srgbClr val="392A68"/>
                </a:solidFill>
                <a:latin typeface="Verdana"/>
                <a:cs typeface="Verdana"/>
              </a:rPr>
              <a:t>security </a:t>
            </a:r>
            <a:r>
              <a:rPr sz="1067" kern="0" dirty="0">
                <a:solidFill>
                  <a:srgbClr val="392A68"/>
                </a:solidFill>
                <a:latin typeface="Verdana"/>
                <a:cs typeface="Verdana"/>
              </a:rPr>
              <a:t>related</a:t>
            </a:r>
            <a:r>
              <a:rPr sz="1067" kern="0" spc="-40" dirty="0">
                <a:solidFill>
                  <a:srgbClr val="392A68"/>
                </a:solidFill>
                <a:latin typeface="Verdana"/>
                <a:cs typeface="Verdana"/>
              </a:rPr>
              <a:t> </a:t>
            </a:r>
            <a:r>
              <a:rPr sz="1067" kern="0" dirty="0">
                <a:solidFill>
                  <a:srgbClr val="392A68"/>
                </a:solidFill>
                <a:latin typeface="Verdana"/>
                <a:cs typeface="Verdana"/>
              </a:rPr>
              <a:t>gifts</a:t>
            </a:r>
            <a:r>
              <a:rPr sz="1067" kern="0" spc="-33" dirty="0">
                <a:solidFill>
                  <a:srgbClr val="392A68"/>
                </a:solidFill>
                <a:latin typeface="Verdana"/>
                <a:cs typeface="Verdana"/>
              </a:rPr>
              <a:t> </a:t>
            </a:r>
            <a:r>
              <a:rPr sz="1067" kern="0" dirty="0">
                <a:solidFill>
                  <a:srgbClr val="392A68"/>
                </a:solidFill>
                <a:latin typeface="Verdana"/>
                <a:cs typeface="Verdana"/>
              </a:rPr>
              <a:t>and/or</a:t>
            </a:r>
            <a:r>
              <a:rPr sz="1067" kern="0" spc="-33" dirty="0">
                <a:solidFill>
                  <a:srgbClr val="392A68"/>
                </a:solidFill>
                <a:latin typeface="Verdana"/>
                <a:cs typeface="Verdana"/>
              </a:rPr>
              <a:t> </a:t>
            </a:r>
            <a:r>
              <a:rPr sz="1067" kern="0" spc="-27" dirty="0">
                <a:solidFill>
                  <a:srgbClr val="392A68"/>
                </a:solidFill>
                <a:latin typeface="Verdana"/>
                <a:cs typeface="Verdana"/>
              </a:rPr>
              <a:t>gift </a:t>
            </a:r>
            <a:r>
              <a:rPr sz="1067" kern="0" dirty="0">
                <a:solidFill>
                  <a:srgbClr val="392A68"/>
                </a:solidFill>
                <a:latin typeface="Verdana"/>
                <a:cs typeface="Verdana"/>
              </a:rPr>
              <a:t>cards</a:t>
            </a:r>
            <a:r>
              <a:rPr sz="1067" kern="0" spc="-33" dirty="0">
                <a:solidFill>
                  <a:srgbClr val="392A68"/>
                </a:solidFill>
                <a:latin typeface="Verdana"/>
                <a:cs typeface="Verdana"/>
              </a:rPr>
              <a:t> </a:t>
            </a:r>
            <a:r>
              <a:rPr sz="1067" kern="0" dirty="0">
                <a:solidFill>
                  <a:srgbClr val="392A68"/>
                </a:solidFill>
                <a:latin typeface="Verdana"/>
                <a:cs typeface="Verdana"/>
              </a:rPr>
              <a:t>based</a:t>
            </a:r>
            <a:r>
              <a:rPr sz="1067" kern="0" spc="-33" dirty="0">
                <a:solidFill>
                  <a:srgbClr val="392A68"/>
                </a:solidFill>
                <a:latin typeface="Verdana"/>
                <a:cs typeface="Verdana"/>
              </a:rPr>
              <a:t> </a:t>
            </a:r>
            <a:r>
              <a:rPr sz="1067" kern="0" dirty="0">
                <a:solidFill>
                  <a:srgbClr val="392A68"/>
                </a:solidFill>
                <a:latin typeface="Verdana"/>
                <a:cs typeface="Verdana"/>
              </a:rPr>
              <a:t>on</a:t>
            </a:r>
            <a:r>
              <a:rPr sz="1067" kern="0" spc="-33" dirty="0">
                <a:solidFill>
                  <a:srgbClr val="392A68"/>
                </a:solidFill>
                <a:latin typeface="Verdana"/>
                <a:cs typeface="Verdana"/>
              </a:rPr>
              <a:t> </a:t>
            </a:r>
            <a:r>
              <a:rPr sz="1067" kern="0" dirty="0">
                <a:solidFill>
                  <a:srgbClr val="392A68"/>
                </a:solidFill>
                <a:latin typeface="Verdana"/>
                <a:cs typeface="Verdana"/>
              </a:rPr>
              <a:t>level</a:t>
            </a:r>
            <a:r>
              <a:rPr sz="1067" kern="0" spc="-33" dirty="0">
                <a:solidFill>
                  <a:srgbClr val="392A68"/>
                </a:solidFill>
                <a:latin typeface="Verdana"/>
                <a:cs typeface="Verdana"/>
              </a:rPr>
              <a:t> of </a:t>
            </a:r>
            <a:r>
              <a:rPr sz="1067" kern="0" dirty="0">
                <a:solidFill>
                  <a:srgbClr val="392A68"/>
                </a:solidFill>
                <a:latin typeface="Verdana"/>
                <a:cs typeface="Verdana"/>
              </a:rPr>
              <a:t>participation.</a:t>
            </a:r>
            <a:r>
              <a:rPr sz="1067" kern="0" spc="-93" dirty="0">
                <a:solidFill>
                  <a:srgbClr val="392A68"/>
                </a:solidFill>
                <a:latin typeface="Verdana"/>
                <a:cs typeface="Verdana"/>
              </a:rPr>
              <a:t> </a:t>
            </a:r>
            <a:r>
              <a:rPr sz="1067" kern="0" spc="-27" dirty="0">
                <a:solidFill>
                  <a:srgbClr val="392A68"/>
                </a:solidFill>
                <a:latin typeface="Verdana"/>
                <a:cs typeface="Verdana"/>
              </a:rPr>
              <a:t>Peer </a:t>
            </a:r>
            <a:r>
              <a:rPr sz="1067" kern="0" spc="-13" dirty="0">
                <a:solidFill>
                  <a:srgbClr val="392A68"/>
                </a:solidFill>
                <a:latin typeface="Verdana"/>
                <a:cs typeface="Verdana"/>
              </a:rPr>
              <a:t>recognition</a:t>
            </a:r>
            <a:r>
              <a:rPr sz="1067" kern="0" spc="13" dirty="0">
                <a:solidFill>
                  <a:srgbClr val="392A68"/>
                </a:solidFill>
                <a:latin typeface="Verdana"/>
                <a:cs typeface="Verdana"/>
              </a:rPr>
              <a:t> </a:t>
            </a:r>
            <a:r>
              <a:rPr sz="1067" kern="0" spc="-13" dirty="0">
                <a:solidFill>
                  <a:srgbClr val="392A68"/>
                </a:solidFill>
                <a:latin typeface="Verdana"/>
                <a:cs typeface="Verdana"/>
              </a:rPr>
              <a:t>and/or </a:t>
            </a:r>
            <a:r>
              <a:rPr sz="1067" kern="0" dirty="0">
                <a:solidFill>
                  <a:srgbClr val="392A68"/>
                </a:solidFill>
                <a:latin typeface="Verdana"/>
                <a:cs typeface="Verdana"/>
              </a:rPr>
              <a:t>acknowledgement</a:t>
            </a:r>
            <a:r>
              <a:rPr sz="1067" kern="0" spc="-7" dirty="0">
                <a:solidFill>
                  <a:srgbClr val="392A68"/>
                </a:solidFill>
                <a:latin typeface="Verdana"/>
                <a:cs typeface="Verdana"/>
              </a:rPr>
              <a:t> </a:t>
            </a:r>
            <a:r>
              <a:rPr sz="1067" kern="0" spc="-33" dirty="0">
                <a:solidFill>
                  <a:srgbClr val="392A68"/>
                </a:solidFill>
                <a:latin typeface="Verdana"/>
                <a:cs typeface="Verdana"/>
              </a:rPr>
              <a:t>or </a:t>
            </a:r>
            <a:r>
              <a:rPr sz="1067" kern="0" spc="-13" dirty="0">
                <a:solidFill>
                  <a:srgbClr val="392A68"/>
                </a:solidFill>
                <a:latin typeface="Verdana"/>
                <a:cs typeface="Verdana"/>
              </a:rPr>
              <a:t>organizational</a:t>
            </a:r>
            <a:r>
              <a:rPr sz="1067" kern="0" spc="13" dirty="0">
                <a:solidFill>
                  <a:srgbClr val="392A68"/>
                </a:solidFill>
                <a:latin typeface="Verdana"/>
                <a:cs typeface="Verdana"/>
              </a:rPr>
              <a:t> </a:t>
            </a:r>
            <a:r>
              <a:rPr sz="1067" kern="0" spc="-13" dirty="0">
                <a:solidFill>
                  <a:srgbClr val="392A68"/>
                </a:solidFill>
                <a:latin typeface="Verdana"/>
                <a:cs typeface="Verdana"/>
              </a:rPr>
              <a:t>swag.</a:t>
            </a:r>
            <a:endParaRPr sz="1067" kern="0" dirty="0">
              <a:solidFill>
                <a:sysClr val="windowText" lastClr="000000"/>
              </a:solidFill>
              <a:latin typeface="Verdana"/>
              <a:cs typeface="Verdana"/>
            </a:endParaRPr>
          </a:p>
        </p:txBody>
      </p:sp>
      <p:sp>
        <p:nvSpPr>
          <p:cNvPr id="60" name="object 60">
            <a:extLst>
              <a:ext uri="{C183D7F6-B498-43B3-948B-1728B52AA6E4}">
                <adec:decorative xmlns:adec="http://schemas.microsoft.com/office/drawing/2017/decorative" val="1"/>
              </a:ext>
            </a:extLst>
          </p:cNvPr>
          <p:cNvSpPr txBox="1"/>
          <p:nvPr/>
        </p:nvSpPr>
        <p:spPr>
          <a:xfrm>
            <a:off x="1246134" y="6345370"/>
            <a:ext cx="6598073"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hlinkClick r:id="rId13"/>
              </a:rPr>
              <a:t>https://www.knowbe4.com/hubfs/7-</a:t>
            </a:r>
            <a:r>
              <a:rPr sz="1200" kern="0" spc="80">
                <a:solidFill>
                  <a:srgbClr val="392A68"/>
                </a:solidFill>
                <a:latin typeface="Century Gothic"/>
                <a:cs typeface="Century Gothic"/>
                <a:hlinkClick r:id="rId13"/>
              </a:rPr>
              <a:t>Steps-</a:t>
            </a:r>
            <a:r>
              <a:rPr sz="1200" kern="0">
                <a:solidFill>
                  <a:srgbClr val="392A68"/>
                </a:solidFill>
                <a:latin typeface="Century Gothic"/>
                <a:cs typeface="Century Gothic"/>
                <a:hlinkClick r:id="rId13"/>
              </a:rPr>
              <a:t>Implement-</a:t>
            </a:r>
            <a:r>
              <a:rPr sz="1200" kern="0" spc="73">
                <a:solidFill>
                  <a:srgbClr val="392A68"/>
                </a:solidFill>
                <a:latin typeface="Century Gothic"/>
                <a:cs typeface="Century Gothic"/>
                <a:hlinkClick r:id="rId13"/>
              </a:rPr>
              <a:t>Security-</a:t>
            </a:r>
            <a:r>
              <a:rPr sz="1200" kern="0">
                <a:solidFill>
                  <a:srgbClr val="392A68"/>
                </a:solidFill>
                <a:latin typeface="Century Gothic"/>
                <a:cs typeface="Century Gothic"/>
                <a:hlinkClick r:id="rId13"/>
              </a:rPr>
              <a:t>Champions-</a:t>
            </a:r>
            <a:r>
              <a:rPr sz="1200" kern="0" spc="-13">
                <a:solidFill>
                  <a:srgbClr val="392A68"/>
                </a:solidFill>
                <a:latin typeface="Century Gothic"/>
                <a:cs typeface="Century Gothic"/>
                <a:hlinkClick r:id="rId13"/>
              </a:rPr>
              <a:t>Program</a:t>
            </a:r>
            <a:endParaRPr sz="1200" kern="0">
              <a:solidFill>
                <a:sysClr val="windowText" lastClr="000000"/>
              </a:solidFill>
              <a:latin typeface="Century Gothic"/>
              <a:cs typeface="Century Gothic"/>
            </a:endParaRPr>
          </a:p>
        </p:txBody>
      </p:sp>
      <p:sp>
        <p:nvSpPr>
          <p:cNvPr id="61" name="object 61">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
        <p:nvSpPr>
          <p:cNvPr id="59" name="object 59"/>
          <p:cNvSpPr txBox="1"/>
          <p:nvPr/>
        </p:nvSpPr>
        <p:spPr>
          <a:xfrm>
            <a:off x="11300933" y="138767"/>
            <a:ext cx="730841" cy="5920740"/>
          </a:xfrm>
          <a:prstGeom prst="rect">
            <a:avLst/>
          </a:prstGeom>
        </p:spPr>
        <p:txBody>
          <a:bodyPr vert="vert" wrap="square" lIns="0" tIns="0" rIns="0" bIns="0" rtlCol="0">
            <a:spAutoFit/>
          </a:bodyPr>
          <a:lstStyle/>
          <a:p>
            <a:pPr marL="16933" defTabSz="1219170">
              <a:lnSpc>
                <a:spcPts val="6060"/>
              </a:lnSpc>
            </a:pPr>
            <a:r>
              <a:rPr sz="5067" kern="0" spc="253">
                <a:solidFill>
                  <a:srgbClr val="EE4523"/>
                </a:solidFill>
                <a:latin typeface="Century Gothic"/>
                <a:cs typeface="Century Gothic"/>
              </a:rPr>
              <a:t>The</a:t>
            </a:r>
            <a:r>
              <a:rPr sz="5067" kern="0" spc="-240">
                <a:solidFill>
                  <a:srgbClr val="EE4523"/>
                </a:solidFill>
                <a:latin typeface="Century Gothic"/>
                <a:cs typeface="Century Gothic"/>
              </a:rPr>
              <a:t> </a:t>
            </a:r>
            <a:r>
              <a:rPr sz="5067" kern="0" spc="67">
                <a:solidFill>
                  <a:srgbClr val="EE4523"/>
                </a:solidFill>
                <a:latin typeface="Century Gothic"/>
                <a:cs typeface="Century Gothic"/>
              </a:rPr>
              <a:t>Human</a:t>
            </a:r>
            <a:r>
              <a:rPr sz="5067" kern="0" spc="-240">
                <a:solidFill>
                  <a:srgbClr val="EE4523"/>
                </a:solidFill>
                <a:latin typeface="Century Gothic"/>
                <a:cs typeface="Century Gothic"/>
              </a:rPr>
              <a:t> </a:t>
            </a:r>
            <a:r>
              <a:rPr sz="5067" kern="0" spc="73">
                <a:solidFill>
                  <a:srgbClr val="EE4523"/>
                </a:solidFill>
                <a:latin typeface="Century Gothic"/>
                <a:cs typeface="Century Gothic"/>
              </a:rPr>
              <a:t>Factor</a:t>
            </a:r>
            <a:endParaRPr sz="5067" kern="0">
              <a:solidFill>
                <a:sysClr val="windowText" lastClr="000000"/>
              </a:solidFill>
              <a:latin typeface="Century Gothic"/>
              <a:cs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0" y="0"/>
            <a:ext cx="12192000" cy="6858000"/>
          </a:xfrm>
          <a:prstGeom prst="rect">
            <a:avLst/>
          </a:prstGeom>
        </p:spPr>
      </p:pic>
      <p:grpSp>
        <p:nvGrpSpPr>
          <p:cNvPr id="4" name="object 4">
            <a:extLst>
              <a:ext uri="{C183D7F6-B498-43B3-948B-1728B52AA6E4}">
                <adec:decorative xmlns:adec="http://schemas.microsoft.com/office/drawing/2017/decorative" val="1"/>
              </a:ext>
            </a:extLst>
          </p:cNvPr>
          <p:cNvGrpSpPr/>
          <p:nvPr/>
        </p:nvGrpSpPr>
        <p:grpSpPr>
          <a:xfrm>
            <a:off x="266121" y="0"/>
            <a:ext cx="11926147" cy="6858000"/>
            <a:chOff x="199591" y="0"/>
            <a:chExt cx="8944610" cy="5143500"/>
          </a:xfrm>
        </p:grpSpPr>
        <p:pic>
          <p:nvPicPr>
            <p:cNvPr id="5" name="object 5"/>
            <p:cNvPicPr/>
            <p:nvPr/>
          </p:nvPicPr>
          <p:blipFill>
            <a:blip r:embed="rId3" cstate="print"/>
            <a:stretch>
              <a:fillRect/>
            </a:stretch>
          </p:blipFill>
          <p:spPr>
            <a:xfrm>
              <a:off x="1407550" y="0"/>
              <a:ext cx="7736447" cy="5143499"/>
            </a:xfrm>
            <a:prstGeom prst="rect">
              <a:avLst/>
            </a:prstGeom>
          </p:spPr>
        </p:pic>
        <p:pic>
          <p:nvPicPr>
            <p:cNvPr id="6" name="object 6"/>
            <p:cNvPicPr/>
            <p:nvPr/>
          </p:nvPicPr>
          <p:blipFill>
            <a:blip r:embed="rId4" cstate="print"/>
            <a:stretch>
              <a:fillRect/>
            </a:stretch>
          </p:blipFill>
          <p:spPr>
            <a:xfrm>
              <a:off x="199591" y="576574"/>
              <a:ext cx="1828799" cy="651090"/>
            </a:xfrm>
            <a:prstGeom prst="rect">
              <a:avLst/>
            </a:prstGeom>
          </p:spPr>
        </p:pic>
      </p:grpSp>
      <p:sp>
        <p:nvSpPr>
          <p:cNvPr id="7" name="object 7"/>
          <p:cNvSpPr txBox="1">
            <a:spLocks noGrp="1"/>
          </p:cNvSpPr>
          <p:nvPr>
            <p:ph type="title"/>
          </p:nvPr>
        </p:nvSpPr>
        <p:spPr>
          <a:xfrm>
            <a:off x="490448" y="2259869"/>
            <a:ext cx="9981353" cy="1321730"/>
          </a:xfrm>
          <a:prstGeom prst="rect">
            <a:avLst/>
          </a:prstGeom>
        </p:spPr>
        <p:txBody>
          <a:bodyPr vert="horz" wrap="square" lIns="0" tIns="188807" rIns="0" bIns="0" rtlCol="0">
            <a:spAutoFit/>
          </a:bodyPr>
          <a:lstStyle/>
          <a:p>
            <a:pPr marL="16933">
              <a:spcBef>
                <a:spcPts val="1487"/>
              </a:spcBef>
            </a:pPr>
            <a:r>
              <a:rPr sz="3933" dirty="0">
                <a:latin typeface="Arial"/>
                <a:cs typeface="Arial"/>
              </a:rPr>
              <a:t>Virginia</a:t>
            </a:r>
            <a:r>
              <a:rPr sz="3933" spc="-147" dirty="0">
                <a:latin typeface="Arial"/>
                <a:cs typeface="Arial"/>
              </a:rPr>
              <a:t> </a:t>
            </a:r>
            <a:r>
              <a:rPr sz="3933" spc="-13" dirty="0">
                <a:latin typeface="Arial"/>
                <a:cs typeface="Arial"/>
              </a:rPr>
              <a:t>Information</a:t>
            </a:r>
            <a:r>
              <a:rPr sz="3933" spc="-120" dirty="0">
                <a:latin typeface="Arial"/>
                <a:cs typeface="Arial"/>
              </a:rPr>
              <a:t> </a:t>
            </a:r>
            <a:r>
              <a:rPr sz="3933" spc="-33" dirty="0">
                <a:latin typeface="Arial"/>
                <a:cs typeface="Arial"/>
              </a:rPr>
              <a:t>Technologies</a:t>
            </a:r>
            <a:r>
              <a:rPr sz="3933" spc="-247" dirty="0">
                <a:latin typeface="Arial"/>
                <a:cs typeface="Arial"/>
              </a:rPr>
              <a:t> </a:t>
            </a:r>
            <a:r>
              <a:rPr sz="3933" spc="-13" dirty="0">
                <a:latin typeface="Arial"/>
                <a:cs typeface="Arial"/>
              </a:rPr>
              <a:t>Agency</a:t>
            </a:r>
            <a:endParaRPr sz="3933" dirty="0">
              <a:latin typeface="Arial"/>
              <a:cs typeface="Arial"/>
            </a:endParaRPr>
          </a:p>
          <a:p>
            <a:pPr marL="40639">
              <a:spcBef>
                <a:spcPts val="920"/>
              </a:spcBef>
            </a:pPr>
            <a:r>
              <a:rPr sz="2667" b="0" dirty="0">
                <a:latin typeface="Century Gothic"/>
                <a:cs typeface="Century Gothic"/>
              </a:rPr>
              <a:t>Jan</a:t>
            </a:r>
            <a:r>
              <a:rPr sz="2667" b="0" spc="-73" dirty="0">
                <a:latin typeface="Century Gothic"/>
                <a:cs typeface="Century Gothic"/>
              </a:rPr>
              <a:t> </a:t>
            </a:r>
            <a:r>
              <a:rPr sz="2667" b="0" spc="267" dirty="0">
                <a:latin typeface="Century Gothic"/>
                <a:cs typeface="Century Gothic"/>
              </a:rPr>
              <a:t>2026</a:t>
            </a:r>
            <a:r>
              <a:rPr sz="2667" b="0" spc="-67" dirty="0">
                <a:latin typeface="Century Gothic"/>
                <a:cs typeface="Century Gothic"/>
              </a:rPr>
              <a:t> </a:t>
            </a:r>
            <a:r>
              <a:rPr sz="2667" b="0" spc="100" dirty="0">
                <a:latin typeface="Century Gothic"/>
                <a:cs typeface="Century Gothic"/>
              </a:rPr>
              <a:t>ISOAG</a:t>
            </a:r>
            <a:r>
              <a:rPr sz="2667" b="0" spc="-73" dirty="0">
                <a:latin typeface="Century Gothic"/>
                <a:cs typeface="Century Gothic"/>
              </a:rPr>
              <a:t> </a:t>
            </a:r>
            <a:r>
              <a:rPr sz="2667" b="0" spc="-13" dirty="0">
                <a:latin typeface="Century Gothic"/>
                <a:cs typeface="Century Gothic"/>
              </a:rPr>
              <a:t>Meeting</a:t>
            </a:r>
            <a:endParaRPr sz="2667" dirty="0">
              <a:latin typeface="Century Gothic"/>
              <a:cs typeface="Century Gothic"/>
            </a:endParaRPr>
          </a:p>
        </p:txBody>
      </p:sp>
      <p:sp>
        <p:nvSpPr>
          <p:cNvPr id="8" name="object 8"/>
          <p:cNvSpPr txBox="1"/>
          <p:nvPr/>
        </p:nvSpPr>
        <p:spPr>
          <a:xfrm>
            <a:off x="628567" y="5870785"/>
            <a:ext cx="4678680" cy="304421"/>
          </a:xfrm>
          <a:prstGeom prst="rect">
            <a:avLst/>
          </a:prstGeom>
        </p:spPr>
        <p:txBody>
          <a:bodyPr vert="horz" wrap="square" lIns="0" tIns="16933" rIns="0" bIns="0" rtlCol="0">
            <a:spAutoFit/>
          </a:bodyPr>
          <a:lstStyle/>
          <a:p>
            <a:pPr marL="16933" defTabSz="1219170">
              <a:spcBef>
                <a:spcPts val="133"/>
              </a:spcBef>
            </a:pPr>
            <a:r>
              <a:rPr sz="1867" kern="0" spc="100">
                <a:solidFill>
                  <a:srgbClr val="EE4523"/>
                </a:solidFill>
                <a:latin typeface="Century Gothic"/>
                <a:cs typeface="Century Gothic"/>
              </a:rPr>
              <a:t>Enterprise</a:t>
            </a:r>
            <a:r>
              <a:rPr sz="1867" kern="0" spc="-67">
                <a:solidFill>
                  <a:srgbClr val="EE4523"/>
                </a:solidFill>
                <a:latin typeface="Century Gothic"/>
                <a:cs typeface="Century Gothic"/>
              </a:rPr>
              <a:t> </a:t>
            </a:r>
            <a:r>
              <a:rPr sz="1867" kern="0" spc="73">
                <a:solidFill>
                  <a:srgbClr val="EE4523"/>
                </a:solidFill>
                <a:latin typeface="Century Gothic"/>
                <a:cs typeface="Century Gothic"/>
              </a:rPr>
              <a:t>Customer</a:t>
            </a:r>
            <a:r>
              <a:rPr sz="1867" kern="0" spc="-67">
                <a:solidFill>
                  <a:srgbClr val="EE4523"/>
                </a:solidFill>
                <a:latin typeface="Century Gothic"/>
                <a:cs typeface="Century Gothic"/>
              </a:rPr>
              <a:t> </a:t>
            </a:r>
            <a:r>
              <a:rPr sz="1867" kern="0" spc="100">
                <a:solidFill>
                  <a:srgbClr val="EE4523"/>
                </a:solidFill>
                <a:latin typeface="Century Gothic"/>
                <a:cs typeface="Century Gothic"/>
              </a:rPr>
              <a:t>Success</a:t>
            </a:r>
            <a:r>
              <a:rPr sz="1867" kern="0" spc="-67">
                <a:solidFill>
                  <a:srgbClr val="EE4523"/>
                </a:solidFill>
                <a:latin typeface="Century Gothic"/>
                <a:cs typeface="Century Gothic"/>
              </a:rPr>
              <a:t> </a:t>
            </a:r>
            <a:r>
              <a:rPr sz="1867" kern="0" spc="-13">
                <a:solidFill>
                  <a:srgbClr val="EE4523"/>
                </a:solidFill>
                <a:latin typeface="Century Gothic"/>
                <a:cs typeface="Century Gothic"/>
              </a:rPr>
              <a:t>Manager</a:t>
            </a:r>
            <a:endParaRPr sz="1867" kern="0">
              <a:solidFill>
                <a:sysClr val="windowText" lastClr="000000"/>
              </a:solidFill>
              <a:latin typeface="Century Gothic"/>
              <a:cs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Security Culture Maturity Model - What is it?"/>
          <p:cNvGrpSpPr/>
          <p:nvPr/>
        </p:nvGrpSpPr>
        <p:grpSpPr>
          <a:xfrm>
            <a:off x="0" y="1"/>
            <a:ext cx="12192000" cy="2198793"/>
            <a:chOff x="0" y="0"/>
            <a:chExt cx="9144000" cy="1649095"/>
          </a:xfrm>
        </p:grpSpPr>
        <p:pic>
          <p:nvPicPr>
            <p:cNvPr id="3" name="object 3"/>
            <p:cNvPicPr/>
            <p:nvPr/>
          </p:nvPicPr>
          <p:blipFill>
            <a:blip r:embed="rId2" cstate="print"/>
            <a:stretch>
              <a:fillRect/>
            </a:stretch>
          </p:blipFill>
          <p:spPr>
            <a:xfrm>
              <a:off x="0" y="24"/>
              <a:ext cx="9143999" cy="1648499"/>
            </a:xfrm>
            <a:prstGeom prst="rect">
              <a:avLst/>
            </a:prstGeom>
          </p:spPr>
        </p:pic>
        <p:pic>
          <p:nvPicPr>
            <p:cNvPr id="4" name="object 4"/>
            <p:cNvPicPr/>
            <p:nvPr/>
          </p:nvPicPr>
          <p:blipFill>
            <a:blip r:embed="rId3" cstate="print"/>
            <a:stretch>
              <a:fillRect/>
            </a:stretch>
          </p:blipFill>
          <p:spPr>
            <a:xfrm>
              <a:off x="7061399" y="0"/>
              <a:ext cx="2082600" cy="1648524"/>
            </a:xfrm>
            <a:prstGeom prst="rect">
              <a:avLst/>
            </a:prstGeom>
          </p:spPr>
        </p:pic>
        <p:pic>
          <p:nvPicPr>
            <p:cNvPr id="5" name="object 5"/>
            <p:cNvPicPr/>
            <p:nvPr/>
          </p:nvPicPr>
          <p:blipFill>
            <a:blip r:embed="rId4" cstate="print"/>
            <a:stretch>
              <a:fillRect/>
            </a:stretch>
          </p:blipFill>
          <p:spPr>
            <a:xfrm>
              <a:off x="0" y="0"/>
              <a:ext cx="2082599" cy="1648524"/>
            </a:xfrm>
            <a:prstGeom prst="rect">
              <a:avLst/>
            </a:prstGeom>
          </p:spPr>
        </p:pic>
      </p:grpSp>
      <p:grpSp>
        <p:nvGrpSpPr>
          <p:cNvPr id="6" name="object 6" descr="Hyperlink to the Security Culture Maturity Model on the knowbe4 Platform"/>
          <p:cNvGrpSpPr/>
          <p:nvPr/>
        </p:nvGrpSpPr>
        <p:grpSpPr>
          <a:xfrm>
            <a:off x="203201" y="6209732"/>
            <a:ext cx="11786447" cy="487680"/>
            <a:chOff x="152400" y="4657299"/>
            <a:chExt cx="8839835" cy="365760"/>
          </a:xfrm>
        </p:grpSpPr>
        <p:sp>
          <p:nvSpPr>
            <p:cNvPr id="7" name="object 7"/>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8" name="object 8"/>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9" name="object 9"/>
            <p:cNvPicPr/>
            <p:nvPr/>
          </p:nvPicPr>
          <p:blipFill>
            <a:blip r:embed="rId5" cstate="print"/>
            <a:stretch>
              <a:fillRect/>
            </a:stretch>
          </p:blipFill>
          <p:spPr>
            <a:xfrm>
              <a:off x="311700" y="4721154"/>
              <a:ext cx="640078" cy="227920"/>
            </a:xfrm>
            <a:prstGeom prst="rect">
              <a:avLst/>
            </a:prstGeom>
          </p:spPr>
        </p:pic>
      </p:grpSp>
      <p:sp>
        <p:nvSpPr>
          <p:cNvPr id="10" name="object 10">
            <a:extLst>
              <a:ext uri="{C183D7F6-B498-43B3-948B-1728B52AA6E4}">
                <adec:decorative xmlns:adec="http://schemas.microsoft.com/office/drawing/2017/decorative" val="1"/>
              </a:ext>
            </a:extLst>
          </p:cNvPr>
          <p:cNvSpPr/>
          <p:nvPr/>
        </p:nvSpPr>
        <p:spPr>
          <a:xfrm>
            <a:off x="1245383" y="2955099"/>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9"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sp>
        <p:nvSpPr>
          <p:cNvPr id="11" name="object 11">
            <a:extLst>
              <a:ext uri="{C183D7F6-B498-43B3-948B-1728B52AA6E4}">
                <adec:decorative xmlns:adec="http://schemas.microsoft.com/office/drawing/2017/decorative" val="1"/>
              </a:ext>
            </a:extLst>
          </p:cNvPr>
          <p:cNvSpPr/>
          <p:nvPr/>
        </p:nvSpPr>
        <p:spPr>
          <a:xfrm>
            <a:off x="1245383" y="4391165"/>
            <a:ext cx="487680" cy="48768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9"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sp>
        <p:nvSpPr>
          <p:cNvPr id="18" name="object 18"/>
          <p:cNvSpPr txBox="1">
            <a:spLocks noGrp="1"/>
          </p:cNvSpPr>
          <p:nvPr>
            <p:ph type="title"/>
          </p:nvPr>
        </p:nvSpPr>
        <p:spPr>
          <a:xfrm>
            <a:off x="713964" y="811468"/>
            <a:ext cx="10778912" cy="591551"/>
          </a:xfrm>
          <a:prstGeom prst="rect">
            <a:avLst/>
          </a:prstGeom>
        </p:spPr>
        <p:txBody>
          <a:bodyPr vert="horz" wrap="square" lIns="0" tIns="16933" rIns="0" bIns="0" rtlCol="0">
            <a:spAutoFit/>
          </a:bodyPr>
          <a:lstStyle/>
          <a:p>
            <a:pPr marL="16933">
              <a:spcBef>
                <a:spcPts val="133"/>
              </a:spcBef>
            </a:pPr>
            <a:r>
              <a:rPr spc="420" dirty="0"/>
              <a:t>Security</a:t>
            </a:r>
            <a:r>
              <a:rPr spc="-27" dirty="0"/>
              <a:t> </a:t>
            </a:r>
            <a:r>
              <a:rPr spc="407" dirty="0"/>
              <a:t>Culture</a:t>
            </a:r>
            <a:r>
              <a:rPr spc="-27" dirty="0"/>
              <a:t> </a:t>
            </a:r>
            <a:r>
              <a:rPr spc="305" dirty="0"/>
              <a:t>Maturity</a:t>
            </a:r>
            <a:r>
              <a:rPr spc="-20" dirty="0"/>
              <a:t> </a:t>
            </a:r>
            <a:r>
              <a:rPr spc="400" dirty="0"/>
              <a:t>Model</a:t>
            </a:r>
            <a:r>
              <a:rPr spc="-27" dirty="0"/>
              <a:t> </a:t>
            </a:r>
            <a:r>
              <a:rPr spc="733" dirty="0"/>
              <a:t>-</a:t>
            </a:r>
            <a:r>
              <a:rPr spc="-20" dirty="0"/>
              <a:t> </a:t>
            </a:r>
            <a:r>
              <a:rPr spc="400" dirty="0"/>
              <a:t>What</a:t>
            </a:r>
            <a:r>
              <a:rPr spc="-27" dirty="0"/>
              <a:t> </a:t>
            </a:r>
            <a:r>
              <a:rPr spc="420" dirty="0"/>
              <a:t>is</a:t>
            </a:r>
            <a:r>
              <a:rPr spc="-27" dirty="0"/>
              <a:t> </a:t>
            </a:r>
            <a:r>
              <a:rPr spc="272" dirty="0"/>
              <a:t>it?</a:t>
            </a:r>
          </a:p>
        </p:txBody>
      </p:sp>
      <p:sp>
        <p:nvSpPr>
          <p:cNvPr id="20" name="object 20"/>
          <p:cNvSpPr txBox="1"/>
          <p:nvPr/>
        </p:nvSpPr>
        <p:spPr>
          <a:xfrm>
            <a:off x="1898984" y="2960701"/>
            <a:ext cx="1446953" cy="222219"/>
          </a:xfrm>
          <a:prstGeom prst="rect">
            <a:avLst/>
          </a:prstGeom>
        </p:spPr>
        <p:txBody>
          <a:bodyPr vert="horz" wrap="square" lIns="0" tIns="16933" rIns="0" bIns="0" rtlCol="0">
            <a:spAutoFit/>
          </a:bodyPr>
          <a:lstStyle/>
          <a:p>
            <a:pPr marL="16933" defTabSz="1219170">
              <a:spcBef>
                <a:spcPts val="133"/>
              </a:spcBef>
            </a:pPr>
            <a:r>
              <a:rPr sz="1333" b="1" kern="0" spc="147" dirty="0">
                <a:solidFill>
                  <a:srgbClr val="00293C"/>
                </a:solidFill>
                <a:latin typeface="Calibri"/>
                <a:cs typeface="Calibri"/>
              </a:rPr>
              <a:t>Security</a:t>
            </a:r>
            <a:r>
              <a:rPr sz="1333" b="1" kern="0" spc="7" dirty="0">
                <a:solidFill>
                  <a:srgbClr val="00293C"/>
                </a:solidFill>
                <a:latin typeface="Calibri"/>
                <a:cs typeface="Calibri"/>
              </a:rPr>
              <a:t> </a:t>
            </a:r>
            <a:r>
              <a:rPr sz="1333" b="1" kern="0" spc="133" dirty="0">
                <a:solidFill>
                  <a:srgbClr val="00293C"/>
                </a:solidFill>
                <a:latin typeface="Calibri"/>
                <a:cs typeface="Calibri"/>
              </a:rPr>
              <a:t>Culture</a:t>
            </a:r>
            <a:endParaRPr sz="1333" kern="0" dirty="0">
              <a:solidFill>
                <a:sysClr val="windowText" lastClr="000000"/>
              </a:solidFill>
              <a:latin typeface="Calibri"/>
              <a:cs typeface="Calibri"/>
            </a:endParaRPr>
          </a:p>
        </p:txBody>
      </p:sp>
      <p:sp>
        <p:nvSpPr>
          <p:cNvPr id="21" name="object 21"/>
          <p:cNvSpPr txBox="1"/>
          <p:nvPr/>
        </p:nvSpPr>
        <p:spPr>
          <a:xfrm>
            <a:off x="1898983" y="3205163"/>
            <a:ext cx="3653367" cy="222219"/>
          </a:xfrm>
          <a:prstGeom prst="rect">
            <a:avLst/>
          </a:prstGeom>
        </p:spPr>
        <p:txBody>
          <a:bodyPr vert="horz" wrap="square" lIns="0" tIns="16933" rIns="0" bIns="0" rtlCol="0">
            <a:spAutoFit/>
          </a:bodyPr>
          <a:lstStyle/>
          <a:p>
            <a:pPr marL="16933" defTabSz="1219170">
              <a:spcBef>
                <a:spcPts val="133"/>
              </a:spcBef>
            </a:pPr>
            <a:r>
              <a:rPr sz="1333" kern="0" spc="167" dirty="0">
                <a:solidFill>
                  <a:sysClr val="windowText" lastClr="000000"/>
                </a:solidFill>
                <a:latin typeface="Century Gothic"/>
                <a:cs typeface="Century Gothic"/>
              </a:rPr>
              <a:t>is</a:t>
            </a:r>
            <a:r>
              <a:rPr sz="1333" kern="0" spc="-13"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deﬁned</a:t>
            </a:r>
            <a:r>
              <a:rPr sz="1333" kern="0" spc="-7"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as</a:t>
            </a:r>
            <a:r>
              <a:rPr sz="1333" kern="0" spc="-7"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the</a:t>
            </a:r>
            <a:r>
              <a:rPr sz="1333" kern="0" spc="-13"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ideas,</a:t>
            </a:r>
            <a:r>
              <a:rPr sz="1333" kern="0" spc="-7" dirty="0">
                <a:solidFill>
                  <a:sysClr val="windowText" lastClr="000000"/>
                </a:solidFill>
                <a:latin typeface="Century Gothic"/>
                <a:cs typeface="Century Gothic"/>
              </a:rPr>
              <a:t> </a:t>
            </a:r>
            <a:r>
              <a:rPr sz="1333" kern="0" spc="73" dirty="0">
                <a:solidFill>
                  <a:sysClr val="windowText" lastClr="000000"/>
                </a:solidFill>
                <a:latin typeface="Century Gothic"/>
                <a:cs typeface="Century Gothic"/>
              </a:rPr>
              <a:t>customs</a:t>
            </a:r>
            <a:r>
              <a:rPr sz="1333" kern="0" spc="-7" dirty="0">
                <a:solidFill>
                  <a:sysClr val="windowText" lastClr="000000"/>
                </a:solidFill>
                <a:latin typeface="Century Gothic"/>
                <a:cs typeface="Century Gothic"/>
              </a:rPr>
              <a:t> </a:t>
            </a:r>
            <a:r>
              <a:rPr sz="1333" kern="0" spc="-47" dirty="0">
                <a:solidFill>
                  <a:sysClr val="windowText" lastClr="000000"/>
                </a:solidFill>
                <a:latin typeface="Century Gothic"/>
                <a:cs typeface="Century Gothic"/>
              </a:rPr>
              <a:t>and</a:t>
            </a:r>
            <a:r>
              <a:rPr sz="1333" kern="0" spc="-13" dirty="0">
                <a:solidFill>
                  <a:sysClr val="windowText" lastClr="000000"/>
                </a:solidFill>
                <a:latin typeface="Century Gothic"/>
                <a:cs typeface="Century Gothic"/>
              </a:rPr>
              <a:t> social</a:t>
            </a:r>
            <a:endParaRPr sz="1333" kern="0" dirty="0">
              <a:solidFill>
                <a:sysClr val="windowText" lastClr="000000"/>
              </a:solidFill>
              <a:latin typeface="Century Gothic"/>
              <a:cs typeface="Century Gothic"/>
            </a:endParaRPr>
          </a:p>
        </p:txBody>
      </p:sp>
      <p:sp>
        <p:nvSpPr>
          <p:cNvPr id="22" name="object 22"/>
          <p:cNvSpPr txBox="1"/>
          <p:nvPr/>
        </p:nvSpPr>
        <p:spPr>
          <a:xfrm>
            <a:off x="1898983" y="3347402"/>
            <a:ext cx="3269827" cy="222219"/>
          </a:xfrm>
          <a:prstGeom prst="rect">
            <a:avLst/>
          </a:prstGeom>
        </p:spPr>
        <p:txBody>
          <a:bodyPr vert="horz" wrap="square" lIns="0" tIns="16933" rIns="0" bIns="0" rtlCol="0">
            <a:spAutoFit/>
          </a:bodyPr>
          <a:lstStyle/>
          <a:p>
            <a:pPr marL="16933" defTabSz="1219170">
              <a:spcBef>
                <a:spcPts val="133"/>
              </a:spcBef>
            </a:pPr>
            <a:r>
              <a:rPr sz="1333" kern="0">
                <a:solidFill>
                  <a:sysClr val="windowText" lastClr="000000"/>
                </a:solidFill>
                <a:latin typeface="Century Gothic"/>
                <a:cs typeface="Century Gothic"/>
              </a:rPr>
              <a:t>behaviors</a:t>
            </a:r>
            <a:r>
              <a:rPr sz="1333" kern="0" spc="107">
                <a:solidFill>
                  <a:sysClr val="windowText" lastClr="000000"/>
                </a:solidFill>
                <a:latin typeface="Century Gothic"/>
                <a:cs typeface="Century Gothic"/>
              </a:rPr>
              <a:t> </a:t>
            </a:r>
            <a:r>
              <a:rPr sz="1333" kern="0">
                <a:solidFill>
                  <a:sysClr val="windowText" lastClr="000000"/>
                </a:solidFill>
                <a:latin typeface="Century Gothic"/>
                <a:cs typeface="Century Gothic"/>
              </a:rPr>
              <a:t>of</a:t>
            </a:r>
            <a:r>
              <a:rPr sz="1333" kern="0" spc="107">
                <a:solidFill>
                  <a:sysClr val="windowText" lastClr="000000"/>
                </a:solidFill>
                <a:latin typeface="Century Gothic"/>
                <a:cs typeface="Century Gothic"/>
              </a:rPr>
              <a:t> </a:t>
            </a:r>
            <a:r>
              <a:rPr sz="1333" kern="0" spc="-167">
                <a:solidFill>
                  <a:sysClr val="windowText" lastClr="000000"/>
                </a:solidFill>
                <a:latin typeface="Century Gothic"/>
                <a:cs typeface="Century Gothic"/>
              </a:rPr>
              <a:t>a</a:t>
            </a:r>
            <a:r>
              <a:rPr sz="1333" kern="0" spc="113">
                <a:solidFill>
                  <a:sysClr val="windowText" lastClr="000000"/>
                </a:solidFill>
                <a:latin typeface="Century Gothic"/>
                <a:cs typeface="Century Gothic"/>
              </a:rPr>
              <a:t> </a:t>
            </a:r>
            <a:r>
              <a:rPr sz="1333" kern="0">
                <a:solidFill>
                  <a:sysClr val="windowText" lastClr="000000"/>
                </a:solidFill>
                <a:latin typeface="Century Gothic"/>
                <a:cs typeface="Century Gothic"/>
              </a:rPr>
              <a:t>group</a:t>
            </a:r>
            <a:r>
              <a:rPr sz="1333" kern="0" spc="107">
                <a:solidFill>
                  <a:sysClr val="windowText" lastClr="000000"/>
                </a:solidFill>
                <a:latin typeface="Century Gothic"/>
                <a:cs typeface="Century Gothic"/>
              </a:rPr>
              <a:t> </a:t>
            </a:r>
            <a:r>
              <a:rPr sz="1333" kern="0">
                <a:solidFill>
                  <a:sysClr val="windowText" lastClr="000000"/>
                </a:solidFill>
                <a:latin typeface="Century Gothic"/>
                <a:cs typeface="Century Gothic"/>
              </a:rPr>
              <a:t>that</a:t>
            </a:r>
            <a:r>
              <a:rPr sz="1333" kern="0" spc="113">
                <a:solidFill>
                  <a:sysClr val="windowText" lastClr="000000"/>
                </a:solidFill>
                <a:latin typeface="Century Gothic"/>
                <a:cs typeface="Century Gothic"/>
              </a:rPr>
              <a:t> </a:t>
            </a:r>
            <a:r>
              <a:rPr sz="1333" kern="0">
                <a:solidFill>
                  <a:sysClr val="windowText" lastClr="000000"/>
                </a:solidFill>
                <a:latin typeface="Century Gothic"/>
                <a:cs typeface="Century Gothic"/>
              </a:rPr>
              <a:t>inﬂuence</a:t>
            </a:r>
            <a:r>
              <a:rPr sz="1333" kern="0" spc="107">
                <a:solidFill>
                  <a:sysClr val="windowText" lastClr="000000"/>
                </a:solidFill>
                <a:latin typeface="Century Gothic"/>
                <a:cs typeface="Century Gothic"/>
              </a:rPr>
              <a:t> </a:t>
            </a:r>
            <a:r>
              <a:rPr sz="1333" kern="0" spc="113">
                <a:solidFill>
                  <a:sysClr val="windowText" lastClr="000000"/>
                </a:solidFill>
                <a:latin typeface="Century Gothic"/>
                <a:cs typeface="Century Gothic"/>
              </a:rPr>
              <a:t>its</a:t>
            </a:r>
            <a:endParaRPr sz="1333" kern="0">
              <a:solidFill>
                <a:sysClr val="windowText" lastClr="000000"/>
              </a:solidFill>
              <a:latin typeface="Century Gothic"/>
              <a:cs typeface="Century Gothic"/>
            </a:endParaRPr>
          </a:p>
        </p:txBody>
      </p:sp>
      <p:sp>
        <p:nvSpPr>
          <p:cNvPr id="23" name="object 23"/>
          <p:cNvSpPr txBox="1"/>
          <p:nvPr/>
        </p:nvSpPr>
        <p:spPr>
          <a:xfrm>
            <a:off x="1898983" y="3489642"/>
            <a:ext cx="762000" cy="222219"/>
          </a:xfrm>
          <a:prstGeom prst="rect">
            <a:avLst/>
          </a:prstGeom>
        </p:spPr>
        <p:txBody>
          <a:bodyPr vert="horz" wrap="square" lIns="0" tIns="16933" rIns="0" bIns="0" rtlCol="0">
            <a:spAutoFit/>
          </a:bodyPr>
          <a:lstStyle/>
          <a:p>
            <a:pPr marL="16933" defTabSz="1219170">
              <a:spcBef>
                <a:spcPts val="133"/>
              </a:spcBef>
            </a:pPr>
            <a:r>
              <a:rPr sz="1333" kern="0" spc="-13" dirty="0">
                <a:solidFill>
                  <a:sysClr val="windowText" lastClr="000000"/>
                </a:solidFill>
                <a:latin typeface="Century Gothic"/>
                <a:cs typeface="Century Gothic"/>
              </a:rPr>
              <a:t>security.</a:t>
            </a:r>
            <a:endParaRPr sz="1333" kern="0" dirty="0">
              <a:solidFill>
                <a:sysClr val="windowText" lastClr="000000"/>
              </a:solidFill>
              <a:latin typeface="Century Gothic"/>
              <a:cs typeface="Century Gothic"/>
            </a:endParaRPr>
          </a:p>
        </p:txBody>
      </p:sp>
      <p:sp>
        <p:nvSpPr>
          <p:cNvPr id="26" name="object 26"/>
          <p:cNvSpPr txBox="1"/>
          <p:nvPr/>
        </p:nvSpPr>
        <p:spPr>
          <a:xfrm>
            <a:off x="1898983" y="4322991"/>
            <a:ext cx="3268133" cy="1117336"/>
          </a:xfrm>
          <a:prstGeom prst="rect">
            <a:avLst/>
          </a:prstGeom>
        </p:spPr>
        <p:txBody>
          <a:bodyPr vert="horz" wrap="square" lIns="0" tIns="90593" rIns="0" bIns="0" rtlCol="0">
            <a:spAutoFit/>
          </a:bodyPr>
          <a:lstStyle/>
          <a:p>
            <a:pPr marL="16933" defTabSz="1219170">
              <a:spcBef>
                <a:spcPts val="713"/>
              </a:spcBef>
            </a:pPr>
            <a:r>
              <a:rPr sz="1333" b="1" kern="0" spc="147" dirty="0">
                <a:solidFill>
                  <a:srgbClr val="00293C"/>
                </a:solidFill>
                <a:latin typeface="Calibri"/>
                <a:cs typeface="Calibri"/>
              </a:rPr>
              <a:t>Security</a:t>
            </a:r>
            <a:r>
              <a:rPr sz="1333" b="1" kern="0" dirty="0">
                <a:solidFill>
                  <a:srgbClr val="00293C"/>
                </a:solidFill>
                <a:latin typeface="Calibri"/>
                <a:cs typeface="Calibri"/>
              </a:rPr>
              <a:t> </a:t>
            </a:r>
            <a:r>
              <a:rPr sz="1333" b="1" kern="0" spc="147" dirty="0">
                <a:solidFill>
                  <a:srgbClr val="00293C"/>
                </a:solidFill>
                <a:latin typeface="Calibri"/>
                <a:cs typeface="Calibri"/>
              </a:rPr>
              <a:t>Culture</a:t>
            </a:r>
            <a:r>
              <a:rPr sz="1333" b="1" kern="0" spc="7" dirty="0">
                <a:solidFill>
                  <a:srgbClr val="00293C"/>
                </a:solidFill>
                <a:latin typeface="Calibri"/>
                <a:cs typeface="Calibri"/>
              </a:rPr>
              <a:t> </a:t>
            </a:r>
            <a:r>
              <a:rPr sz="1333" b="1" kern="0" spc="107" dirty="0">
                <a:solidFill>
                  <a:srgbClr val="00293C"/>
                </a:solidFill>
                <a:latin typeface="Calibri"/>
                <a:cs typeface="Calibri"/>
              </a:rPr>
              <a:t>Maturity</a:t>
            </a:r>
            <a:r>
              <a:rPr sz="1333" b="1" kern="0" dirty="0">
                <a:solidFill>
                  <a:srgbClr val="00293C"/>
                </a:solidFill>
                <a:latin typeface="Calibri"/>
                <a:cs typeface="Calibri"/>
              </a:rPr>
              <a:t> </a:t>
            </a:r>
            <a:r>
              <a:rPr sz="1333" b="1" kern="0" spc="127" dirty="0">
                <a:solidFill>
                  <a:srgbClr val="00293C"/>
                </a:solidFill>
                <a:latin typeface="Calibri"/>
                <a:cs typeface="Calibri"/>
              </a:rPr>
              <a:t>Model</a:t>
            </a:r>
            <a:endParaRPr sz="1333" kern="0" dirty="0">
              <a:solidFill>
                <a:sysClr val="windowText" lastClr="000000"/>
              </a:solidFill>
              <a:latin typeface="Calibri"/>
              <a:cs typeface="Calibri"/>
            </a:endParaRPr>
          </a:p>
          <a:p>
            <a:pPr marL="16933" marR="6773" defTabSz="1219170">
              <a:lnSpc>
                <a:spcPts val="1440"/>
              </a:lnSpc>
              <a:spcBef>
                <a:spcPts val="760"/>
              </a:spcBef>
            </a:pPr>
            <a:r>
              <a:rPr sz="1333" kern="0" spc="167" dirty="0">
                <a:solidFill>
                  <a:sysClr val="windowText" lastClr="000000"/>
                </a:solidFill>
                <a:latin typeface="Century Gothic"/>
                <a:cs typeface="Century Gothic"/>
              </a:rPr>
              <a:t>is</a:t>
            </a:r>
            <a:r>
              <a:rPr sz="1333" kern="0" spc="113" dirty="0">
                <a:solidFill>
                  <a:sysClr val="windowText" lastClr="000000"/>
                </a:solidFill>
                <a:latin typeface="Century Gothic"/>
                <a:cs typeface="Century Gothic"/>
              </a:rPr>
              <a:t> </a:t>
            </a:r>
            <a:r>
              <a:rPr sz="1333" kern="0" spc="-73" dirty="0">
                <a:solidFill>
                  <a:sysClr val="windowText" lastClr="000000"/>
                </a:solidFill>
                <a:latin typeface="Century Gothic"/>
                <a:cs typeface="Century Gothic"/>
              </a:rPr>
              <a:t>an</a:t>
            </a:r>
            <a:r>
              <a:rPr sz="1333" kern="0" spc="120"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evidence-driven</a:t>
            </a:r>
            <a:r>
              <a:rPr sz="1333" kern="0" spc="113"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framework</a:t>
            </a:r>
            <a:r>
              <a:rPr sz="1333" kern="0" spc="120" dirty="0">
                <a:solidFill>
                  <a:sysClr val="windowText" lastClr="000000"/>
                </a:solidFill>
                <a:latin typeface="Century Gothic"/>
                <a:cs typeface="Century Gothic"/>
              </a:rPr>
              <a:t> </a:t>
            </a:r>
            <a:r>
              <a:rPr sz="1333" kern="0" spc="47" dirty="0">
                <a:solidFill>
                  <a:sysClr val="windowText" lastClr="000000"/>
                </a:solidFill>
                <a:latin typeface="Century Gothic"/>
                <a:cs typeface="Century Gothic"/>
              </a:rPr>
              <a:t>for </a:t>
            </a:r>
            <a:r>
              <a:rPr sz="1333" kern="0" dirty="0">
                <a:solidFill>
                  <a:sysClr val="windowText" lastClr="000000"/>
                </a:solidFill>
                <a:latin typeface="Century Gothic"/>
                <a:cs typeface="Century Gothic"/>
              </a:rPr>
              <a:t>understanding</a:t>
            </a:r>
            <a:r>
              <a:rPr sz="1333" kern="0" spc="152" dirty="0">
                <a:solidFill>
                  <a:sysClr val="windowText" lastClr="000000"/>
                </a:solidFill>
                <a:latin typeface="Century Gothic"/>
                <a:cs typeface="Century Gothic"/>
              </a:rPr>
              <a:t> </a:t>
            </a:r>
            <a:r>
              <a:rPr sz="1333" kern="0" spc="-47" dirty="0">
                <a:solidFill>
                  <a:sysClr val="windowText" lastClr="000000"/>
                </a:solidFill>
                <a:latin typeface="Century Gothic"/>
                <a:cs typeface="Century Gothic"/>
              </a:rPr>
              <a:t>and</a:t>
            </a:r>
            <a:r>
              <a:rPr sz="1333" kern="0" spc="152" dirty="0">
                <a:solidFill>
                  <a:sysClr val="windowText" lastClr="000000"/>
                </a:solidFill>
                <a:latin typeface="Century Gothic"/>
                <a:cs typeface="Century Gothic"/>
              </a:rPr>
              <a:t> </a:t>
            </a:r>
            <a:r>
              <a:rPr sz="1333" kern="0" dirty="0">
                <a:solidFill>
                  <a:sysClr val="windowText" lastClr="000000"/>
                </a:solidFill>
                <a:latin typeface="Century Gothic"/>
                <a:cs typeface="Century Gothic"/>
              </a:rPr>
              <a:t>benchmarking</a:t>
            </a:r>
            <a:r>
              <a:rPr sz="1333" kern="0" spc="160" dirty="0">
                <a:solidFill>
                  <a:sysClr val="windowText" lastClr="000000"/>
                </a:solidFill>
                <a:latin typeface="Century Gothic"/>
                <a:cs typeface="Century Gothic"/>
              </a:rPr>
              <a:t> </a:t>
            </a:r>
            <a:r>
              <a:rPr sz="1333" kern="0" spc="-33" dirty="0">
                <a:solidFill>
                  <a:sysClr val="windowText" lastClr="000000"/>
                </a:solidFill>
                <a:latin typeface="Century Gothic"/>
                <a:cs typeface="Century Gothic"/>
              </a:rPr>
              <a:t>the </a:t>
            </a:r>
            <a:r>
              <a:rPr sz="1333" kern="0" spc="27" dirty="0">
                <a:solidFill>
                  <a:sysClr val="windowText" lastClr="000000"/>
                </a:solidFill>
                <a:latin typeface="Century Gothic"/>
                <a:cs typeface="Century Gothic"/>
              </a:rPr>
              <a:t>current</a:t>
            </a:r>
            <a:r>
              <a:rPr sz="1333" kern="0" spc="67" dirty="0">
                <a:solidFill>
                  <a:sysClr val="windowText" lastClr="000000"/>
                </a:solidFill>
                <a:latin typeface="Century Gothic"/>
                <a:cs typeface="Century Gothic"/>
              </a:rPr>
              <a:t> </a:t>
            </a:r>
            <a:r>
              <a:rPr sz="1333" kern="0" spc="27" dirty="0">
                <a:solidFill>
                  <a:sysClr val="windowText" lastClr="000000"/>
                </a:solidFill>
                <a:latin typeface="Century Gothic"/>
                <a:cs typeface="Century Gothic"/>
              </a:rPr>
              <a:t>security</a:t>
            </a:r>
            <a:r>
              <a:rPr sz="1333" kern="0" spc="67" dirty="0">
                <a:solidFill>
                  <a:sysClr val="windowText" lastClr="000000"/>
                </a:solidFill>
                <a:latin typeface="Century Gothic"/>
                <a:cs typeface="Century Gothic"/>
              </a:rPr>
              <a:t> </a:t>
            </a:r>
            <a:r>
              <a:rPr sz="1333" kern="0" spc="13" dirty="0">
                <a:solidFill>
                  <a:sysClr val="windowText" lastClr="000000"/>
                </a:solidFill>
                <a:latin typeface="Century Gothic"/>
                <a:cs typeface="Century Gothic"/>
              </a:rPr>
              <a:t>related</a:t>
            </a:r>
            <a:r>
              <a:rPr sz="1333" kern="0" spc="73" dirty="0">
                <a:solidFill>
                  <a:sysClr val="windowText" lastClr="000000"/>
                </a:solidFill>
                <a:latin typeface="Century Gothic"/>
                <a:cs typeface="Century Gothic"/>
              </a:rPr>
              <a:t> </a:t>
            </a:r>
            <a:r>
              <a:rPr sz="1333" kern="0" spc="27" dirty="0">
                <a:solidFill>
                  <a:sysClr val="windowText" lastClr="000000"/>
                </a:solidFill>
                <a:latin typeface="Century Gothic"/>
                <a:cs typeface="Century Gothic"/>
              </a:rPr>
              <a:t>maturity</a:t>
            </a:r>
            <a:r>
              <a:rPr sz="1333" kern="0" spc="67" dirty="0">
                <a:solidFill>
                  <a:sysClr val="windowText" lastClr="000000"/>
                </a:solidFill>
                <a:latin typeface="Century Gothic"/>
                <a:cs typeface="Century Gothic"/>
              </a:rPr>
              <a:t> </a:t>
            </a:r>
            <a:r>
              <a:rPr sz="1333" kern="0" spc="27" dirty="0">
                <a:solidFill>
                  <a:sysClr val="windowText" lastClr="000000"/>
                </a:solidFill>
                <a:latin typeface="Century Gothic"/>
                <a:cs typeface="Century Gothic"/>
              </a:rPr>
              <a:t>of</a:t>
            </a:r>
            <a:r>
              <a:rPr sz="1333" kern="0" spc="73" dirty="0">
                <a:solidFill>
                  <a:sysClr val="windowText" lastClr="000000"/>
                </a:solidFill>
                <a:latin typeface="Century Gothic"/>
                <a:cs typeface="Century Gothic"/>
              </a:rPr>
              <a:t> </a:t>
            </a:r>
            <a:r>
              <a:rPr sz="1333" kern="0" spc="-33" dirty="0">
                <a:solidFill>
                  <a:sysClr val="windowText" lastClr="000000"/>
                </a:solidFill>
                <a:latin typeface="Century Gothic"/>
                <a:cs typeface="Century Gothic"/>
              </a:rPr>
              <a:t>an </a:t>
            </a:r>
            <a:r>
              <a:rPr sz="1333" kern="0" spc="-13" dirty="0">
                <a:solidFill>
                  <a:sysClr val="windowText" lastClr="000000"/>
                </a:solidFill>
                <a:latin typeface="Century Gothic"/>
                <a:cs typeface="Century Gothic"/>
              </a:rPr>
              <a:t>organization.</a:t>
            </a:r>
            <a:endParaRPr sz="1333" kern="0" dirty="0">
              <a:solidFill>
                <a:sysClr val="windowText" lastClr="000000"/>
              </a:solidFill>
              <a:latin typeface="Century Gothic"/>
              <a:cs typeface="Century Gothic"/>
            </a:endParaRPr>
          </a:p>
        </p:txBody>
      </p:sp>
      <p:grpSp>
        <p:nvGrpSpPr>
          <p:cNvPr id="13" name="object 13" descr="Screenshot of the informational &quot;Introducing the Security Culture Maturity Model&quot;"/>
          <p:cNvGrpSpPr/>
          <p:nvPr/>
        </p:nvGrpSpPr>
        <p:grpSpPr>
          <a:xfrm>
            <a:off x="5876234" y="2439198"/>
            <a:ext cx="2384213" cy="3541607"/>
            <a:chOff x="4407175" y="1829398"/>
            <a:chExt cx="1788160" cy="2656205"/>
          </a:xfrm>
        </p:grpSpPr>
        <p:sp>
          <p:nvSpPr>
            <p:cNvPr id="14" name="object 14"/>
            <p:cNvSpPr/>
            <p:nvPr/>
          </p:nvSpPr>
          <p:spPr>
            <a:xfrm>
              <a:off x="4963863" y="3293375"/>
              <a:ext cx="365760" cy="365760"/>
            </a:xfrm>
            <a:custGeom>
              <a:avLst/>
              <a:gdLst/>
              <a:ahLst/>
              <a:cxnLst/>
              <a:rect l="l" t="t" r="r" b="b"/>
              <a:pathLst>
                <a:path w="365760"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9"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pic>
          <p:nvPicPr>
            <p:cNvPr id="15" name="object 15"/>
            <p:cNvPicPr/>
            <p:nvPr/>
          </p:nvPicPr>
          <p:blipFill>
            <a:blip r:embed="rId6" cstate="print"/>
            <a:stretch>
              <a:fillRect/>
            </a:stretch>
          </p:blipFill>
          <p:spPr>
            <a:xfrm>
              <a:off x="4416700" y="1838923"/>
              <a:ext cx="1769099" cy="2636999"/>
            </a:xfrm>
            <a:prstGeom prst="rect">
              <a:avLst/>
            </a:prstGeom>
          </p:spPr>
        </p:pic>
        <p:sp>
          <p:nvSpPr>
            <p:cNvPr id="16" name="object 16"/>
            <p:cNvSpPr/>
            <p:nvPr/>
          </p:nvSpPr>
          <p:spPr>
            <a:xfrm>
              <a:off x="4411937" y="1834160"/>
              <a:ext cx="1778635" cy="2646680"/>
            </a:xfrm>
            <a:custGeom>
              <a:avLst/>
              <a:gdLst/>
              <a:ahLst/>
              <a:cxnLst/>
              <a:rect l="l" t="t" r="r" b="b"/>
              <a:pathLst>
                <a:path w="1778635" h="2646679">
                  <a:moveTo>
                    <a:pt x="0" y="295920"/>
                  </a:moveTo>
                  <a:lnTo>
                    <a:pt x="3879" y="247921"/>
                  </a:lnTo>
                  <a:lnTo>
                    <a:pt x="15112" y="202387"/>
                  </a:lnTo>
                  <a:lnTo>
                    <a:pt x="33088" y="159928"/>
                  </a:lnTo>
                  <a:lnTo>
                    <a:pt x="57196" y="121153"/>
                  </a:lnTo>
                  <a:lnTo>
                    <a:pt x="86826" y="86673"/>
                  </a:lnTo>
                  <a:lnTo>
                    <a:pt x="121367" y="57095"/>
                  </a:lnTo>
                  <a:lnTo>
                    <a:pt x="160210" y="33030"/>
                  </a:lnTo>
                  <a:lnTo>
                    <a:pt x="202744" y="15086"/>
                  </a:lnTo>
                  <a:lnTo>
                    <a:pt x="248358" y="3873"/>
                  </a:lnTo>
                  <a:lnTo>
                    <a:pt x="296443" y="0"/>
                  </a:lnTo>
                  <a:lnTo>
                    <a:pt x="1482181" y="0"/>
                  </a:lnTo>
                  <a:lnTo>
                    <a:pt x="1528835" y="3686"/>
                  </a:lnTo>
                  <a:lnTo>
                    <a:pt x="1573920" y="14526"/>
                  </a:lnTo>
                  <a:lnTo>
                    <a:pt x="1616639" y="32190"/>
                  </a:lnTo>
                  <a:lnTo>
                    <a:pt x="1656198" y="56348"/>
                  </a:lnTo>
                  <a:lnTo>
                    <a:pt x="1691798" y="86673"/>
                  </a:lnTo>
                  <a:lnTo>
                    <a:pt x="1722176" y="122211"/>
                  </a:lnTo>
                  <a:lnTo>
                    <a:pt x="1746378" y="161699"/>
                  </a:lnTo>
                  <a:lnTo>
                    <a:pt x="1764073" y="204343"/>
                  </a:lnTo>
                  <a:lnTo>
                    <a:pt x="1774932" y="249349"/>
                  </a:lnTo>
                  <a:lnTo>
                    <a:pt x="1778624" y="295920"/>
                  </a:lnTo>
                  <a:lnTo>
                    <a:pt x="1778624" y="2350603"/>
                  </a:lnTo>
                  <a:lnTo>
                    <a:pt x="1774745" y="2398603"/>
                  </a:lnTo>
                  <a:lnTo>
                    <a:pt x="1763512" y="2444137"/>
                  </a:lnTo>
                  <a:lnTo>
                    <a:pt x="1745536" y="2486596"/>
                  </a:lnTo>
                  <a:lnTo>
                    <a:pt x="1721428" y="2525371"/>
                  </a:lnTo>
                  <a:lnTo>
                    <a:pt x="1691798" y="2559851"/>
                  </a:lnTo>
                  <a:lnTo>
                    <a:pt x="1657257" y="2589429"/>
                  </a:lnTo>
                  <a:lnTo>
                    <a:pt x="1618414" y="2613494"/>
                  </a:lnTo>
                  <a:lnTo>
                    <a:pt x="1575880" y="2631438"/>
                  </a:lnTo>
                  <a:lnTo>
                    <a:pt x="1530266" y="2642651"/>
                  </a:lnTo>
                  <a:lnTo>
                    <a:pt x="1482181" y="2646524"/>
                  </a:lnTo>
                  <a:lnTo>
                    <a:pt x="296443" y="2646524"/>
                  </a:lnTo>
                  <a:lnTo>
                    <a:pt x="248358" y="2642651"/>
                  </a:lnTo>
                  <a:lnTo>
                    <a:pt x="202744" y="2631438"/>
                  </a:lnTo>
                  <a:lnTo>
                    <a:pt x="160210" y="2613494"/>
                  </a:lnTo>
                  <a:lnTo>
                    <a:pt x="121367" y="2589429"/>
                  </a:lnTo>
                  <a:lnTo>
                    <a:pt x="86826" y="2559851"/>
                  </a:lnTo>
                  <a:lnTo>
                    <a:pt x="57196" y="2525371"/>
                  </a:lnTo>
                  <a:lnTo>
                    <a:pt x="33088" y="2486596"/>
                  </a:lnTo>
                  <a:lnTo>
                    <a:pt x="15112" y="2444137"/>
                  </a:lnTo>
                  <a:lnTo>
                    <a:pt x="3879" y="2398603"/>
                  </a:lnTo>
                  <a:lnTo>
                    <a:pt x="0" y="2350603"/>
                  </a:lnTo>
                  <a:lnTo>
                    <a:pt x="0" y="295920"/>
                  </a:lnTo>
                  <a:close/>
                </a:path>
              </a:pathLst>
            </a:custGeom>
            <a:ln w="9524">
              <a:solidFill>
                <a:srgbClr val="EE4523"/>
              </a:solidFill>
            </a:ln>
          </p:spPr>
          <p:txBody>
            <a:bodyPr wrap="square" lIns="0" tIns="0" rIns="0" bIns="0" rtlCol="0"/>
            <a:lstStyle/>
            <a:p>
              <a:pPr defTabSz="1219170"/>
              <a:endParaRPr sz="2400" kern="0">
                <a:solidFill>
                  <a:sysClr val="windowText" lastClr="000000"/>
                </a:solidFill>
              </a:endParaRPr>
            </a:p>
          </p:txBody>
        </p:sp>
      </p:grpSp>
      <p:sp>
        <p:nvSpPr>
          <p:cNvPr id="17" name="object 17">
            <a:extLst>
              <a:ext uri="{C183D7F6-B498-43B3-948B-1728B52AA6E4}">
                <adec:decorative xmlns:adec="http://schemas.microsoft.com/office/drawing/2017/decorative" val="1"/>
              </a:ext>
            </a:extLst>
          </p:cNvPr>
          <p:cNvSpPr txBox="1"/>
          <p:nvPr/>
        </p:nvSpPr>
        <p:spPr>
          <a:xfrm>
            <a:off x="9504381" y="6386232"/>
            <a:ext cx="1777153" cy="119755"/>
          </a:xfrm>
          <a:prstGeom prst="rect">
            <a:avLst/>
          </a:prstGeom>
        </p:spPr>
        <p:txBody>
          <a:bodyPr vert="horz" wrap="square" lIns="0" tIns="16933" rIns="0" bIns="0" rtlCol="0">
            <a:spAutoFit/>
          </a:bodyPr>
          <a:lstStyle/>
          <a:p>
            <a:pPr marL="16933" defTabSz="1219170">
              <a:spcBef>
                <a:spcPts val="133"/>
              </a:spcBef>
            </a:pPr>
            <a:r>
              <a:rPr sz="667" kern="0" spc="-27">
                <a:solidFill>
                  <a:srgbClr val="00293C"/>
                </a:solidFill>
                <a:latin typeface="Century Gothic"/>
                <a:cs typeface="Century Gothic"/>
              </a:rPr>
              <a:t>©</a:t>
            </a:r>
            <a:r>
              <a:rPr sz="667" kern="0" spc="73">
                <a:solidFill>
                  <a:srgbClr val="00293C"/>
                </a:solidFill>
                <a:latin typeface="Century Gothic"/>
                <a:cs typeface="Century Gothic"/>
              </a:rPr>
              <a:t> </a:t>
            </a:r>
            <a:r>
              <a:rPr sz="667" kern="0" spc="67">
                <a:solidFill>
                  <a:srgbClr val="00293C"/>
                </a:solidFill>
                <a:latin typeface="Century Gothic"/>
                <a:cs typeface="Century Gothic"/>
              </a:rPr>
              <a:t>2026</a:t>
            </a:r>
            <a:r>
              <a:rPr sz="667" kern="0" spc="73">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73">
                <a:solidFill>
                  <a:srgbClr val="00293C"/>
                </a:solidFill>
                <a:latin typeface="Century Gothic"/>
                <a:cs typeface="Century Gothic"/>
              </a:rPr>
              <a:t> </a:t>
            </a:r>
            <a:r>
              <a:rPr sz="667" kern="0">
                <a:solidFill>
                  <a:srgbClr val="00293C"/>
                </a:solidFill>
                <a:latin typeface="Century Gothic"/>
                <a:cs typeface="Century Gothic"/>
              </a:rPr>
              <a:t>All</a:t>
            </a:r>
            <a:r>
              <a:rPr sz="667" kern="0" spc="73">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
        <p:nvSpPr>
          <p:cNvPr id="19" name="object 19">
            <a:extLst>
              <a:ext uri="{C183D7F6-B498-43B3-948B-1728B52AA6E4}">
                <adec:decorative xmlns:adec="http://schemas.microsoft.com/office/drawing/2017/decorative" val="1"/>
              </a:ext>
            </a:extLst>
          </p:cNvPr>
          <p:cNvSpPr txBox="1"/>
          <p:nvPr/>
        </p:nvSpPr>
        <p:spPr>
          <a:xfrm>
            <a:off x="11618528" y="6328226"/>
            <a:ext cx="254000" cy="222219"/>
          </a:xfrm>
          <a:prstGeom prst="rect">
            <a:avLst/>
          </a:prstGeom>
        </p:spPr>
        <p:txBody>
          <a:bodyPr vert="horz" wrap="square" lIns="0" tIns="16933" rIns="0" bIns="0" rtlCol="0">
            <a:spAutoFit/>
          </a:bodyPr>
          <a:lstStyle/>
          <a:p>
            <a:pPr marL="16933" defTabSz="1219170">
              <a:spcBef>
                <a:spcPts val="133"/>
              </a:spcBef>
            </a:pPr>
            <a:r>
              <a:rPr sz="1333" b="1" kern="0" spc="140">
                <a:solidFill>
                  <a:srgbClr val="00293C"/>
                </a:solidFill>
                <a:latin typeface="Calibri"/>
                <a:cs typeface="Calibri"/>
              </a:rPr>
              <a:t>28</a:t>
            </a:r>
            <a:endParaRPr sz="1333" kern="0">
              <a:solidFill>
                <a:sysClr val="windowText" lastClr="000000"/>
              </a:solidFill>
              <a:latin typeface="Calibri"/>
              <a:cs typeface="Calibri"/>
            </a:endParaRPr>
          </a:p>
        </p:txBody>
      </p:sp>
      <p:pic>
        <p:nvPicPr>
          <p:cNvPr id="24" name="object 24">
            <a:extLst>
              <a:ext uri="{C183D7F6-B498-43B3-948B-1728B52AA6E4}">
                <adec:decorative xmlns:adec="http://schemas.microsoft.com/office/drawing/2017/decorative" val="1"/>
              </a:ext>
            </a:extLst>
          </p:cNvPr>
          <p:cNvPicPr/>
          <p:nvPr/>
        </p:nvPicPr>
        <p:blipFill>
          <a:blip r:embed="rId7" cstate="print"/>
          <a:stretch>
            <a:fillRect/>
          </a:stretch>
        </p:blipFill>
        <p:spPr>
          <a:xfrm>
            <a:off x="1294213" y="4439962"/>
            <a:ext cx="389999" cy="389999"/>
          </a:xfrm>
          <a:prstGeom prst="rect">
            <a:avLst/>
          </a:prstGeom>
        </p:spPr>
      </p:pic>
      <p:pic>
        <p:nvPicPr>
          <p:cNvPr id="25" name="object 25">
            <a:extLst>
              <a:ext uri="{C183D7F6-B498-43B3-948B-1728B52AA6E4}">
                <adec:decorative xmlns:adec="http://schemas.microsoft.com/office/drawing/2017/decorative" val="1"/>
              </a:ext>
            </a:extLst>
          </p:cNvPr>
          <p:cNvPicPr/>
          <p:nvPr/>
        </p:nvPicPr>
        <p:blipFill>
          <a:blip r:embed="rId8" cstate="print"/>
          <a:stretch>
            <a:fillRect/>
          </a:stretch>
        </p:blipFill>
        <p:spPr>
          <a:xfrm>
            <a:off x="1294213" y="3003895"/>
            <a:ext cx="389999" cy="389999"/>
          </a:xfrm>
          <a:prstGeom prst="rect">
            <a:avLst/>
          </a:prstGeom>
        </p:spPr>
      </p:pic>
      <p:grpSp>
        <p:nvGrpSpPr>
          <p:cNvPr id="28" name="object 28" descr="Screenshot of the Security Culture Playbook"/>
          <p:cNvGrpSpPr/>
          <p:nvPr/>
        </p:nvGrpSpPr>
        <p:grpSpPr>
          <a:xfrm>
            <a:off x="8451532" y="2439200"/>
            <a:ext cx="2384213" cy="3534833"/>
            <a:chOff x="6338649" y="1829399"/>
            <a:chExt cx="1788160" cy="2651125"/>
          </a:xfrm>
        </p:grpSpPr>
        <p:pic>
          <p:nvPicPr>
            <p:cNvPr id="29" name="object 29"/>
            <p:cNvPicPr/>
            <p:nvPr/>
          </p:nvPicPr>
          <p:blipFill>
            <a:blip r:embed="rId9" cstate="print"/>
            <a:stretch>
              <a:fillRect/>
            </a:stretch>
          </p:blipFill>
          <p:spPr>
            <a:xfrm>
              <a:off x="6348175" y="1838925"/>
              <a:ext cx="1769099" cy="2631899"/>
            </a:xfrm>
            <a:prstGeom prst="rect">
              <a:avLst/>
            </a:prstGeom>
          </p:spPr>
        </p:pic>
        <p:sp>
          <p:nvSpPr>
            <p:cNvPr id="30" name="object 30"/>
            <p:cNvSpPr/>
            <p:nvPr/>
          </p:nvSpPr>
          <p:spPr>
            <a:xfrm>
              <a:off x="6343412" y="1834162"/>
              <a:ext cx="1778635" cy="2641600"/>
            </a:xfrm>
            <a:custGeom>
              <a:avLst/>
              <a:gdLst/>
              <a:ahLst/>
              <a:cxnLst/>
              <a:rect l="l" t="t" r="r" b="b"/>
              <a:pathLst>
                <a:path w="1778634" h="2641600">
                  <a:moveTo>
                    <a:pt x="0" y="295922"/>
                  </a:moveTo>
                  <a:lnTo>
                    <a:pt x="3879" y="247922"/>
                  </a:lnTo>
                  <a:lnTo>
                    <a:pt x="15112" y="202388"/>
                  </a:lnTo>
                  <a:lnTo>
                    <a:pt x="33088" y="159929"/>
                  </a:lnTo>
                  <a:lnTo>
                    <a:pt x="57196" y="121154"/>
                  </a:lnTo>
                  <a:lnTo>
                    <a:pt x="86826" y="86673"/>
                  </a:lnTo>
                  <a:lnTo>
                    <a:pt x="121367" y="57095"/>
                  </a:lnTo>
                  <a:lnTo>
                    <a:pt x="160210" y="33030"/>
                  </a:lnTo>
                  <a:lnTo>
                    <a:pt x="202744" y="15086"/>
                  </a:lnTo>
                  <a:lnTo>
                    <a:pt x="248358" y="3873"/>
                  </a:lnTo>
                  <a:lnTo>
                    <a:pt x="296443" y="0"/>
                  </a:lnTo>
                  <a:lnTo>
                    <a:pt x="1482181" y="0"/>
                  </a:lnTo>
                  <a:lnTo>
                    <a:pt x="1528835" y="3686"/>
                  </a:lnTo>
                  <a:lnTo>
                    <a:pt x="1573920" y="14526"/>
                  </a:lnTo>
                  <a:lnTo>
                    <a:pt x="1616639" y="32190"/>
                  </a:lnTo>
                  <a:lnTo>
                    <a:pt x="1656198" y="56349"/>
                  </a:lnTo>
                  <a:lnTo>
                    <a:pt x="1691798" y="86673"/>
                  </a:lnTo>
                  <a:lnTo>
                    <a:pt x="1722176" y="122211"/>
                  </a:lnTo>
                  <a:lnTo>
                    <a:pt x="1746378" y="161700"/>
                  </a:lnTo>
                  <a:lnTo>
                    <a:pt x="1764073" y="204345"/>
                  </a:lnTo>
                  <a:lnTo>
                    <a:pt x="1774932" y="249350"/>
                  </a:lnTo>
                  <a:lnTo>
                    <a:pt x="1778624" y="295922"/>
                  </a:lnTo>
                  <a:lnTo>
                    <a:pt x="1778624" y="2345501"/>
                  </a:lnTo>
                  <a:lnTo>
                    <a:pt x="1774745" y="2393502"/>
                  </a:lnTo>
                  <a:lnTo>
                    <a:pt x="1763512" y="2439036"/>
                  </a:lnTo>
                  <a:lnTo>
                    <a:pt x="1745536" y="2481495"/>
                  </a:lnTo>
                  <a:lnTo>
                    <a:pt x="1721428" y="2520270"/>
                  </a:lnTo>
                  <a:lnTo>
                    <a:pt x="1691798" y="2554751"/>
                  </a:lnTo>
                  <a:lnTo>
                    <a:pt x="1657257" y="2584329"/>
                  </a:lnTo>
                  <a:lnTo>
                    <a:pt x="1618414" y="2608394"/>
                  </a:lnTo>
                  <a:lnTo>
                    <a:pt x="1575880" y="2626338"/>
                  </a:lnTo>
                  <a:lnTo>
                    <a:pt x="1530266" y="2637551"/>
                  </a:lnTo>
                  <a:lnTo>
                    <a:pt x="1482181" y="2641424"/>
                  </a:lnTo>
                  <a:lnTo>
                    <a:pt x="296443" y="2641424"/>
                  </a:lnTo>
                  <a:lnTo>
                    <a:pt x="248358" y="2637551"/>
                  </a:lnTo>
                  <a:lnTo>
                    <a:pt x="202744" y="2626338"/>
                  </a:lnTo>
                  <a:lnTo>
                    <a:pt x="160210" y="2608394"/>
                  </a:lnTo>
                  <a:lnTo>
                    <a:pt x="121367" y="2584329"/>
                  </a:lnTo>
                  <a:lnTo>
                    <a:pt x="86826" y="2554751"/>
                  </a:lnTo>
                  <a:lnTo>
                    <a:pt x="57196" y="2520270"/>
                  </a:lnTo>
                  <a:lnTo>
                    <a:pt x="33088" y="2481495"/>
                  </a:lnTo>
                  <a:lnTo>
                    <a:pt x="15112" y="2439036"/>
                  </a:lnTo>
                  <a:lnTo>
                    <a:pt x="3879" y="2393502"/>
                  </a:lnTo>
                  <a:lnTo>
                    <a:pt x="0" y="2345501"/>
                  </a:lnTo>
                  <a:lnTo>
                    <a:pt x="0" y="295922"/>
                  </a:lnTo>
                  <a:close/>
                </a:path>
              </a:pathLst>
            </a:custGeom>
            <a:ln w="9524">
              <a:solidFill>
                <a:srgbClr val="EE4523"/>
              </a:solidFill>
            </a:ln>
          </p:spPr>
          <p:txBody>
            <a:bodyPr wrap="square" lIns="0" tIns="0" rIns="0" bIns="0" rtlCol="0"/>
            <a:lstStyle/>
            <a:p>
              <a:pPr defTabSz="1219170"/>
              <a:endParaRPr sz="2400" kern="0">
                <a:solidFill>
                  <a:sysClr val="windowText" lastClr="000000"/>
                </a:solidFill>
              </a:endParaRPr>
            </a:p>
          </p:txBody>
        </p:sp>
      </p:grpSp>
      <p:sp>
        <p:nvSpPr>
          <p:cNvPr id="27" name="object 27"/>
          <p:cNvSpPr txBox="1"/>
          <p:nvPr/>
        </p:nvSpPr>
        <p:spPr>
          <a:xfrm>
            <a:off x="1313501" y="6329404"/>
            <a:ext cx="5228167" cy="201764"/>
          </a:xfrm>
          <a:prstGeom prst="rect">
            <a:avLst/>
          </a:prstGeom>
        </p:spPr>
        <p:txBody>
          <a:bodyPr vert="horz" wrap="square" lIns="0" tIns="16933" rIns="0" bIns="0" rtlCol="0">
            <a:spAutoFit/>
          </a:bodyPr>
          <a:lstStyle/>
          <a:p>
            <a:pPr marL="16933" defTabSz="1219170">
              <a:spcBef>
                <a:spcPts val="133"/>
              </a:spcBef>
            </a:pPr>
            <a:r>
              <a:rPr sz="1200" kern="0">
                <a:solidFill>
                  <a:srgbClr val="392A68"/>
                </a:solidFill>
                <a:latin typeface="Century Gothic"/>
                <a:cs typeface="Century Gothic"/>
                <a:hlinkClick r:id="rId10"/>
              </a:rPr>
              <a:t>https://www.knowbe4.com/hubfs/Security-Culture-Maturity-</a:t>
            </a:r>
            <a:r>
              <a:rPr sz="1200" kern="0" spc="-13">
                <a:solidFill>
                  <a:srgbClr val="392A68"/>
                </a:solidFill>
                <a:latin typeface="Century Gothic"/>
                <a:cs typeface="Century Gothic"/>
                <a:hlinkClick r:id="rId10"/>
              </a:rPr>
              <a:t>Model</a:t>
            </a:r>
            <a:endParaRPr sz="1200" kern="0">
              <a:solidFill>
                <a:sysClr val="windowText" lastClr="000000"/>
              </a:solidFill>
              <a:latin typeface="Century Gothic"/>
              <a:cs typeface="Century Gothic"/>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grpSp>
      <p:sp>
        <p:nvSpPr>
          <p:cNvPr id="6" name="object 6">
            <a:extLst>
              <a:ext uri="{C183D7F6-B498-43B3-948B-1728B52AA6E4}">
                <adec:decorative xmlns:adec="http://schemas.microsoft.com/office/drawing/2017/decorative" val="1"/>
              </a:ext>
            </a:extLst>
          </p:cNvPr>
          <p:cNvSpPr txBox="1"/>
          <p:nvPr/>
        </p:nvSpPr>
        <p:spPr>
          <a:xfrm>
            <a:off x="9504381" y="6386232"/>
            <a:ext cx="1777153" cy="119755"/>
          </a:xfrm>
          <a:prstGeom prst="rect">
            <a:avLst/>
          </a:prstGeom>
        </p:spPr>
        <p:txBody>
          <a:bodyPr vert="horz" wrap="square" lIns="0" tIns="16933" rIns="0" bIns="0" rtlCol="0">
            <a:spAutoFit/>
          </a:bodyPr>
          <a:lstStyle/>
          <a:p>
            <a:pPr marL="16933" defTabSz="1219170">
              <a:spcBef>
                <a:spcPts val="133"/>
              </a:spcBef>
            </a:pPr>
            <a:r>
              <a:rPr sz="667" kern="0" spc="-27">
                <a:solidFill>
                  <a:srgbClr val="00293C"/>
                </a:solidFill>
                <a:latin typeface="Century Gothic"/>
                <a:cs typeface="Century Gothic"/>
              </a:rPr>
              <a:t>©</a:t>
            </a:r>
            <a:r>
              <a:rPr sz="667" kern="0" spc="73">
                <a:solidFill>
                  <a:srgbClr val="00293C"/>
                </a:solidFill>
                <a:latin typeface="Century Gothic"/>
                <a:cs typeface="Century Gothic"/>
              </a:rPr>
              <a:t> </a:t>
            </a:r>
            <a:r>
              <a:rPr sz="667" kern="0" spc="67">
                <a:solidFill>
                  <a:srgbClr val="00293C"/>
                </a:solidFill>
                <a:latin typeface="Century Gothic"/>
                <a:cs typeface="Century Gothic"/>
              </a:rPr>
              <a:t>2026</a:t>
            </a:r>
            <a:r>
              <a:rPr sz="667" kern="0" spc="73">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73">
                <a:solidFill>
                  <a:srgbClr val="00293C"/>
                </a:solidFill>
                <a:latin typeface="Century Gothic"/>
                <a:cs typeface="Century Gothic"/>
              </a:rPr>
              <a:t> </a:t>
            </a:r>
            <a:r>
              <a:rPr sz="667" kern="0">
                <a:solidFill>
                  <a:srgbClr val="00293C"/>
                </a:solidFill>
                <a:latin typeface="Century Gothic"/>
                <a:cs typeface="Century Gothic"/>
              </a:rPr>
              <a:t>All</a:t>
            </a:r>
            <a:r>
              <a:rPr sz="667" kern="0" spc="73">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
        <p:nvSpPr>
          <p:cNvPr id="7" name="object 7"/>
          <p:cNvSpPr txBox="1">
            <a:spLocks noGrp="1"/>
          </p:cNvSpPr>
          <p:nvPr>
            <p:ph type="title"/>
          </p:nvPr>
        </p:nvSpPr>
        <p:spPr>
          <a:xfrm>
            <a:off x="595019" y="27131"/>
            <a:ext cx="15065964" cy="1133915"/>
          </a:xfrm>
          <a:prstGeom prst="rect">
            <a:avLst/>
          </a:prstGeom>
        </p:spPr>
        <p:txBody>
          <a:bodyPr vert="horz" wrap="square" lIns="0" tIns="554052" rIns="0" bIns="0" rtlCol="0">
            <a:spAutoFit/>
          </a:bodyPr>
          <a:lstStyle/>
          <a:p>
            <a:pPr marL="2596662">
              <a:spcBef>
                <a:spcPts val="133"/>
              </a:spcBef>
            </a:pPr>
            <a:r>
              <a:rPr spc="420">
                <a:solidFill>
                  <a:srgbClr val="00293C"/>
                </a:solidFill>
              </a:rPr>
              <a:t>Security</a:t>
            </a:r>
            <a:r>
              <a:rPr spc="-13">
                <a:solidFill>
                  <a:srgbClr val="00293C"/>
                </a:solidFill>
              </a:rPr>
              <a:t> </a:t>
            </a:r>
            <a:r>
              <a:rPr spc="407">
                <a:solidFill>
                  <a:srgbClr val="00293C"/>
                </a:solidFill>
              </a:rPr>
              <a:t>Culture</a:t>
            </a:r>
            <a:r>
              <a:rPr spc="-13">
                <a:solidFill>
                  <a:srgbClr val="00293C"/>
                </a:solidFill>
              </a:rPr>
              <a:t> </a:t>
            </a:r>
            <a:r>
              <a:rPr spc="293">
                <a:solidFill>
                  <a:srgbClr val="00293C"/>
                </a:solidFill>
              </a:rPr>
              <a:t>Maturity</a:t>
            </a:r>
          </a:p>
        </p:txBody>
      </p:sp>
      <p:sp>
        <p:nvSpPr>
          <p:cNvPr id="8" name="object 8"/>
          <p:cNvSpPr txBox="1">
            <a:spLocks noGrp="1"/>
          </p:cNvSpPr>
          <p:nvPr>
            <p:ph sz="half" idx="2"/>
          </p:nvPr>
        </p:nvSpPr>
        <p:spPr>
          <a:xfrm>
            <a:off x="867620" y="1364893"/>
            <a:ext cx="5862319" cy="2542277"/>
          </a:xfrm>
          <a:prstGeom prst="rect">
            <a:avLst/>
          </a:prstGeom>
        </p:spPr>
        <p:txBody>
          <a:bodyPr vert="horz" wrap="square" lIns="0" tIns="16933" rIns="0" bIns="0" rtlCol="0">
            <a:spAutoFit/>
          </a:bodyPr>
          <a:lstStyle/>
          <a:p>
            <a:pPr marL="16933">
              <a:spcBef>
                <a:spcPts val="133"/>
              </a:spcBef>
            </a:pPr>
            <a:r>
              <a:rPr spc="207"/>
              <a:t>Security</a:t>
            </a:r>
            <a:r>
              <a:rPr spc="-7"/>
              <a:t> </a:t>
            </a:r>
            <a:r>
              <a:rPr spc="207"/>
              <a:t>Culture</a:t>
            </a:r>
            <a:r>
              <a:t> </a:t>
            </a:r>
            <a:r>
              <a:rPr spc="152"/>
              <a:t>Maturity</a:t>
            </a:r>
            <a:r>
              <a:t> </a:t>
            </a:r>
            <a:r>
              <a:rPr spc="187"/>
              <a:t>Model</a:t>
            </a:r>
          </a:p>
          <a:p>
            <a:pPr marL="1801662" marR="72812">
              <a:lnSpc>
                <a:spcPct val="114999"/>
              </a:lnSpc>
              <a:spcBef>
                <a:spcPts val="1080"/>
              </a:spcBef>
            </a:pPr>
            <a:r>
              <a:rPr sz="1333" b="0" spc="67">
                <a:latin typeface="Century Gothic"/>
                <a:cs typeface="Century Gothic"/>
              </a:rPr>
              <a:t>Security</a:t>
            </a:r>
            <a:r>
              <a:rPr sz="1333" b="0" spc="13">
                <a:latin typeface="Century Gothic"/>
                <a:cs typeface="Century Gothic"/>
              </a:rPr>
              <a:t> Culture </a:t>
            </a:r>
            <a:r>
              <a:rPr sz="1333" b="0" spc="167">
                <a:latin typeface="Century Gothic"/>
                <a:cs typeface="Century Gothic"/>
              </a:rPr>
              <a:t>is</a:t>
            </a:r>
            <a:r>
              <a:rPr sz="1333" b="0" spc="13">
                <a:latin typeface="Century Gothic"/>
                <a:cs typeface="Century Gothic"/>
              </a:rPr>
              <a:t> deﬁned </a:t>
            </a:r>
            <a:r>
              <a:rPr sz="1333" b="0" spc="-33">
                <a:latin typeface="Century Gothic"/>
                <a:cs typeface="Century Gothic"/>
              </a:rPr>
              <a:t>as </a:t>
            </a:r>
            <a:r>
              <a:rPr sz="1333" b="0">
                <a:latin typeface="Century Gothic"/>
                <a:cs typeface="Century Gothic"/>
              </a:rPr>
              <a:t>the</a:t>
            </a:r>
            <a:r>
              <a:rPr sz="1333" b="0" spc="-20">
                <a:latin typeface="Century Gothic"/>
                <a:cs typeface="Century Gothic"/>
              </a:rPr>
              <a:t> </a:t>
            </a:r>
            <a:r>
              <a:rPr sz="1333" b="0">
                <a:latin typeface="Century Gothic"/>
                <a:cs typeface="Century Gothic"/>
              </a:rPr>
              <a:t>ideas,</a:t>
            </a:r>
            <a:r>
              <a:rPr sz="1333" b="0" spc="-13">
                <a:latin typeface="Century Gothic"/>
                <a:cs typeface="Century Gothic"/>
              </a:rPr>
              <a:t> </a:t>
            </a:r>
            <a:r>
              <a:rPr sz="1333" b="0" spc="73">
                <a:latin typeface="Century Gothic"/>
                <a:cs typeface="Century Gothic"/>
              </a:rPr>
              <a:t>customs</a:t>
            </a:r>
            <a:r>
              <a:rPr sz="1333" b="0" spc="-13">
                <a:latin typeface="Century Gothic"/>
                <a:cs typeface="Century Gothic"/>
              </a:rPr>
              <a:t> </a:t>
            </a:r>
            <a:r>
              <a:rPr sz="1333" b="0" spc="-47">
                <a:latin typeface="Century Gothic"/>
                <a:cs typeface="Century Gothic"/>
              </a:rPr>
              <a:t>and</a:t>
            </a:r>
            <a:r>
              <a:rPr sz="1333" b="0" spc="-13">
                <a:latin typeface="Century Gothic"/>
                <a:cs typeface="Century Gothic"/>
              </a:rPr>
              <a:t> social </a:t>
            </a:r>
            <a:r>
              <a:rPr sz="1333" b="0">
                <a:latin typeface="Century Gothic"/>
                <a:cs typeface="Century Gothic"/>
              </a:rPr>
              <a:t>behaviors</a:t>
            </a:r>
            <a:r>
              <a:rPr sz="1333" b="0" spc="93">
                <a:latin typeface="Century Gothic"/>
                <a:cs typeface="Century Gothic"/>
              </a:rPr>
              <a:t> </a:t>
            </a:r>
            <a:r>
              <a:rPr sz="1333" b="0">
                <a:latin typeface="Century Gothic"/>
                <a:cs typeface="Century Gothic"/>
              </a:rPr>
              <a:t>of</a:t>
            </a:r>
            <a:r>
              <a:rPr sz="1333" b="0" spc="100">
                <a:latin typeface="Century Gothic"/>
                <a:cs typeface="Century Gothic"/>
              </a:rPr>
              <a:t> </a:t>
            </a:r>
            <a:r>
              <a:rPr sz="1333" b="0" spc="-167">
                <a:latin typeface="Century Gothic"/>
                <a:cs typeface="Century Gothic"/>
              </a:rPr>
              <a:t>a</a:t>
            </a:r>
            <a:r>
              <a:rPr sz="1333" b="0" spc="93">
                <a:latin typeface="Century Gothic"/>
                <a:cs typeface="Century Gothic"/>
              </a:rPr>
              <a:t> </a:t>
            </a:r>
            <a:r>
              <a:rPr sz="1333" b="0">
                <a:latin typeface="Century Gothic"/>
                <a:cs typeface="Century Gothic"/>
              </a:rPr>
              <a:t>group</a:t>
            </a:r>
            <a:r>
              <a:rPr sz="1333" b="0" spc="100">
                <a:latin typeface="Century Gothic"/>
                <a:cs typeface="Century Gothic"/>
              </a:rPr>
              <a:t> </a:t>
            </a:r>
            <a:r>
              <a:rPr sz="1333" b="0" spc="-27">
                <a:latin typeface="Century Gothic"/>
                <a:cs typeface="Century Gothic"/>
              </a:rPr>
              <a:t>that </a:t>
            </a:r>
            <a:r>
              <a:rPr sz="1333" b="0">
                <a:latin typeface="Century Gothic"/>
                <a:cs typeface="Century Gothic"/>
              </a:rPr>
              <a:t>inﬂuence</a:t>
            </a:r>
            <a:r>
              <a:rPr sz="1333" b="0" spc="80">
                <a:latin typeface="Century Gothic"/>
                <a:cs typeface="Century Gothic"/>
              </a:rPr>
              <a:t> </a:t>
            </a:r>
            <a:r>
              <a:rPr sz="1333" b="0" spc="147">
                <a:latin typeface="Century Gothic"/>
                <a:cs typeface="Century Gothic"/>
              </a:rPr>
              <a:t>its</a:t>
            </a:r>
            <a:r>
              <a:rPr sz="1333" b="0" spc="87">
                <a:latin typeface="Century Gothic"/>
                <a:cs typeface="Century Gothic"/>
              </a:rPr>
              <a:t> </a:t>
            </a:r>
            <a:r>
              <a:rPr sz="1333" b="0" spc="-13">
                <a:latin typeface="Century Gothic"/>
                <a:cs typeface="Century Gothic"/>
              </a:rPr>
              <a:t>security.</a:t>
            </a:r>
            <a:endParaRPr sz="1333">
              <a:latin typeface="Century Gothic"/>
              <a:cs typeface="Century Gothic"/>
            </a:endParaRPr>
          </a:p>
          <a:p>
            <a:pPr>
              <a:spcBef>
                <a:spcPts val="200"/>
              </a:spcBef>
            </a:pPr>
            <a:endParaRPr sz="1333">
              <a:latin typeface="Century Gothic"/>
              <a:cs typeface="Century Gothic"/>
            </a:endParaRPr>
          </a:p>
          <a:p>
            <a:pPr marL="1801662" marR="6773">
              <a:lnSpc>
                <a:spcPct val="114999"/>
              </a:lnSpc>
            </a:pPr>
            <a:r>
              <a:rPr sz="1333" b="0">
                <a:latin typeface="Century Gothic"/>
                <a:cs typeface="Century Gothic"/>
              </a:rPr>
              <a:t>Developed</a:t>
            </a:r>
            <a:r>
              <a:rPr sz="1333" b="0" spc="20">
                <a:latin typeface="Century Gothic"/>
                <a:cs typeface="Century Gothic"/>
              </a:rPr>
              <a:t> </a:t>
            </a:r>
            <a:r>
              <a:rPr sz="1333" b="0">
                <a:latin typeface="Century Gothic"/>
                <a:cs typeface="Century Gothic"/>
              </a:rPr>
              <a:t>by</a:t>
            </a:r>
            <a:r>
              <a:rPr sz="1333" b="0" spc="27">
                <a:latin typeface="Century Gothic"/>
                <a:cs typeface="Century Gothic"/>
              </a:rPr>
              <a:t> </a:t>
            </a:r>
            <a:r>
              <a:rPr sz="1333" b="0" spc="13">
                <a:latin typeface="Century Gothic"/>
                <a:cs typeface="Century Gothic"/>
              </a:rPr>
              <a:t>Perry</a:t>
            </a:r>
            <a:r>
              <a:rPr sz="1333" b="0" spc="20">
                <a:latin typeface="Century Gothic"/>
                <a:cs typeface="Century Gothic"/>
              </a:rPr>
              <a:t> </a:t>
            </a:r>
            <a:r>
              <a:rPr sz="1333" b="0" spc="-13">
                <a:latin typeface="Century Gothic"/>
                <a:cs typeface="Century Gothic"/>
              </a:rPr>
              <a:t>Carpenter </a:t>
            </a:r>
            <a:r>
              <a:rPr sz="1333" b="0" spc="-47">
                <a:latin typeface="Century Gothic"/>
                <a:cs typeface="Century Gothic"/>
              </a:rPr>
              <a:t>and</a:t>
            </a:r>
            <a:r>
              <a:rPr sz="1333" b="0" spc="7">
                <a:latin typeface="Century Gothic"/>
                <a:cs typeface="Century Gothic"/>
              </a:rPr>
              <a:t> </a:t>
            </a:r>
            <a:r>
              <a:rPr sz="1333" b="0">
                <a:latin typeface="Century Gothic"/>
                <a:cs typeface="Century Gothic"/>
              </a:rPr>
              <a:t>Kai</a:t>
            </a:r>
            <a:r>
              <a:rPr sz="1333" b="0" spc="13">
                <a:latin typeface="Century Gothic"/>
                <a:cs typeface="Century Gothic"/>
              </a:rPr>
              <a:t> </a:t>
            </a:r>
            <a:r>
              <a:rPr sz="1333" b="0">
                <a:latin typeface="Century Gothic"/>
                <a:cs typeface="Century Gothic"/>
              </a:rPr>
              <a:t>Roer,</a:t>
            </a:r>
            <a:r>
              <a:rPr sz="1333" b="0" spc="13">
                <a:latin typeface="Century Gothic"/>
                <a:cs typeface="Century Gothic"/>
              </a:rPr>
              <a:t> </a:t>
            </a:r>
            <a:r>
              <a:rPr sz="1333" b="0">
                <a:latin typeface="Century Gothic"/>
                <a:cs typeface="Century Gothic"/>
              </a:rPr>
              <a:t>the</a:t>
            </a:r>
            <a:r>
              <a:rPr sz="1333" b="0" spc="13">
                <a:latin typeface="Century Gothic"/>
                <a:cs typeface="Century Gothic"/>
              </a:rPr>
              <a:t> </a:t>
            </a:r>
            <a:r>
              <a:rPr sz="1333" b="0" spc="53">
                <a:latin typeface="Century Gothic"/>
                <a:cs typeface="Century Gothic"/>
              </a:rPr>
              <a:t>Security </a:t>
            </a:r>
            <a:r>
              <a:rPr sz="1333" b="0" spc="13">
                <a:latin typeface="Century Gothic"/>
                <a:cs typeface="Century Gothic"/>
              </a:rPr>
              <a:t>Culture</a:t>
            </a:r>
            <a:r>
              <a:rPr sz="1333" b="0" spc="53">
                <a:latin typeface="Century Gothic"/>
                <a:cs typeface="Century Gothic"/>
              </a:rPr>
              <a:t> </a:t>
            </a:r>
            <a:r>
              <a:rPr sz="1333" b="0" spc="13">
                <a:latin typeface="Century Gothic"/>
                <a:cs typeface="Century Gothic"/>
              </a:rPr>
              <a:t>Maturity</a:t>
            </a:r>
            <a:r>
              <a:rPr sz="1333" b="0" spc="60">
                <a:latin typeface="Century Gothic"/>
                <a:cs typeface="Century Gothic"/>
              </a:rPr>
              <a:t> </a:t>
            </a:r>
            <a:r>
              <a:rPr sz="1333" b="0" spc="13">
                <a:latin typeface="Century Gothic"/>
                <a:cs typeface="Century Gothic"/>
              </a:rPr>
              <a:t>Model</a:t>
            </a:r>
            <a:r>
              <a:rPr sz="1333" b="0" spc="60">
                <a:latin typeface="Century Gothic"/>
                <a:cs typeface="Century Gothic"/>
              </a:rPr>
              <a:t> </a:t>
            </a:r>
            <a:r>
              <a:rPr sz="1333" b="0" spc="167">
                <a:latin typeface="Century Gothic"/>
                <a:cs typeface="Century Gothic"/>
              </a:rPr>
              <a:t>is</a:t>
            </a:r>
            <a:r>
              <a:rPr sz="1333" b="0" spc="60">
                <a:latin typeface="Century Gothic"/>
                <a:cs typeface="Century Gothic"/>
              </a:rPr>
              <a:t> </a:t>
            </a:r>
            <a:r>
              <a:rPr sz="1333" b="0" spc="-33">
                <a:latin typeface="Century Gothic"/>
                <a:cs typeface="Century Gothic"/>
              </a:rPr>
              <a:t>an </a:t>
            </a:r>
            <a:r>
              <a:rPr sz="1333" b="0">
                <a:latin typeface="Century Gothic"/>
                <a:cs typeface="Century Gothic"/>
              </a:rPr>
              <a:t>evidence-driven</a:t>
            </a:r>
            <a:r>
              <a:rPr sz="1333" b="0" spc="327">
                <a:latin typeface="Century Gothic"/>
                <a:cs typeface="Century Gothic"/>
              </a:rPr>
              <a:t> </a:t>
            </a:r>
            <a:r>
              <a:rPr sz="1333" b="0" spc="-13">
                <a:latin typeface="Century Gothic"/>
                <a:cs typeface="Century Gothic"/>
              </a:rPr>
              <a:t>framework</a:t>
            </a:r>
            <a:r>
              <a:rPr sz="1333" b="0" spc="667">
                <a:latin typeface="Century Gothic"/>
                <a:cs typeface="Century Gothic"/>
              </a:rPr>
              <a:t> </a:t>
            </a:r>
            <a:r>
              <a:rPr sz="1333" b="0" spc="80">
                <a:latin typeface="Century Gothic"/>
                <a:cs typeface="Century Gothic"/>
              </a:rPr>
              <a:t>for</a:t>
            </a:r>
            <a:r>
              <a:rPr sz="1333" b="0" spc="87">
                <a:latin typeface="Century Gothic"/>
                <a:cs typeface="Century Gothic"/>
              </a:rPr>
              <a:t> </a:t>
            </a:r>
            <a:r>
              <a:rPr sz="1333" b="0" spc="13">
                <a:latin typeface="Century Gothic"/>
                <a:cs typeface="Century Gothic"/>
              </a:rPr>
              <a:t>understanding</a:t>
            </a:r>
            <a:r>
              <a:rPr sz="1333" b="0" spc="93">
                <a:latin typeface="Century Gothic"/>
                <a:cs typeface="Century Gothic"/>
              </a:rPr>
              <a:t> </a:t>
            </a:r>
            <a:r>
              <a:rPr sz="1333" b="0" spc="-33">
                <a:latin typeface="Century Gothic"/>
                <a:cs typeface="Century Gothic"/>
              </a:rPr>
              <a:t>and </a:t>
            </a:r>
            <a:r>
              <a:rPr sz="1333" b="0">
                <a:latin typeface="Century Gothic"/>
                <a:cs typeface="Century Gothic"/>
              </a:rPr>
              <a:t>benchmarking</a:t>
            </a:r>
            <a:r>
              <a:rPr sz="1333" b="0" spc="67">
                <a:latin typeface="Century Gothic"/>
                <a:cs typeface="Century Gothic"/>
              </a:rPr>
              <a:t> </a:t>
            </a:r>
            <a:r>
              <a:rPr sz="1333" b="0">
                <a:latin typeface="Century Gothic"/>
                <a:cs typeface="Century Gothic"/>
              </a:rPr>
              <a:t>the</a:t>
            </a:r>
            <a:r>
              <a:rPr sz="1333" b="0" spc="73">
                <a:latin typeface="Century Gothic"/>
                <a:cs typeface="Century Gothic"/>
              </a:rPr>
              <a:t> </a:t>
            </a:r>
            <a:r>
              <a:rPr sz="1333" b="0" spc="-13">
                <a:latin typeface="Century Gothic"/>
                <a:cs typeface="Century Gothic"/>
              </a:rPr>
              <a:t>current </a:t>
            </a:r>
            <a:r>
              <a:rPr sz="1333" b="0" spc="27">
                <a:latin typeface="Century Gothic"/>
                <a:cs typeface="Century Gothic"/>
              </a:rPr>
              <a:t>security</a:t>
            </a:r>
            <a:r>
              <a:rPr sz="1333" b="0" spc="67">
                <a:latin typeface="Century Gothic"/>
                <a:cs typeface="Century Gothic"/>
              </a:rPr>
              <a:t> </a:t>
            </a:r>
            <a:r>
              <a:rPr sz="1333" b="0" spc="13">
                <a:latin typeface="Century Gothic"/>
                <a:cs typeface="Century Gothic"/>
              </a:rPr>
              <a:t>related</a:t>
            </a:r>
            <a:r>
              <a:rPr sz="1333" b="0" spc="73">
                <a:latin typeface="Century Gothic"/>
                <a:cs typeface="Century Gothic"/>
              </a:rPr>
              <a:t> </a:t>
            </a:r>
            <a:r>
              <a:rPr sz="1333" b="0" spc="27">
                <a:latin typeface="Century Gothic"/>
                <a:cs typeface="Century Gothic"/>
              </a:rPr>
              <a:t>maturity</a:t>
            </a:r>
            <a:r>
              <a:rPr sz="1333" b="0" spc="67">
                <a:latin typeface="Century Gothic"/>
                <a:cs typeface="Century Gothic"/>
              </a:rPr>
              <a:t> </a:t>
            </a:r>
            <a:r>
              <a:rPr sz="1333" b="0" spc="27">
                <a:latin typeface="Century Gothic"/>
                <a:cs typeface="Century Gothic"/>
              </a:rPr>
              <a:t>of</a:t>
            </a:r>
            <a:r>
              <a:rPr sz="1333" b="0" spc="73">
                <a:latin typeface="Century Gothic"/>
                <a:cs typeface="Century Gothic"/>
              </a:rPr>
              <a:t> </a:t>
            </a:r>
            <a:r>
              <a:rPr sz="1333" b="0" spc="-33">
                <a:latin typeface="Century Gothic"/>
                <a:cs typeface="Century Gothic"/>
              </a:rPr>
              <a:t>an </a:t>
            </a:r>
            <a:r>
              <a:rPr sz="1333" b="0" spc="-13">
                <a:latin typeface="Century Gothic"/>
                <a:cs typeface="Century Gothic"/>
              </a:rPr>
              <a:t>organization.</a:t>
            </a:r>
            <a:endParaRPr sz="1333">
              <a:latin typeface="Century Gothic"/>
              <a:cs typeface="Century Gothic"/>
            </a:endParaRPr>
          </a:p>
        </p:txBody>
      </p:sp>
      <p:grpSp>
        <p:nvGrpSpPr>
          <p:cNvPr id="11" name="object 11" descr="Screenshot of the Security Culture Playbook"/>
          <p:cNvGrpSpPr/>
          <p:nvPr/>
        </p:nvGrpSpPr>
        <p:grpSpPr>
          <a:xfrm>
            <a:off x="450084" y="1719943"/>
            <a:ext cx="2173393" cy="3220720"/>
            <a:chOff x="445950" y="1624975"/>
            <a:chExt cx="1630045" cy="2415540"/>
          </a:xfrm>
        </p:grpSpPr>
        <p:pic>
          <p:nvPicPr>
            <p:cNvPr id="12" name="object 12"/>
            <p:cNvPicPr/>
            <p:nvPr/>
          </p:nvPicPr>
          <p:blipFill>
            <a:blip r:embed="rId3" cstate="print"/>
            <a:stretch>
              <a:fillRect/>
            </a:stretch>
          </p:blipFill>
          <p:spPr>
            <a:xfrm>
              <a:off x="455475" y="1634500"/>
              <a:ext cx="1610699" cy="2396399"/>
            </a:xfrm>
            <a:prstGeom prst="rect">
              <a:avLst/>
            </a:prstGeom>
          </p:spPr>
        </p:pic>
        <p:sp>
          <p:nvSpPr>
            <p:cNvPr id="13" name="object 13"/>
            <p:cNvSpPr/>
            <p:nvPr/>
          </p:nvSpPr>
          <p:spPr>
            <a:xfrm>
              <a:off x="450712" y="1629737"/>
              <a:ext cx="1620520" cy="2406015"/>
            </a:xfrm>
            <a:custGeom>
              <a:avLst/>
              <a:gdLst/>
              <a:ahLst/>
              <a:cxnLst/>
              <a:rect l="l" t="t" r="r" b="b"/>
              <a:pathLst>
                <a:path w="1620520" h="2406015">
                  <a:moveTo>
                    <a:pt x="0" y="70408"/>
                  </a:moveTo>
                  <a:lnTo>
                    <a:pt x="5543" y="43002"/>
                  </a:lnTo>
                  <a:lnTo>
                    <a:pt x="20662" y="20622"/>
                  </a:lnTo>
                  <a:lnTo>
                    <a:pt x="43085" y="5533"/>
                  </a:lnTo>
                  <a:lnTo>
                    <a:pt x="70544" y="0"/>
                  </a:lnTo>
                  <a:lnTo>
                    <a:pt x="1549680" y="0"/>
                  </a:lnTo>
                  <a:lnTo>
                    <a:pt x="1588818" y="11829"/>
                  </a:lnTo>
                  <a:lnTo>
                    <a:pt x="1614855" y="43464"/>
                  </a:lnTo>
                  <a:lnTo>
                    <a:pt x="1620224" y="70408"/>
                  </a:lnTo>
                  <a:lnTo>
                    <a:pt x="1620224" y="2335516"/>
                  </a:lnTo>
                  <a:lnTo>
                    <a:pt x="1614681" y="2362922"/>
                  </a:lnTo>
                  <a:lnTo>
                    <a:pt x="1599562" y="2385302"/>
                  </a:lnTo>
                  <a:lnTo>
                    <a:pt x="1577139" y="2400391"/>
                  </a:lnTo>
                  <a:lnTo>
                    <a:pt x="1549680" y="2405924"/>
                  </a:lnTo>
                  <a:lnTo>
                    <a:pt x="70544" y="2405924"/>
                  </a:lnTo>
                  <a:lnTo>
                    <a:pt x="43085" y="2400391"/>
                  </a:lnTo>
                  <a:lnTo>
                    <a:pt x="20662" y="2385302"/>
                  </a:lnTo>
                  <a:lnTo>
                    <a:pt x="5543" y="2362922"/>
                  </a:lnTo>
                  <a:lnTo>
                    <a:pt x="0" y="2335516"/>
                  </a:lnTo>
                  <a:lnTo>
                    <a:pt x="0" y="70408"/>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grpSp>
      <p:sp>
        <p:nvSpPr>
          <p:cNvPr id="9" name="object 9"/>
          <p:cNvSpPr txBox="1">
            <a:spLocks noGrp="1"/>
          </p:cNvSpPr>
          <p:nvPr>
            <p:ph sz="half" idx="3"/>
          </p:nvPr>
        </p:nvSpPr>
        <p:spPr>
          <a:xfrm>
            <a:off x="7049852" y="1364894"/>
            <a:ext cx="5689600" cy="1838110"/>
          </a:xfrm>
          <a:prstGeom prst="rect">
            <a:avLst/>
          </a:prstGeom>
        </p:spPr>
        <p:txBody>
          <a:bodyPr vert="horz" wrap="square" lIns="0" tIns="16933" rIns="0" bIns="0" rtlCol="0" anchor="t">
            <a:spAutoFit/>
          </a:bodyPr>
          <a:lstStyle/>
          <a:p>
            <a:pPr marL="16510">
              <a:spcBef>
                <a:spcPts val="133"/>
              </a:spcBef>
            </a:pPr>
            <a:r>
              <a:rPr sz="1850" spc="220"/>
              <a:t>Program</a:t>
            </a:r>
            <a:r>
              <a:rPr sz="1850" spc="-7"/>
              <a:t> </a:t>
            </a:r>
            <a:r>
              <a:rPr sz="1850" spc="152"/>
              <a:t>Maturity</a:t>
            </a:r>
            <a:r>
              <a:rPr sz="1850"/>
              <a:t> </a:t>
            </a:r>
            <a:r>
              <a:rPr lang="en-US" sz="1850" spc="233"/>
              <a:t>Assessment</a:t>
            </a:r>
            <a:endParaRPr lang="en-US" sz="1300">
              <a:latin typeface="Century Gothic"/>
            </a:endParaRPr>
          </a:p>
          <a:p>
            <a:pPr marL="16510">
              <a:spcBef>
                <a:spcPts val="133"/>
              </a:spcBef>
            </a:pPr>
            <a:endParaRPr lang="en-US" sz="1850" spc="233">
              <a:ea typeface="Calibri"/>
            </a:endParaRPr>
          </a:p>
          <a:p>
            <a:pPr marL="16510">
              <a:spcBef>
                <a:spcPts val="133"/>
              </a:spcBef>
            </a:pPr>
            <a:r>
              <a:rPr lang="en-US" sz="1300" b="0" spc="67">
                <a:solidFill>
                  <a:srgbClr val="001B48"/>
                </a:solidFill>
                <a:latin typeface="Century Gothic"/>
              </a:rPr>
              <a:t>The</a:t>
            </a:r>
            <a:r>
              <a:rPr sz="1300" b="0" spc="80">
                <a:solidFill>
                  <a:srgbClr val="001B48"/>
                </a:solidFill>
                <a:latin typeface="Century Gothic"/>
                <a:cs typeface="Century Gothic"/>
              </a:rPr>
              <a:t> </a:t>
            </a:r>
            <a:r>
              <a:rPr sz="1300" b="0" spc="13">
                <a:solidFill>
                  <a:srgbClr val="001B48"/>
                </a:solidFill>
                <a:latin typeface="Century Gothic"/>
                <a:cs typeface="Century Gothic"/>
              </a:rPr>
              <a:t>KnowBe4</a:t>
            </a:r>
            <a:r>
              <a:rPr sz="1300" b="0" spc="80">
                <a:solidFill>
                  <a:srgbClr val="001B48"/>
                </a:solidFill>
                <a:latin typeface="Century Gothic"/>
                <a:cs typeface="Century Gothic"/>
              </a:rPr>
              <a:t> </a:t>
            </a:r>
            <a:r>
              <a:rPr sz="1300" b="0" spc="-13">
                <a:solidFill>
                  <a:srgbClr val="001B48"/>
                </a:solidFill>
                <a:latin typeface="Century Gothic"/>
                <a:cs typeface="Century Gothic"/>
              </a:rPr>
              <a:t>Program </a:t>
            </a:r>
            <a:r>
              <a:rPr sz="1300" b="0" spc="13">
                <a:solidFill>
                  <a:srgbClr val="001B48"/>
                </a:solidFill>
                <a:latin typeface="Century Gothic"/>
                <a:cs typeface="Century Gothic"/>
              </a:rPr>
              <a:t>Maturity</a:t>
            </a:r>
            <a:r>
              <a:rPr sz="1300" b="0" spc="27">
                <a:solidFill>
                  <a:srgbClr val="001B48"/>
                </a:solidFill>
                <a:latin typeface="Century Gothic"/>
                <a:cs typeface="Century Gothic"/>
              </a:rPr>
              <a:t> </a:t>
            </a:r>
            <a:r>
              <a:rPr sz="1300" b="0" spc="87">
                <a:solidFill>
                  <a:srgbClr val="001B48"/>
                </a:solidFill>
                <a:latin typeface="Century Gothic"/>
                <a:cs typeface="Century Gothic"/>
              </a:rPr>
              <a:t>Assessment</a:t>
            </a:r>
            <a:r>
              <a:rPr sz="1300" b="0" spc="27">
                <a:solidFill>
                  <a:srgbClr val="001B48"/>
                </a:solidFill>
                <a:latin typeface="Century Gothic"/>
                <a:cs typeface="Century Gothic"/>
              </a:rPr>
              <a:t> </a:t>
            </a:r>
            <a:r>
              <a:rPr sz="1300" b="0" spc="13">
                <a:solidFill>
                  <a:srgbClr val="001B48"/>
                </a:solidFill>
                <a:latin typeface="Century Gothic"/>
                <a:cs typeface="Century Gothic"/>
              </a:rPr>
              <a:t>(PMA)</a:t>
            </a:r>
            <a:r>
              <a:rPr sz="1300" b="0" spc="27">
                <a:solidFill>
                  <a:srgbClr val="001B48"/>
                </a:solidFill>
                <a:latin typeface="Century Gothic"/>
                <a:cs typeface="Century Gothic"/>
              </a:rPr>
              <a:t> </a:t>
            </a:r>
            <a:r>
              <a:rPr sz="1300" b="0" spc="133">
                <a:solidFill>
                  <a:srgbClr val="001B48"/>
                </a:solidFill>
                <a:latin typeface="Century Gothic"/>
                <a:cs typeface="Century Gothic"/>
              </a:rPr>
              <a:t>is </a:t>
            </a:r>
            <a:r>
              <a:rPr sz="1300" b="0" spc="-167">
                <a:solidFill>
                  <a:srgbClr val="001B48"/>
                </a:solidFill>
                <a:latin typeface="Century Gothic"/>
                <a:cs typeface="Century Gothic"/>
              </a:rPr>
              <a:t>a</a:t>
            </a:r>
            <a:r>
              <a:rPr sz="1300" b="0" spc="87">
                <a:solidFill>
                  <a:srgbClr val="001B48"/>
                </a:solidFill>
                <a:latin typeface="Century Gothic"/>
                <a:cs typeface="Century Gothic"/>
              </a:rPr>
              <a:t> </a:t>
            </a:r>
            <a:r>
              <a:rPr sz="1300" b="0">
                <a:solidFill>
                  <a:srgbClr val="001B48"/>
                </a:solidFill>
                <a:latin typeface="Century Gothic"/>
                <a:cs typeface="Century Gothic"/>
              </a:rPr>
              <a:t>strategic</a:t>
            </a:r>
            <a:r>
              <a:rPr sz="1300" b="0" spc="87">
                <a:solidFill>
                  <a:srgbClr val="001B48"/>
                </a:solidFill>
                <a:latin typeface="Century Gothic"/>
                <a:cs typeface="Century Gothic"/>
              </a:rPr>
              <a:t> </a:t>
            </a:r>
            <a:r>
              <a:rPr sz="1300" b="0" spc="67">
                <a:solidFill>
                  <a:srgbClr val="001B48"/>
                </a:solidFill>
                <a:latin typeface="Century Gothic"/>
                <a:cs typeface="Century Gothic"/>
              </a:rPr>
              <a:t>tool</a:t>
            </a:r>
            <a:r>
              <a:rPr sz="1300" b="0" spc="87">
                <a:solidFill>
                  <a:srgbClr val="001B48"/>
                </a:solidFill>
                <a:latin typeface="Century Gothic"/>
                <a:cs typeface="Century Gothic"/>
              </a:rPr>
              <a:t> </a:t>
            </a:r>
            <a:r>
              <a:rPr sz="1300" b="0" spc="-27">
                <a:solidFill>
                  <a:srgbClr val="001B48"/>
                </a:solidFill>
                <a:latin typeface="Century Gothic"/>
                <a:cs typeface="Century Gothic"/>
              </a:rPr>
              <a:t>that </a:t>
            </a:r>
            <a:r>
              <a:rPr sz="1300" b="0" spc="80">
                <a:solidFill>
                  <a:srgbClr val="001B48"/>
                </a:solidFill>
                <a:latin typeface="Century Gothic"/>
                <a:cs typeface="Century Gothic"/>
              </a:rPr>
              <a:t>transforms</a:t>
            </a:r>
            <a:r>
              <a:rPr sz="1300" b="0" spc="-27">
                <a:solidFill>
                  <a:srgbClr val="001B48"/>
                </a:solidFill>
                <a:latin typeface="Century Gothic"/>
                <a:cs typeface="Century Gothic"/>
              </a:rPr>
              <a:t> </a:t>
            </a:r>
            <a:r>
              <a:rPr sz="1300" b="0">
                <a:solidFill>
                  <a:srgbClr val="001B48"/>
                </a:solidFill>
                <a:latin typeface="Century Gothic"/>
                <a:cs typeface="Century Gothic"/>
              </a:rPr>
              <a:t>how</a:t>
            </a:r>
            <a:r>
              <a:rPr sz="1300" b="0" spc="-27">
                <a:solidFill>
                  <a:srgbClr val="001B48"/>
                </a:solidFill>
                <a:latin typeface="Century Gothic"/>
                <a:cs typeface="Century Gothic"/>
              </a:rPr>
              <a:t> </a:t>
            </a:r>
            <a:r>
              <a:rPr sz="1300" b="0">
                <a:solidFill>
                  <a:srgbClr val="001B48"/>
                </a:solidFill>
                <a:latin typeface="Century Gothic"/>
                <a:cs typeface="Century Gothic"/>
              </a:rPr>
              <a:t>you</a:t>
            </a:r>
            <a:r>
              <a:rPr sz="1300" b="0" spc="-27">
                <a:solidFill>
                  <a:srgbClr val="001B48"/>
                </a:solidFill>
                <a:latin typeface="Century Gothic"/>
                <a:cs typeface="Century Gothic"/>
              </a:rPr>
              <a:t> </a:t>
            </a:r>
            <a:r>
              <a:rPr sz="1300" b="0" spc="-13">
                <a:solidFill>
                  <a:srgbClr val="001B48"/>
                </a:solidFill>
                <a:latin typeface="Century Gothic"/>
                <a:cs typeface="Century Gothic"/>
              </a:rPr>
              <a:t>measure </a:t>
            </a:r>
            <a:r>
              <a:rPr sz="1300" b="0" spc="-47">
                <a:solidFill>
                  <a:srgbClr val="001B48"/>
                </a:solidFill>
                <a:latin typeface="Century Gothic"/>
                <a:cs typeface="Century Gothic"/>
              </a:rPr>
              <a:t>and</a:t>
            </a:r>
            <a:r>
              <a:rPr sz="1300" b="0" spc="80">
                <a:solidFill>
                  <a:srgbClr val="001B48"/>
                </a:solidFill>
                <a:latin typeface="Century Gothic"/>
                <a:cs typeface="Century Gothic"/>
              </a:rPr>
              <a:t> </a:t>
            </a:r>
            <a:r>
              <a:rPr sz="1300" b="0">
                <a:solidFill>
                  <a:srgbClr val="001B48"/>
                </a:solidFill>
                <a:latin typeface="Century Gothic"/>
                <a:cs typeface="Century Gothic"/>
              </a:rPr>
              <a:t>improve</a:t>
            </a:r>
            <a:r>
              <a:rPr sz="1300" b="0" spc="87">
                <a:solidFill>
                  <a:srgbClr val="001B48"/>
                </a:solidFill>
                <a:latin typeface="Century Gothic"/>
                <a:cs typeface="Century Gothic"/>
              </a:rPr>
              <a:t> </a:t>
            </a:r>
            <a:r>
              <a:rPr sz="1300" b="0">
                <a:solidFill>
                  <a:srgbClr val="001B48"/>
                </a:solidFill>
                <a:latin typeface="Century Gothic"/>
                <a:cs typeface="Century Gothic"/>
              </a:rPr>
              <a:t>your</a:t>
            </a:r>
            <a:r>
              <a:rPr sz="1300" b="0" spc="80">
                <a:solidFill>
                  <a:srgbClr val="001B48"/>
                </a:solidFill>
                <a:latin typeface="Century Gothic"/>
                <a:cs typeface="Century Gothic"/>
              </a:rPr>
              <a:t> </a:t>
            </a:r>
            <a:r>
              <a:rPr sz="1300" b="0" spc="-13">
                <a:solidFill>
                  <a:srgbClr val="001B48"/>
                </a:solidFill>
                <a:latin typeface="Century Gothic"/>
                <a:cs typeface="Century Gothic"/>
              </a:rPr>
              <a:t>security culture.</a:t>
            </a:r>
            <a:endParaRPr lang="en-US" sz="1300">
              <a:latin typeface="Century Gothic"/>
              <a:cs typeface="Century Gothic"/>
            </a:endParaRPr>
          </a:p>
          <a:p>
            <a:pPr marL="16510">
              <a:spcBef>
                <a:spcPts val="133"/>
              </a:spcBef>
            </a:pPr>
            <a:endParaRPr lang="en-US" sz="1300" b="0" spc="-13">
              <a:solidFill>
                <a:srgbClr val="001B48"/>
              </a:solidFill>
              <a:latin typeface="Century Gothic"/>
              <a:cs typeface="Century Gothic"/>
            </a:endParaRPr>
          </a:p>
          <a:p>
            <a:pPr marL="16510">
              <a:spcBef>
                <a:spcPts val="133"/>
              </a:spcBef>
            </a:pPr>
            <a:r>
              <a:rPr sz="1300" b="0" spc="-13">
                <a:solidFill>
                  <a:srgbClr val="001B48"/>
                </a:solidFill>
                <a:latin typeface="Century Gothic"/>
                <a:cs typeface="Century Gothic"/>
              </a:rPr>
              <a:t>Created</a:t>
            </a:r>
            <a:r>
              <a:rPr sz="1300" b="0" spc="107">
                <a:solidFill>
                  <a:srgbClr val="001B48"/>
                </a:solidFill>
                <a:latin typeface="Century Gothic"/>
                <a:cs typeface="Century Gothic"/>
              </a:rPr>
              <a:t> </a:t>
            </a:r>
            <a:r>
              <a:rPr sz="1300" b="0">
                <a:solidFill>
                  <a:srgbClr val="001B48"/>
                </a:solidFill>
                <a:latin typeface="Century Gothic"/>
                <a:cs typeface="Century Gothic"/>
              </a:rPr>
              <a:t>by</a:t>
            </a:r>
            <a:r>
              <a:rPr sz="1300" b="0" spc="113">
                <a:solidFill>
                  <a:srgbClr val="001B48"/>
                </a:solidFill>
                <a:latin typeface="Century Gothic"/>
                <a:cs typeface="Century Gothic"/>
              </a:rPr>
              <a:t> </a:t>
            </a:r>
            <a:r>
              <a:rPr sz="1300" b="0">
                <a:solidFill>
                  <a:srgbClr val="001B48"/>
                </a:solidFill>
                <a:latin typeface="Century Gothic"/>
                <a:cs typeface="Century Gothic"/>
              </a:rPr>
              <a:t>security</a:t>
            </a:r>
            <a:r>
              <a:rPr sz="1300" b="0" spc="107">
                <a:solidFill>
                  <a:srgbClr val="001B48"/>
                </a:solidFill>
                <a:latin typeface="Century Gothic"/>
                <a:cs typeface="Century Gothic"/>
              </a:rPr>
              <a:t> </a:t>
            </a:r>
            <a:r>
              <a:rPr sz="1300" b="0" spc="-13">
                <a:solidFill>
                  <a:srgbClr val="001B48"/>
                </a:solidFill>
                <a:latin typeface="Century Gothic"/>
                <a:cs typeface="Century Gothic"/>
              </a:rPr>
              <a:t>culture </a:t>
            </a:r>
            <a:r>
              <a:rPr sz="1300" b="0" spc="13">
                <a:solidFill>
                  <a:srgbClr val="001B48"/>
                </a:solidFill>
                <a:latin typeface="Century Gothic"/>
                <a:cs typeface="Century Gothic"/>
              </a:rPr>
              <a:t>expert</a:t>
            </a:r>
            <a:r>
              <a:rPr sz="1300" b="0" spc="80">
                <a:solidFill>
                  <a:srgbClr val="001B48"/>
                </a:solidFill>
                <a:latin typeface="Century Gothic"/>
                <a:cs typeface="Century Gothic"/>
              </a:rPr>
              <a:t> </a:t>
            </a:r>
            <a:r>
              <a:rPr sz="1300" b="0" spc="13">
                <a:solidFill>
                  <a:srgbClr val="001B48"/>
                </a:solidFill>
                <a:latin typeface="Century Gothic"/>
                <a:cs typeface="Century Gothic"/>
              </a:rPr>
              <a:t>Perry</a:t>
            </a:r>
            <a:r>
              <a:rPr sz="1300" b="0" spc="87">
                <a:solidFill>
                  <a:srgbClr val="001B48"/>
                </a:solidFill>
                <a:latin typeface="Century Gothic"/>
                <a:cs typeface="Century Gothic"/>
              </a:rPr>
              <a:t> </a:t>
            </a:r>
            <a:r>
              <a:rPr sz="1300" b="0">
                <a:solidFill>
                  <a:srgbClr val="001B48"/>
                </a:solidFill>
                <a:latin typeface="Century Gothic"/>
                <a:cs typeface="Century Gothic"/>
              </a:rPr>
              <a:t>Carpenter,</a:t>
            </a:r>
            <a:r>
              <a:rPr sz="1300" b="0" spc="87">
                <a:solidFill>
                  <a:srgbClr val="001B48"/>
                </a:solidFill>
                <a:latin typeface="Century Gothic"/>
                <a:cs typeface="Century Gothic"/>
              </a:rPr>
              <a:t> </a:t>
            </a:r>
            <a:r>
              <a:rPr sz="1300" b="0" spc="-33">
                <a:solidFill>
                  <a:srgbClr val="001B48"/>
                </a:solidFill>
                <a:latin typeface="Century Gothic"/>
                <a:cs typeface="Century Gothic"/>
              </a:rPr>
              <a:t>the </a:t>
            </a:r>
            <a:r>
              <a:rPr sz="1300" b="0" spc="27">
                <a:solidFill>
                  <a:srgbClr val="001B48"/>
                </a:solidFill>
                <a:latin typeface="Century Gothic"/>
                <a:cs typeface="Century Gothic"/>
              </a:rPr>
              <a:t>PMA</a:t>
            </a:r>
            <a:r>
              <a:rPr sz="1300" b="0" spc="40">
                <a:solidFill>
                  <a:srgbClr val="001B48"/>
                </a:solidFill>
                <a:latin typeface="Century Gothic"/>
                <a:cs typeface="Century Gothic"/>
              </a:rPr>
              <a:t> </a:t>
            </a:r>
            <a:r>
              <a:rPr sz="1300" b="0" spc="27">
                <a:solidFill>
                  <a:srgbClr val="001B48"/>
                </a:solidFill>
                <a:latin typeface="Century Gothic"/>
                <a:cs typeface="Century Gothic"/>
              </a:rPr>
              <a:t>provides</a:t>
            </a:r>
            <a:r>
              <a:rPr sz="1300" b="0" spc="40">
                <a:solidFill>
                  <a:srgbClr val="001B48"/>
                </a:solidFill>
                <a:latin typeface="Century Gothic"/>
                <a:cs typeface="Century Gothic"/>
              </a:rPr>
              <a:t> </a:t>
            </a:r>
            <a:r>
              <a:rPr sz="1300" b="0" spc="-13">
                <a:solidFill>
                  <a:srgbClr val="001B48"/>
                </a:solidFill>
                <a:latin typeface="Century Gothic"/>
                <a:cs typeface="Century Gothic"/>
              </a:rPr>
              <a:t>actionable </a:t>
            </a:r>
            <a:r>
              <a:rPr sz="1300" b="0" spc="100">
                <a:solidFill>
                  <a:srgbClr val="001B48"/>
                </a:solidFill>
                <a:latin typeface="Century Gothic"/>
                <a:cs typeface="Century Gothic"/>
              </a:rPr>
              <a:t>insights</a:t>
            </a:r>
            <a:r>
              <a:rPr sz="1300" b="0" spc="47">
                <a:solidFill>
                  <a:srgbClr val="001B48"/>
                </a:solidFill>
                <a:latin typeface="Century Gothic"/>
                <a:cs typeface="Century Gothic"/>
              </a:rPr>
              <a:t> </a:t>
            </a:r>
            <a:r>
              <a:rPr sz="1300" b="0" spc="13">
                <a:solidFill>
                  <a:srgbClr val="001B48"/>
                </a:solidFill>
                <a:latin typeface="Century Gothic"/>
                <a:cs typeface="Century Gothic"/>
              </a:rPr>
              <a:t>across</a:t>
            </a:r>
            <a:r>
              <a:rPr sz="1300" b="0" spc="47">
                <a:solidFill>
                  <a:srgbClr val="001B48"/>
                </a:solidFill>
                <a:latin typeface="Century Gothic"/>
                <a:cs typeface="Century Gothic"/>
              </a:rPr>
              <a:t> </a:t>
            </a:r>
            <a:r>
              <a:rPr sz="1300" b="0" spc="13">
                <a:solidFill>
                  <a:srgbClr val="001B48"/>
                </a:solidFill>
                <a:latin typeface="Century Gothic"/>
                <a:cs typeface="Century Gothic"/>
              </a:rPr>
              <a:t>ten</a:t>
            </a:r>
            <a:r>
              <a:rPr sz="1300" b="0" spc="53">
                <a:solidFill>
                  <a:srgbClr val="001B48"/>
                </a:solidFill>
                <a:latin typeface="Century Gothic"/>
                <a:cs typeface="Century Gothic"/>
              </a:rPr>
              <a:t> </a:t>
            </a:r>
            <a:r>
              <a:rPr sz="1300" b="0" spc="-13">
                <a:solidFill>
                  <a:srgbClr val="001B48"/>
                </a:solidFill>
                <a:latin typeface="Century Gothic"/>
                <a:cs typeface="Century Gothic"/>
              </a:rPr>
              <a:t>critical </a:t>
            </a:r>
            <a:r>
              <a:rPr sz="1300" b="0" spc="73">
                <a:solidFill>
                  <a:srgbClr val="001B48"/>
                </a:solidFill>
                <a:latin typeface="Century Gothic"/>
                <a:cs typeface="Century Gothic"/>
              </a:rPr>
              <a:t>dimensions</a:t>
            </a:r>
            <a:r>
              <a:rPr sz="1300" b="0" spc="-40">
                <a:solidFill>
                  <a:srgbClr val="001B48"/>
                </a:solidFill>
                <a:latin typeface="Century Gothic"/>
                <a:cs typeface="Century Gothic"/>
              </a:rPr>
              <a:t> </a:t>
            </a:r>
            <a:r>
              <a:rPr sz="1300" b="0" spc="73">
                <a:solidFill>
                  <a:srgbClr val="001B48"/>
                </a:solidFill>
                <a:latin typeface="Century Gothic"/>
                <a:cs typeface="Century Gothic"/>
              </a:rPr>
              <a:t>with</a:t>
            </a:r>
            <a:r>
              <a:rPr sz="1300" b="0" spc="-40">
                <a:solidFill>
                  <a:srgbClr val="001B48"/>
                </a:solidFill>
                <a:latin typeface="Century Gothic"/>
                <a:cs typeface="Century Gothic"/>
              </a:rPr>
              <a:t> </a:t>
            </a:r>
            <a:r>
              <a:rPr sz="1300" b="0" spc="-167">
                <a:solidFill>
                  <a:srgbClr val="001B48"/>
                </a:solidFill>
                <a:latin typeface="Century Gothic"/>
                <a:cs typeface="Century Gothic"/>
              </a:rPr>
              <a:t>a</a:t>
            </a:r>
            <a:r>
              <a:rPr sz="1300" b="0" spc="-40">
                <a:solidFill>
                  <a:srgbClr val="001B48"/>
                </a:solidFill>
                <a:latin typeface="Century Gothic"/>
                <a:cs typeface="Century Gothic"/>
              </a:rPr>
              <a:t> </a:t>
            </a:r>
            <a:r>
              <a:rPr sz="1300" b="0" spc="-13">
                <a:solidFill>
                  <a:srgbClr val="001B48"/>
                </a:solidFill>
                <a:latin typeface="Century Gothic"/>
                <a:cs typeface="Century Gothic"/>
              </a:rPr>
              <a:t>clear </a:t>
            </a:r>
            <a:r>
              <a:rPr sz="1300" b="0" spc="27">
                <a:solidFill>
                  <a:srgbClr val="001B48"/>
                </a:solidFill>
                <a:latin typeface="Century Gothic"/>
                <a:cs typeface="Century Gothic"/>
              </a:rPr>
              <a:t>maturity</a:t>
            </a:r>
            <a:r>
              <a:rPr sz="1300" b="0" spc="140">
                <a:solidFill>
                  <a:srgbClr val="001B48"/>
                </a:solidFill>
                <a:latin typeface="Century Gothic"/>
                <a:cs typeface="Century Gothic"/>
              </a:rPr>
              <a:t> </a:t>
            </a:r>
            <a:r>
              <a:rPr sz="1300" b="0" spc="-13">
                <a:solidFill>
                  <a:srgbClr val="001B48"/>
                </a:solidFill>
                <a:latin typeface="Century Gothic"/>
                <a:cs typeface="Century Gothic"/>
              </a:rPr>
              <a:t>roadmap.</a:t>
            </a:r>
            <a:endParaRPr lang="en-US" sz="1300">
              <a:latin typeface="Century Gothic"/>
              <a:cs typeface="Century Gothic"/>
            </a:endParaRPr>
          </a:p>
        </p:txBody>
      </p:sp>
      <p:sp>
        <p:nvSpPr>
          <p:cNvPr id="10" name="object 10">
            <a:extLst>
              <a:ext uri="{C183D7F6-B498-43B3-948B-1728B52AA6E4}">
                <adec:decorative xmlns:adec="http://schemas.microsoft.com/office/drawing/2017/decorative" val="1"/>
              </a:ext>
            </a:extLst>
          </p:cNvPr>
          <p:cNvSpPr txBox="1"/>
          <p:nvPr/>
        </p:nvSpPr>
        <p:spPr>
          <a:xfrm>
            <a:off x="11616836" y="6328226"/>
            <a:ext cx="257387" cy="222219"/>
          </a:xfrm>
          <a:prstGeom prst="rect">
            <a:avLst/>
          </a:prstGeom>
        </p:spPr>
        <p:txBody>
          <a:bodyPr vert="horz" wrap="square" lIns="0" tIns="16933" rIns="0" bIns="0" rtlCol="0">
            <a:spAutoFit/>
          </a:bodyPr>
          <a:lstStyle/>
          <a:p>
            <a:pPr marL="16933" defTabSz="1219170">
              <a:spcBef>
                <a:spcPts val="133"/>
              </a:spcBef>
            </a:pPr>
            <a:r>
              <a:rPr sz="1333" b="1" kern="0" spc="152">
                <a:solidFill>
                  <a:srgbClr val="00293C"/>
                </a:solidFill>
                <a:latin typeface="Calibri"/>
                <a:cs typeface="Calibri"/>
              </a:rPr>
              <a:t>29</a:t>
            </a:r>
            <a:endParaRPr sz="1333" kern="0">
              <a:solidFill>
                <a:sysClr val="windowText" lastClr="000000"/>
              </a:solidFill>
              <a:latin typeface="Calibri"/>
              <a:cs typeface="Calibri"/>
            </a:endParaRPr>
          </a:p>
        </p:txBody>
      </p:sp>
      <p:grpSp>
        <p:nvGrpSpPr>
          <p:cNvPr id="14" name="object 14" descr="Screenshot of the Program maturity assessment"/>
          <p:cNvGrpSpPr/>
          <p:nvPr/>
        </p:nvGrpSpPr>
        <p:grpSpPr>
          <a:xfrm>
            <a:off x="8814800" y="3203976"/>
            <a:ext cx="2154096" cy="2827021"/>
            <a:chOff x="4788212" y="1634412"/>
            <a:chExt cx="1783080" cy="2406015"/>
          </a:xfrm>
        </p:grpSpPr>
        <p:pic>
          <p:nvPicPr>
            <p:cNvPr id="15" name="object 15"/>
            <p:cNvPicPr/>
            <p:nvPr/>
          </p:nvPicPr>
          <p:blipFill>
            <a:blip r:embed="rId4" cstate="print"/>
            <a:stretch>
              <a:fillRect/>
            </a:stretch>
          </p:blipFill>
          <p:spPr>
            <a:xfrm>
              <a:off x="4792975" y="1639175"/>
              <a:ext cx="1772999" cy="2396399"/>
            </a:xfrm>
            <a:prstGeom prst="rect">
              <a:avLst/>
            </a:prstGeom>
          </p:spPr>
        </p:pic>
        <p:sp>
          <p:nvSpPr>
            <p:cNvPr id="16" name="object 16"/>
            <p:cNvSpPr/>
            <p:nvPr/>
          </p:nvSpPr>
          <p:spPr>
            <a:xfrm>
              <a:off x="4788212" y="1634412"/>
              <a:ext cx="1783080" cy="2406015"/>
            </a:xfrm>
            <a:custGeom>
              <a:avLst/>
              <a:gdLst/>
              <a:ahLst/>
              <a:cxnLst/>
              <a:rect l="l" t="t" r="r" b="b"/>
              <a:pathLst>
                <a:path w="1783079" h="2406015">
                  <a:moveTo>
                    <a:pt x="0" y="62337"/>
                  </a:moveTo>
                  <a:lnTo>
                    <a:pt x="4905" y="38072"/>
                  </a:lnTo>
                  <a:lnTo>
                    <a:pt x="18283" y="18258"/>
                  </a:lnTo>
                  <a:lnTo>
                    <a:pt x="38125" y="4898"/>
                  </a:lnTo>
                  <a:lnTo>
                    <a:pt x="62424" y="0"/>
                  </a:lnTo>
                  <a:lnTo>
                    <a:pt x="1720100" y="0"/>
                  </a:lnTo>
                  <a:lnTo>
                    <a:pt x="1764241" y="18258"/>
                  </a:lnTo>
                  <a:lnTo>
                    <a:pt x="1782524" y="62337"/>
                  </a:lnTo>
                  <a:lnTo>
                    <a:pt x="1782524" y="2343587"/>
                  </a:lnTo>
                  <a:lnTo>
                    <a:pt x="1777619" y="2367852"/>
                  </a:lnTo>
                  <a:lnTo>
                    <a:pt x="1764241" y="2387666"/>
                  </a:lnTo>
                  <a:lnTo>
                    <a:pt x="1744399" y="2401026"/>
                  </a:lnTo>
                  <a:lnTo>
                    <a:pt x="1720100" y="2405924"/>
                  </a:lnTo>
                  <a:lnTo>
                    <a:pt x="62424" y="2405924"/>
                  </a:lnTo>
                  <a:lnTo>
                    <a:pt x="38125" y="2401026"/>
                  </a:lnTo>
                  <a:lnTo>
                    <a:pt x="18283" y="2387666"/>
                  </a:lnTo>
                  <a:lnTo>
                    <a:pt x="4905" y="2367852"/>
                  </a:lnTo>
                  <a:lnTo>
                    <a:pt x="0" y="2343587"/>
                  </a:lnTo>
                  <a:lnTo>
                    <a:pt x="0" y="62337"/>
                  </a:lnTo>
                  <a:close/>
                </a:path>
              </a:pathLst>
            </a:custGeom>
            <a:ln w="9524">
              <a:solidFill>
                <a:srgbClr val="BBCBCE"/>
              </a:solidFill>
            </a:ln>
          </p:spPr>
          <p:txBody>
            <a:bodyPr wrap="square" lIns="0" tIns="0" rIns="0" bIns="0" rtlCol="0"/>
            <a:lstStyle/>
            <a:p>
              <a:pPr defTabSz="1219170"/>
              <a:endParaRPr sz="2400" kern="0">
                <a:solidFill>
                  <a:sysClr val="windowText" lastClr="000000"/>
                </a:solidFil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0" y="0"/>
            <a:ext cx="12192000" cy="6858000"/>
          </a:xfrm>
          <a:prstGeom prst="rect">
            <a:avLst/>
          </a:prstGeom>
        </p:spPr>
      </p:pic>
      <p:sp>
        <p:nvSpPr>
          <p:cNvPr id="31" name="object 31"/>
          <p:cNvSpPr txBox="1">
            <a:spLocks noGrp="1"/>
          </p:cNvSpPr>
          <p:nvPr>
            <p:ph type="title"/>
          </p:nvPr>
        </p:nvSpPr>
        <p:spPr>
          <a:xfrm>
            <a:off x="2374367" y="385631"/>
            <a:ext cx="7244927" cy="1334490"/>
          </a:xfrm>
          <a:prstGeom prst="rect">
            <a:avLst/>
          </a:prstGeom>
        </p:spPr>
        <p:txBody>
          <a:bodyPr vert="horz" wrap="square" lIns="0" tIns="188807" rIns="0" bIns="0" rtlCol="0">
            <a:spAutoFit/>
          </a:bodyPr>
          <a:lstStyle/>
          <a:p>
            <a:pPr marL="211661" algn="ctr">
              <a:spcBef>
                <a:spcPts val="1487"/>
              </a:spcBef>
            </a:pPr>
            <a:r>
              <a:rPr spc="500">
                <a:solidFill>
                  <a:srgbClr val="00293C"/>
                </a:solidFill>
              </a:rPr>
              <a:t>KnowBe4</a:t>
            </a:r>
            <a:r>
              <a:rPr spc="-27">
                <a:solidFill>
                  <a:srgbClr val="00293C"/>
                </a:solidFill>
              </a:rPr>
              <a:t> </a:t>
            </a:r>
            <a:r>
              <a:rPr spc="487">
                <a:solidFill>
                  <a:srgbClr val="00293C"/>
                </a:solidFill>
              </a:rPr>
              <a:t>Community</a:t>
            </a:r>
          </a:p>
          <a:p>
            <a:pPr marL="16933" marR="6773">
              <a:spcBef>
                <a:spcPts val="579"/>
              </a:spcBef>
            </a:pPr>
            <a:r>
              <a:rPr sz="1600" b="0" spc="80">
                <a:solidFill>
                  <a:srgbClr val="2C2C2C"/>
                </a:solidFill>
                <a:latin typeface="Century Gothic"/>
                <a:cs typeface="Century Gothic"/>
              </a:rPr>
              <a:t>The</a:t>
            </a:r>
            <a:r>
              <a:rPr sz="1600" b="0" spc="133">
                <a:solidFill>
                  <a:srgbClr val="2C2C2C"/>
                </a:solidFill>
                <a:latin typeface="Century Gothic"/>
                <a:cs typeface="Century Gothic"/>
              </a:rPr>
              <a:t> </a:t>
            </a:r>
            <a:r>
              <a:rPr sz="1600" b="0">
                <a:solidFill>
                  <a:srgbClr val="2C2C2C"/>
                </a:solidFill>
                <a:latin typeface="Century Gothic"/>
                <a:cs typeface="Century Gothic"/>
              </a:rPr>
              <a:t>KnowBe4</a:t>
            </a:r>
            <a:r>
              <a:rPr sz="1600" b="0" spc="140">
                <a:solidFill>
                  <a:srgbClr val="2C2C2C"/>
                </a:solidFill>
                <a:latin typeface="Century Gothic"/>
                <a:cs typeface="Century Gothic"/>
              </a:rPr>
              <a:t> </a:t>
            </a:r>
            <a:r>
              <a:rPr sz="1600" b="0">
                <a:solidFill>
                  <a:srgbClr val="2C2C2C"/>
                </a:solidFill>
                <a:latin typeface="Century Gothic"/>
                <a:cs typeface="Century Gothic"/>
              </a:rPr>
              <a:t>Community</a:t>
            </a:r>
            <a:r>
              <a:rPr sz="1600" b="0" spc="133">
                <a:solidFill>
                  <a:srgbClr val="2C2C2C"/>
                </a:solidFill>
                <a:latin typeface="Century Gothic"/>
                <a:cs typeface="Century Gothic"/>
              </a:rPr>
              <a:t> </a:t>
            </a:r>
            <a:r>
              <a:rPr sz="1600" b="0" spc="200">
                <a:solidFill>
                  <a:srgbClr val="2C2C2C"/>
                </a:solidFill>
                <a:latin typeface="Century Gothic"/>
                <a:cs typeface="Century Gothic"/>
              </a:rPr>
              <a:t>is</a:t>
            </a:r>
            <a:r>
              <a:rPr sz="1600" b="0" spc="140">
                <a:solidFill>
                  <a:srgbClr val="2C2C2C"/>
                </a:solidFill>
                <a:latin typeface="Century Gothic"/>
                <a:cs typeface="Century Gothic"/>
              </a:rPr>
              <a:t> </a:t>
            </a:r>
            <a:r>
              <a:rPr sz="1600" b="0" spc="-200">
                <a:solidFill>
                  <a:srgbClr val="2C2C2C"/>
                </a:solidFill>
                <a:latin typeface="Century Gothic"/>
                <a:cs typeface="Century Gothic"/>
              </a:rPr>
              <a:t>a</a:t>
            </a:r>
            <a:r>
              <a:rPr sz="1600" b="0" spc="140">
                <a:solidFill>
                  <a:srgbClr val="2C2C2C"/>
                </a:solidFill>
                <a:latin typeface="Century Gothic"/>
                <a:cs typeface="Century Gothic"/>
              </a:rPr>
              <a:t> </a:t>
            </a:r>
            <a:r>
              <a:rPr sz="1600" b="0">
                <a:solidFill>
                  <a:srgbClr val="2C2C2C"/>
                </a:solidFill>
                <a:latin typeface="Century Gothic"/>
                <a:cs typeface="Century Gothic"/>
              </a:rPr>
              <a:t>private</a:t>
            </a:r>
            <a:r>
              <a:rPr sz="1600" b="0" spc="133">
                <a:solidFill>
                  <a:srgbClr val="2C2C2C"/>
                </a:solidFill>
                <a:latin typeface="Century Gothic"/>
                <a:cs typeface="Century Gothic"/>
              </a:rPr>
              <a:t> </a:t>
            </a:r>
            <a:r>
              <a:rPr sz="1600" b="0">
                <a:solidFill>
                  <a:srgbClr val="2C2C2C"/>
                </a:solidFill>
                <a:latin typeface="Century Gothic"/>
                <a:cs typeface="Century Gothic"/>
              </a:rPr>
              <a:t>online</a:t>
            </a:r>
            <a:r>
              <a:rPr sz="1600" b="0" spc="140">
                <a:solidFill>
                  <a:srgbClr val="2C2C2C"/>
                </a:solidFill>
                <a:latin typeface="Century Gothic"/>
                <a:cs typeface="Century Gothic"/>
              </a:rPr>
              <a:t> </a:t>
            </a:r>
            <a:r>
              <a:rPr sz="1600" b="0" spc="87">
                <a:solidFill>
                  <a:srgbClr val="2C2C2C"/>
                </a:solidFill>
                <a:latin typeface="Century Gothic"/>
                <a:cs typeface="Century Gothic"/>
              </a:rPr>
              <a:t>user</a:t>
            </a:r>
            <a:r>
              <a:rPr sz="1600" b="0" spc="140">
                <a:solidFill>
                  <a:srgbClr val="2C2C2C"/>
                </a:solidFill>
                <a:latin typeface="Century Gothic"/>
                <a:cs typeface="Century Gothic"/>
              </a:rPr>
              <a:t> </a:t>
            </a:r>
            <a:r>
              <a:rPr sz="1600" b="0">
                <a:solidFill>
                  <a:srgbClr val="2C2C2C"/>
                </a:solidFill>
                <a:latin typeface="Century Gothic"/>
                <a:cs typeface="Century Gothic"/>
              </a:rPr>
              <a:t>community</a:t>
            </a:r>
            <a:r>
              <a:rPr sz="1600" b="0" spc="133">
                <a:solidFill>
                  <a:srgbClr val="2C2C2C"/>
                </a:solidFill>
                <a:latin typeface="Century Gothic"/>
                <a:cs typeface="Century Gothic"/>
              </a:rPr>
              <a:t> </a:t>
            </a:r>
            <a:r>
              <a:rPr sz="1600" b="0" spc="-13">
                <a:solidFill>
                  <a:srgbClr val="2C2C2C"/>
                </a:solidFill>
                <a:latin typeface="Century Gothic"/>
                <a:cs typeface="Century Gothic"/>
              </a:rPr>
              <a:t>designed </a:t>
            </a:r>
            <a:r>
              <a:rPr sz="1600" b="0" spc="93">
                <a:solidFill>
                  <a:srgbClr val="2C2C2C"/>
                </a:solidFill>
                <a:latin typeface="Century Gothic"/>
                <a:cs typeface="Century Gothic"/>
              </a:rPr>
              <a:t>for</a:t>
            </a:r>
            <a:r>
              <a:rPr sz="1600" b="0" spc="-27">
                <a:solidFill>
                  <a:srgbClr val="2C2C2C"/>
                </a:solidFill>
                <a:latin typeface="Century Gothic"/>
                <a:cs typeface="Century Gothic"/>
              </a:rPr>
              <a:t> </a:t>
            </a:r>
            <a:r>
              <a:rPr sz="1600" b="0">
                <a:solidFill>
                  <a:srgbClr val="2C2C2C"/>
                </a:solidFill>
                <a:latin typeface="Century Gothic"/>
                <a:cs typeface="Century Gothic"/>
              </a:rPr>
              <a:t>you</a:t>
            </a:r>
            <a:r>
              <a:rPr sz="1600" b="0" spc="-27">
                <a:solidFill>
                  <a:srgbClr val="2C2C2C"/>
                </a:solidFill>
                <a:latin typeface="Century Gothic"/>
                <a:cs typeface="Century Gothic"/>
              </a:rPr>
              <a:t> </a:t>
            </a:r>
            <a:r>
              <a:rPr sz="1600" b="0" spc="73">
                <a:solidFill>
                  <a:srgbClr val="2C2C2C"/>
                </a:solidFill>
                <a:latin typeface="Century Gothic"/>
                <a:cs typeface="Century Gothic"/>
              </a:rPr>
              <a:t>to</a:t>
            </a:r>
            <a:r>
              <a:rPr sz="1600" b="0" spc="-27">
                <a:solidFill>
                  <a:srgbClr val="2C2C2C"/>
                </a:solidFill>
                <a:latin typeface="Century Gothic"/>
                <a:cs typeface="Century Gothic"/>
              </a:rPr>
              <a:t> </a:t>
            </a:r>
            <a:r>
              <a:rPr sz="1600" b="0">
                <a:solidFill>
                  <a:srgbClr val="2C2C2C"/>
                </a:solidFill>
                <a:latin typeface="Century Gothic"/>
                <a:cs typeface="Century Gothic"/>
              </a:rPr>
              <a:t>connect,</a:t>
            </a:r>
            <a:r>
              <a:rPr sz="1600" b="0" spc="-27">
                <a:solidFill>
                  <a:srgbClr val="2C2C2C"/>
                </a:solidFill>
                <a:latin typeface="Century Gothic"/>
                <a:cs typeface="Century Gothic"/>
              </a:rPr>
              <a:t> </a:t>
            </a:r>
            <a:r>
              <a:rPr sz="1600" b="0">
                <a:solidFill>
                  <a:srgbClr val="2C2C2C"/>
                </a:solidFill>
                <a:latin typeface="Century Gothic"/>
                <a:cs typeface="Century Gothic"/>
              </a:rPr>
              <a:t>share</a:t>
            </a:r>
            <a:r>
              <a:rPr sz="1600" b="0" spc="-27">
                <a:solidFill>
                  <a:srgbClr val="2C2C2C"/>
                </a:solidFill>
                <a:latin typeface="Century Gothic"/>
                <a:cs typeface="Century Gothic"/>
              </a:rPr>
              <a:t> </a:t>
            </a:r>
            <a:r>
              <a:rPr sz="1600" b="0">
                <a:solidFill>
                  <a:srgbClr val="2C2C2C"/>
                </a:solidFill>
                <a:latin typeface="Century Gothic"/>
                <a:cs typeface="Century Gothic"/>
              </a:rPr>
              <a:t>knowledge,</a:t>
            </a:r>
            <a:r>
              <a:rPr sz="1600" b="0" spc="-20">
                <a:solidFill>
                  <a:srgbClr val="2C2C2C"/>
                </a:solidFill>
                <a:latin typeface="Century Gothic"/>
                <a:cs typeface="Century Gothic"/>
              </a:rPr>
              <a:t> </a:t>
            </a:r>
            <a:r>
              <a:rPr sz="1600" b="0" spc="-53">
                <a:solidFill>
                  <a:srgbClr val="2C2C2C"/>
                </a:solidFill>
                <a:latin typeface="Century Gothic"/>
                <a:cs typeface="Century Gothic"/>
              </a:rPr>
              <a:t>and</a:t>
            </a:r>
            <a:r>
              <a:rPr sz="1600" b="0" spc="-27">
                <a:solidFill>
                  <a:srgbClr val="2C2C2C"/>
                </a:solidFill>
                <a:latin typeface="Century Gothic"/>
                <a:cs typeface="Century Gothic"/>
              </a:rPr>
              <a:t> </a:t>
            </a:r>
            <a:r>
              <a:rPr sz="1600" b="0">
                <a:solidFill>
                  <a:srgbClr val="2C2C2C"/>
                </a:solidFill>
                <a:latin typeface="Century Gothic"/>
                <a:cs typeface="Century Gothic"/>
              </a:rPr>
              <a:t>collaborate</a:t>
            </a:r>
            <a:r>
              <a:rPr sz="1600" b="0" spc="-27">
                <a:solidFill>
                  <a:srgbClr val="2C2C2C"/>
                </a:solidFill>
                <a:latin typeface="Century Gothic"/>
                <a:cs typeface="Century Gothic"/>
              </a:rPr>
              <a:t> </a:t>
            </a:r>
            <a:r>
              <a:rPr sz="1600" b="0">
                <a:solidFill>
                  <a:srgbClr val="2C2C2C"/>
                </a:solidFill>
                <a:latin typeface="Century Gothic"/>
                <a:cs typeface="Century Gothic"/>
              </a:rPr>
              <a:t>on</a:t>
            </a:r>
            <a:r>
              <a:rPr sz="1600" b="0" spc="-27">
                <a:solidFill>
                  <a:srgbClr val="2C2C2C"/>
                </a:solidFill>
                <a:latin typeface="Century Gothic"/>
                <a:cs typeface="Century Gothic"/>
              </a:rPr>
              <a:t> </a:t>
            </a:r>
            <a:r>
              <a:rPr sz="1600" b="0">
                <a:solidFill>
                  <a:srgbClr val="2C2C2C"/>
                </a:solidFill>
                <a:latin typeface="Century Gothic"/>
                <a:cs typeface="Century Gothic"/>
              </a:rPr>
              <a:t>new</a:t>
            </a:r>
            <a:r>
              <a:rPr sz="1600" b="0" spc="-27">
                <a:solidFill>
                  <a:srgbClr val="2C2C2C"/>
                </a:solidFill>
                <a:latin typeface="Century Gothic"/>
                <a:cs typeface="Century Gothic"/>
              </a:rPr>
              <a:t> </a:t>
            </a:r>
            <a:r>
              <a:rPr sz="1600" b="0" spc="-13">
                <a:solidFill>
                  <a:srgbClr val="2C2C2C"/>
                </a:solidFill>
                <a:latin typeface="Century Gothic"/>
                <a:cs typeface="Century Gothic"/>
              </a:rPr>
              <a:t>ideas.</a:t>
            </a:r>
            <a:endParaRPr sz="1600">
              <a:latin typeface="Century Gothic"/>
              <a:cs typeface="Century Gothic"/>
            </a:endParaRPr>
          </a:p>
        </p:txBody>
      </p:sp>
      <p:grpSp>
        <p:nvGrpSpPr>
          <p:cNvPr id="3" name="object 3" descr="Explore, News, Ideas, Events"/>
          <p:cNvGrpSpPr/>
          <p:nvPr/>
        </p:nvGrpSpPr>
        <p:grpSpPr>
          <a:xfrm>
            <a:off x="0" y="1860000"/>
            <a:ext cx="12192000" cy="4998720"/>
            <a:chOff x="0" y="1395000"/>
            <a:chExt cx="9144000" cy="3749040"/>
          </a:xfrm>
        </p:grpSpPr>
        <p:sp>
          <p:nvSpPr>
            <p:cNvPr id="4" name="object 4"/>
            <p:cNvSpPr/>
            <p:nvPr/>
          </p:nvSpPr>
          <p:spPr>
            <a:xfrm>
              <a:off x="5421069" y="1692337"/>
              <a:ext cx="2902585" cy="3451225"/>
            </a:xfrm>
            <a:custGeom>
              <a:avLst/>
              <a:gdLst/>
              <a:ahLst/>
              <a:cxnLst/>
              <a:rect l="l" t="t" r="r" b="b"/>
              <a:pathLst>
                <a:path w="2902584" h="3451225">
                  <a:moveTo>
                    <a:pt x="1325196" y="3451161"/>
                  </a:moveTo>
                  <a:lnTo>
                    <a:pt x="780976" y="3451161"/>
                  </a:lnTo>
                  <a:lnTo>
                    <a:pt x="0" y="3007023"/>
                  </a:lnTo>
                  <a:lnTo>
                    <a:pt x="1710083" y="0"/>
                  </a:lnTo>
                  <a:lnTo>
                    <a:pt x="2902283" y="678000"/>
                  </a:lnTo>
                  <a:lnTo>
                    <a:pt x="1325196" y="3451161"/>
                  </a:lnTo>
                  <a:close/>
                </a:path>
              </a:pathLst>
            </a:custGeom>
            <a:solidFill>
              <a:srgbClr val="00293C"/>
            </a:solidFill>
          </p:spPr>
          <p:txBody>
            <a:bodyPr wrap="square" lIns="0" tIns="0" rIns="0" bIns="0" rtlCol="0"/>
            <a:lstStyle/>
            <a:p>
              <a:pPr defTabSz="1219170"/>
              <a:endParaRPr sz="2400" kern="0">
                <a:solidFill>
                  <a:sysClr val="windowText" lastClr="000000"/>
                </a:solidFill>
              </a:endParaRPr>
            </a:p>
          </p:txBody>
        </p:sp>
        <p:sp>
          <p:nvSpPr>
            <p:cNvPr id="5" name="object 5"/>
            <p:cNvSpPr/>
            <p:nvPr/>
          </p:nvSpPr>
          <p:spPr>
            <a:xfrm>
              <a:off x="3682124" y="1692337"/>
              <a:ext cx="2902585" cy="3451225"/>
            </a:xfrm>
            <a:custGeom>
              <a:avLst/>
              <a:gdLst/>
              <a:ahLst/>
              <a:cxnLst/>
              <a:rect l="l" t="t" r="r" b="b"/>
              <a:pathLst>
                <a:path w="2902584" h="3451225">
                  <a:moveTo>
                    <a:pt x="1325196" y="3451161"/>
                  </a:moveTo>
                  <a:lnTo>
                    <a:pt x="780976" y="3451161"/>
                  </a:lnTo>
                  <a:lnTo>
                    <a:pt x="0" y="3007023"/>
                  </a:lnTo>
                  <a:lnTo>
                    <a:pt x="1710083" y="0"/>
                  </a:lnTo>
                  <a:lnTo>
                    <a:pt x="2902283" y="678000"/>
                  </a:lnTo>
                  <a:lnTo>
                    <a:pt x="1325196" y="3451161"/>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sp>
          <p:nvSpPr>
            <p:cNvPr id="6" name="object 6"/>
            <p:cNvSpPr/>
            <p:nvPr/>
          </p:nvSpPr>
          <p:spPr>
            <a:xfrm>
              <a:off x="1956996" y="1693207"/>
              <a:ext cx="2901315" cy="3450590"/>
            </a:xfrm>
            <a:custGeom>
              <a:avLst/>
              <a:gdLst/>
              <a:ahLst/>
              <a:cxnLst/>
              <a:rect l="l" t="t" r="r" b="b"/>
              <a:pathLst>
                <a:path w="2901315" h="3450590">
                  <a:moveTo>
                    <a:pt x="1324220" y="3450292"/>
                  </a:moveTo>
                  <a:lnTo>
                    <a:pt x="783995" y="3450292"/>
                  </a:lnTo>
                  <a:lnTo>
                    <a:pt x="0" y="3004436"/>
                  </a:lnTo>
                  <a:lnTo>
                    <a:pt x="1708612" y="0"/>
                  </a:lnTo>
                  <a:lnTo>
                    <a:pt x="2900812" y="677999"/>
                  </a:lnTo>
                  <a:lnTo>
                    <a:pt x="1324220" y="3450292"/>
                  </a:lnTo>
                  <a:close/>
                </a:path>
              </a:pathLst>
            </a:custGeom>
            <a:solidFill>
              <a:srgbClr val="381621"/>
            </a:solidFill>
          </p:spPr>
          <p:txBody>
            <a:bodyPr wrap="square" lIns="0" tIns="0" rIns="0" bIns="0" rtlCol="0"/>
            <a:lstStyle/>
            <a:p>
              <a:pPr defTabSz="1219170"/>
              <a:endParaRPr sz="2400" kern="0">
                <a:solidFill>
                  <a:sysClr val="windowText" lastClr="000000"/>
                </a:solidFill>
              </a:endParaRPr>
            </a:p>
          </p:txBody>
        </p:sp>
        <p:sp>
          <p:nvSpPr>
            <p:cNvPr id="7" name="object 7"/>
            <p:cNvSpPr/>
            <p:nvPr/>
          </p:nvSpPr>
          <p:spPr>
            <a:xfrm>
              <a:off x="229646" y="1700784"/>
              <a:ext cx="2891155" cy="3442970"/>
            </a:xfrm>
            <a:custGeom>
              <a:avLst/>
              <a:gdLst/>
              <a:ahLst/>
              <a:cxnLst/>
              <a:rect l="l" t="t" r="r" b="b"/>
              <a:pathLst>
                <a:path w="2891155" h="3442970">
                  <a:moveTo>
                    <a:pt x="1325335" y="3442715"/>
                  </a:moveTo>
                  <a:lnTo>
                    <a:pt x="782389" y="3442715"/>
                  </a:lnTo>
                  <a:lnTo>
                    <a:pt x="0" y="3000102"/>
                  </a:lnTo>
                  <a:lnTo>
                    <a:pt x="1697218" y="0"/>
                  </a:lnTo>
                  <a:lnTo>
                    <a:pt x="2890918" y="675299"/>
                  </a:lnTo>
                  <a:lnTo>
                    <a:pt x="1325335" y="3442715"/>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sp>
          <p:nvSpPr>
            <p:cNvPr id="8" name="object 8"/>
            <p:cNvSpPr/>
            <p:nvPr/>
          </p:nvSpPr>
          <p:spPr>
            <a:xfrm>
              <a:off x="5272461" y="1395000"/>
              <a:ext cx="1371600" cy="1371600"/>
            </a:xfrm>
            <a:custGeom>
              <a:avLst/>
              <a:gdLst/>
              <a:ahLst/>
              <a:cxnLst/>
              <a:rect l="l" t="t" r="r" b="b"/>
              <a:pathLst>
                <a:path w="1371600" h="1371600">
                  <a:moveTo>
                    <a:pt x="685799" y="1371599"/>
                  </a:moveTo>
                  <a:lnTo>
                    <a:pt x="636822" y="1369878"/>
                  </a:lnTo>
                  <a:lnTo>
                    <a:pt x="588775" y="1364789"/>
                  </a:lnTo>
                  <a:lnTo>
                    <a:pt x="541773" y="1356450"/>
                  </a:lnTo>
                  <a:lnTo>
                    <a:pt x="495932" y="1344977"/>
                  </a:lnTo>
                  <a:lnTo>
                    <a:pt x="451369" y="1330486"/>
                  </a:lnTo>
                  <a:lnTo>
                    <a:pt x="408200" y="1313092"/>
                  </a:lnTo>
                  <a:lnTo>
                    <a:pt x="366540" y="1292912"/>
                  </a:lnTo>
                  <a:lnTo>
                    <a:pt x="326506" y="1270061"/>
                  </a:lnTo>
                  <a:lnTo>
                    <a:pt x="288214" y="1244657"/>
                  </a:lnTo>
                  <a:lnTo>
                    <a:pt x="251780" y="1216815"/>
                  </a:lnTo>
                  <a:lnTo>
                    <a:pt x="217319" y="1186650"/>
                  </a:lnTo>
                  <a:lnTo>
                    <a:pt x="184949" y="1154280"/>
                  </a:lnTo>
                  <a:lnTo>
                    <a:pt x="154784" y="1119819"/>
                  </a:lnTo>
                  <a:lnTo>
                    <a:pt x="126942" y="1083385"/>
                  </a:lnTo>
                  <a:lnTo>
                    <a:pt x="101538" y="1045093"/>
                  </a:lnTo>
                  <a:lnTo>
                    <a:pt x="78687" y="1005059"/>
                  </a:lnTo>
                  <a:lnTo>
                    <a:pt x="58507" y="963399"/>
                  </a:lnTo>
                  <a:lnTo>
                    <a:pt x="41113" y="920230"/>
                  </a:lnTo>
                  <a:lnTo>
                    <a:pt x="26622" y="875667"/>
                  </a:lnTo>
                  <a:lnTo>
                    <a:pt x="15149" y="829826"/>
                  </a:lnTo>
                  <a:lnTo>
                    <a:pt x="6810" y="782824"/>
                  </a:lnTo>
                  <a:lnTo>
                    <a:pt x="1721" y="734777"/>
                  </a:lnTo>
                  <a:lnTo>
                    <a:pt x="0" y="685799"/>
                  </a:lnTo>
                  <a:lnTo>
                    <a:pt x="1721" y="636822"/>
                  </a:lnTo>
                  <a:lnTo>
                    <a:pt x="6810" y="588775"/>
                  </a:lnTo>
                  <a:lnTo>
                    <a:pt x="15149" y="541773"/>
                  </a:lnTo>
                  <a:lnTo>
                    <a:pt x="26622" y="495932"/>
                  </a:lnTo>
                  <a:lnTo>
                    <a:pt x="41113" y="451369"/>
                  </a:lnTo>
                  <a:lnTo>
                    <a:pt x="58507" y="408200"/>
                  </a:lnTo>
                  <a:lnTo>
                    <a:pt x="78687" y="366540"/>
                  </a:lnTo>
                  <a:lnTo>
                    <a:pt x="101538" y="326506"/>
                  </a:lnTo>
                  <a:lnTo>
                    <a:pt x="126942" y="288214"/>
                  </a:lnTo>
                  <a:lnTo>
                    <a:pt x="154784" y="251780"/>
                  </a:lnTo>
                  <a:lnTo>
                    <a:pt x="184949" y="217319"/>
                  </a:lnTo>
                  <a:lnTo>
                    <a:pt x="217319" y="184949"/>
                  </a:lnTo>
                  <a:lnTo>
                    <a:pt x="251780" y="154784"/>
                  </a:lnTo>
                  <a:lnTo>
                    <a:pt x="288214" y="126942"/>
                  </a:lnTo>
                  <a:lnTo>
                    <a:pt x="326506" y="101538"/>
                  </a:lnTo>
                  <a:lnTo>
                    <a:pt x="366540" y="78687"/>
                  </a:lnTo>
                  <a:lnTo>
                    <a:pt x="408200" y="58507"/>
                  </a:lnTo>
                  <a:lnTo>
                    <a:pt x="451369" y="41113"/>
                  </a:lnTo>
                  <a:lnTo>
                    <a:pt x="495932" y="26622"/>
                  </a:lnTo>
                  <a:lnTo>
                    <a:pt x="541773" y="15149"/>
                  </a:lnTo>
                  <a:lnTo>
                    <a:pt x="588775" y="6810"/>
                  </a:lnTo>
                  <a:lnTo>
                    <a:pt x="636822" y="1721"/>
                  </a:lnTo>
                  <a:lnTo>
                    <a:pt x="685799" y="0"/>
                  </a:lnTo>
                  <a:lnTo>
                    <a:pt x="733594" y="1721"/>
                  </a:lnTo>
                  <a:lnTo>
                    <a:pt x="734660" y="1721"/>
                  </a:lnTo>
                  <a:lnTo>
                    <a:pt x="784040" y="7070"/>
                  </a:lnTo>
                  <a:lnTo>
                    <a:pt x="832174" y="15800"/>
                  </a:lnTo>
                  <a:lnTo>
                    <a:pt x="879420" y="27898"/>
                  </a:lnTo>
                  <a:lnTo>
                    <a:pt x="925604" y="43292"/>
                  </a:lnTo>
                  <a:lnTo>
                    <a:pt x="970554" y="61911"/>
                  </a:lnTo>
                  <a:lnTo>
                    <a:pt x="1014096" y="83683"/>
                  </a:lnTo>
                  <a:lnTo>
                    <a:pt x="1056058" y="108536"/>
                  </a:lnTo>
                  <a:lnTo>
                    <a:pt x="1096267" y="136398"/>
                  </a:lnTo>
                  <a:lnTo>
                    <a:pt x="1134550" y="167199"/>
                  </a:lnTo>
                  <a:lnTo>
                    <a:pt x="1170733" y="200866"/>
                  </a:lnTo>
                  <a:lnTo>
                    <a:pt x="1204400" y="237049"/>
                  </a:lnTo>
                  <a:lnTo>
                    <a:pt x="1235201" y="275332"/>
                  </a:lnTo>
                  <a:lnTo>
                    <a:pt x="1263063" y="315541"/>
                  </a:lnTo>
                  <a:lnTo>
                    <a:pt x="1287916" y="357503"/>
                  </a:lnTo>
                  <a:lnTo>
                    <a:pt x="1309688" y="401045"/>
                  </a:lnTo>
                  <a:lnTo>
                    <a:pt x="1328307" y="445995"/>
                  </a:lnTo>
                  <a:lnTo>
                    <a:pt x="1343701" y="492179"/>
                  </a:lnTo>
                  <a:lnTo>
                    <a:pt x="1355799" y="539425"/>
                  </a:lnTo>
                  <a:lnTo>
                    <a:pt x="1364529" y="587559"/>
                  </a:lnTo>
                  <a:lnTo>
                    <a:pt x="1369820" y="636408"/>
                  </a:lnTo>
                  <a:lnTo>
                    <a:pt x="1371599" y="685799"/>
                  </a:lnTo>
                  <a:lnTo>
                    <a:pt x="1369877" y="734777"/>
                  </a:lnTo>
                  <a:lnTo>
                    <a:pt x="1364789" y="782824"/>
                  </a:lnTo>
                  <a:lnTo>
                    <a:pt x="1356450" y="829826"/>
                  </a:lnTo>
                  <a:lnTo>
                    <a:pt x="1344977" y="875667"/>
                  </a:lnTo>
                  <a:lnTo>
                    <a:pt x="1330485" y="920230"/>
                  </a:lnTo>
                  <a:lnTo>
                    <a:pt x="1313091" y="963399"/>
                  </a:lnTo>
                  <a:lnTo>
                    <a:pt x="1292911" y="1005059"/>
                  </a:lnTo>
                  <a:lnTo>
                    <a:pt x="1270061" y="1045093"/>
                  </a:lnTo>
                  <a:lnTo>
                    <a:pt x="1244657" y="1083385"/>
                  </a:lnTo>
                  <a:lnTo>
                    <a:pt x="1216814" y="1119819"/>
                  </a:lnTo>
                  <a:lnTo>
                    <a:pt x="1186650" y="1154280"/>
                  </a:lnTo>
                  <a:lnTo>
                    <a:pt x="1154279" y="1186650"/>
                  </a:lnTo>
                  <a:lnTo>
                    <a:pt x="1119819" y="1216815"/>
                  </a:lnTo>
                  <a:lnTo>
                    <a:pt x="1083385" y="1244657"/>
                  </a:lnTo>
                  <a:lnTo>
                    <a:pt x="1045093" y="1270061"/>
                  </a:lnTo>
                  <a:lnTo>
                    <a:pt x="1005059" y="1292912"/>
                  </a:lnTo>
                  <a:lnTo>
                    <a:pt x="963399" y="1313092"/>
                  </a:lnTo>
                  <a:lnTo>
                    <a:pt x="920230" y="1330486"/>
                  </a:lnTo>
                  <a:lnTo>
                    <a:pt x="875667" y="1344977"/>
                  </a:lnTo>
                  <a:lnTo>
                    <a:pt x="829826" y="1356450"/>
                  </a:lnTo>
                  <a:lnTo>
                    <a:pt x="782824" y="1364789"/>
                  </a:lnTo>
                  <a:lnTo>
                    <a:pt x="734777" y="1369878"/>
                  </a:lnTo>
                  <a:lnTo>
                    <a:pt x="685799" y="1371599"/>
                  </a:lnTo>
                  <a:close/>
                </a:path>
              </a:pathLst>
            </a:custGeom>
            <a:solidFill>
              <a:srgbClr val="392A68"/>
            </a:solidFill>
          </p:spPr>
          <p:txBody>
            <a:bodyPr wrap="square" lIns="0" tIns="0" rIns="0" bIns="0" rtlCol="0"/>
            <a:lstStyle/>
            <a:p>
              <a:pPr defTabSz="1219170"/>
              <a:endParaRPr sz="2400" kern="0">
                <a:solidFill>
                  <a:sysClr val="windowText" lastClr="000000"/>
                </a:solidFill>
              </a:endParaRPr>
            </a:p>
          </p:txBody>
        </p:sp>
        <p:sp>
          <p:nvSpPr>
            <p:cNvPr id="9" name="object 9"/>
            <p:cNvSpPr/>
            <p:nvPr/>
          </p:nvSpPr>
          <p:spPr>
            <a:xfrm>
              <a:off x="3546144" y="1395000"/>
              <a:ext cx="1371600" cy="1371600"/>
            </a:xfrm>
            <a:custGeom>
              <a:avLst/>
              <a:gdLst/>
              <a:ahLst/>
              <a:cxnLst/>
              <a:rect l="l" t="t" r="r" b="b"/>
              <a:pathLst>
                <a:path w="1371600" h="1371600">
                  <a:moveTo>
                    <a:pt x="685799" y="1371599"/>
                  </a:moveTo>
                  <a:lnTo>
                    <a:pt x="636822" y="1369878"/>
                  </a:lnTo>
                  <a:lnTo>
                    <a:pt x="588775" y="1364789"/>
                  </a:lnTo>
                  <a:lnTo>
                    <a:pt x="541773" y="1356450"/>
                  </a:lnTo>
                  <a:lnTo>
                    <a:pt x="495932" y="1344977"/>
                  </a:lnTo>
                  <a:lnTo>
                    <a:pt x="451369" y="1330486"/>
                  </a:lnTo>
                  <a:lnTo>
                    <a:pt x="408200" y="1313092"/>
                  </a:lnTo>
                  <a:lnTo>
                    <a:pt x="366540" y="1292912"/>
                  </a:lnTo>
                  <a:lnTo>
                    <a:pt x="326506" y="1270061"/>
                  </a:lnTo>
                  <a:lnTo>
                    <a:pt x="288214" y="1244657"/>
                  </a:lnTo>
                  <a:lnTo>
                    <a:pt x="251780" y="1216815"/>
                  </a:lnTo>
                  <a:lnTo>
                    <a:pt x="217319" y="1186650"/>
                  </a:lnTo>
                  <a:lnTo>
                    <a:pt x="184949" y="1154280"/>
                  </a:lnTo>
                  <a:lnTo>
                    <a:pt x="154784" y="1119819"/>
                  </a:lnTo>
                  <a:lnTo>
                    <a:pt x="126942" y="1083385"/>
                  </a:lnTo>
                  <a:lnTo>
                    <a:pt x="101537" y="1045093"/>
                  </a:lnTo>
                  <a:lnTo>
                    <a:pt x="78687" y="1005059"/>
                  </a:lnTo>
                  <a:lnTo>
                    <a:pt x="58507" y="963399"/>
                  </a:lnTo>
                  <a:lnTo>
                    <a:pt x="41113" y="920230"/>
                  </a:lnTo>
                  <a:lnTo>
                    <a:pt x="26622" y="875667"/>
                  </a:lnTo>
                  <a:lnTo>
                    <a:pt x="15149" y="829826"/>
                  </a:lnTo>
                  <a:lnTo>
                    <a:pt x="6810" y="782824"/>
                  </a:lnTo>
                  <a:lnTo>
                    <a:pt x="1721" y="734777"/>
                  </a:lnTo>
                  <a:lnTo>
                    <a:pt x="0" y="685799"/>
                  </a:lnTo>
                  <a:lnTo>
                    <a:pt x="1721" y="636822"/>
                  </a:lnTo>
                  <a:lnTo>
                    <a:pt x="6810" y="588775"/>
                  </a:lnTo>
                  <a:lnTo>
                    <a:pt x="15149" y="541773"/>
                  </a:lnTo>
                  <a:lnTo>
                    <a:pt x="26622" y="495932"/>
                  </a:lnTo>
                  <a:lnTo>
                    <a:pt x="41113" y="451369"/>
                  </a:lnTo>
                  <a:lnTo>
                    <a:pt x="58507" y="408200"/>
                  </a:lnTo>
                  <a:lnTo>
                    <a:pt x="78687" y="366540"/>
                  </a:lnTo>
                  <a:lnTo>
                    <a:pt x="101537" y="326506"/>
                  </a:lnTo>
                  <a:lnTo>
                    <a:pt x="126942" y="288214"/>
                  </a:lnTo>
                  <a:lnTo>
                    <a:pt x="154784" y="251780"/>
                  </a:lnTo>
                  <a:lnTo>
                    <a:pt x="184949" y="217319"/>
                  </a:lnTo>
                  <a:lnTo>
                    <a:pt x="217319" y="184949"/>
                  </a:lnTo>
                  <a:lnTo>
                    <a:pt x="251780" y="154784"/>
                  </a:lnTo>
                  <a:lnTo>
                    <a:pt x="288214" y="126942"/>
                  </a:lnTo>
                  <a:lnTo>
                    <a:pt x="326506" y="101538"/>
                  </a:lnTo>
                  <a:lnTo>
                    <a:pt x="366540" y="78687"/>
                  </a:lnTo>
                  <a:lnTo>
                    <a:pt x="408200" y="58507"/>
                  </a:lnTo>
                  <a:lnTo>
                    <a:pt x="451369" y="41113"/>
                  </a:lnTo>
                  <a:lnTo>
                    <a:pt x="495932" y="26622"/>
                  </a:lnTo>
                  <a:lnTo>
                    <a:pt x="541773" y="15149"/>
                  </a:lnTo>
                  <a:lnTo>
                    <a:pt x="588775" y="6810"/>
                  </a:lnTo>
                  <a:lnTo>
                    <a:pt x="636822" y="1721"/>
                  </a:lnTo>
                  <a:lnTo>
                    <a:pt x="685799" y="0"/>
                  </a:lnTo>
                  <a:lnTo>
                    <a:pt x="733594" y="1721"/>
                  </a:lnTo>
                  <a:lnTo>
                    <a:pt x="734660" y="1721"/>
                  </a:lnTo>
                  <a:lnTo>
                    <a:pt x="784040" y="7070"/>
                  </a:lnTo>
                  <a:lnTo>
                    <a:pt x="832174" y="15800"/>
                  </a:lnTo>
                  <a:lnTo>
                    <a:pt x="879419" y="27898"/>
                  </a:lnTo>
                  <a:lnTo>
                    <a:pt x="925603" y="43292"/>
                  </a:lnTo>
                  <a:lnTo>
                    <a:pt x="970553" y="61911"/>
                  </a:lnTo>
                  <a:lnTo>
                    <a:pt x="1014096" y="83683"/>
                  </a:lnTo>
                  <a:lnTo>
                    <a:pt x="1056058" y="108536"/>
                  </a:lnTo>
                  <a:lnTo>
                    <a:pt x="1096267" y="136398"/>
                  </a:lnTo>
                  <a:lnTo>
                    <a:pt x="1134550" y="167199"/>
                  </a:lnTo>
                  <a:lnTo>
                    <a:pt x="1170733" y="200866"/>
                  </a:lnTo>
                  <a:lnTo>
                    <a:pt x="1204400" y="237049"/>
                  </a:lnTo>
                  <a:lnTo>
                    <a:pt x="1235200" y="275332"/>
                  </a:lnTo>
                  <a:lnTo>
                    <a:pt x="1263063" y="315541"/>
                  </a:lnTo>
                  <a:lnTo>
                    <a:pt x="1287916" y="357503"/>
                  </a:lnTo>
                  <a:lnTo>
                    <a:pt x="1309688" y="401045"/>
                  </a:lnTo>
                  <a:lnTo>
                    <a:pt x="1328307" y="445995"/>
                  </a:lnTo>
                  <a:lnTo>
                    <a:pt x="1343701" y="492179"/>
                  </a:lnTo>
                  <a:lnTo>
                    <a:pt x="1355799" y="539425"/>
                  </a:lnTo>
                  <a:lnTo>
                    <a:pt x="1364529" y="587559"/>
                  </a:lnTo>
                  <a:lnTo>
                    <a:pt x="1369820" y="636408"/>
                  </a:lnTo>
                  <a:lnTo>
                    <a:pt x="1371599" y="685799"/>
                  </a:lnTo>
                  <a:lnTo>
                    <a:pt x="1369878" y="734777"/>
                  </a:lnTo>
                  <a:lnTo>
                    <a:pt x="1364789" y="782824"/>
                  </a:lnTo>
                  <a:lnTo>
                    <a:pt x="1356450" y="829826"/>
                  </a:lnTo>
                  <a:lnTo>
                    <a:pt x="1344977" y="875667"/>
                  </a:lnTo>
                  <a:lnTo>
                    <a:pt x="1330486" y="920230"/>
                  </a:lnTo>
                  <a:lnTo>
                    <a:pt x="1313092" y="963399"/>
                  </a:lnTo>
                  <a:lnTo>
                    <a:pt x="1292912" y="1005059"/>
                  </a:lnTo>
                  <a:lnTo>
                    <a:pt x="1270061" y="1045093"/>
                  </a:lnTo>
                  <a:lnTo>
                    <a:pt x="1244657" y="1083385"/>
                  </a:lnTo>
                  <a:lnTo>
                    <a:pt x="1216814" y="1119819"/>
                  </a:lnTo>
                  <a:lnTo>
                    <a:pt x="1186650" y="1154280"/>
                  </a:lnTo>
                  <a:lnTo>
                    <a:pt x="1154279" y="1186650"/>
                  </a:lnTo>
                  <a:lnTo>
                    <a:pt x="1119819" y="1216815"/>
                  </a:lnTo>
                  <a:lnTo>
                    <a:pt x="1083385" y="1244657"/>
                  </a:lnTo>
                  <a:lnTo>
                    <a:pt x="1045093" y="1270061"/>
                  </a:lnTo>
                  <a:lnTo>
                    <a:pt x="1005059" y="1292912"/>
                  </a:lnTo>
                  <a:lnTo>
                    <a:pt x="963399" y="1313092"/>
                  </a:lnTo>
                  <a:lnTo>
                    <a:pt x="920230" y="1330486"/>
                  </a:lnTo>
                  <a:lnTo>
                    <a:pt x="875667" y="1344977"/>
                  </a:lnTo>
                  <a:lnTo>
                    <a:pt x="829826" y="1356450"/>
                  </a:lnTo>
                  <a:lnTo>
                    <a:pt x="782824" y="1364789"/>
                  </a:lnTo>
                  <a:lnTo>
                    <a:pt x="734776" y="1369878"/>
                  </a:lnTo>
                  <a:lnTo>
                    <a:pt x="685799" y="1371599"/>
                  </a:lnTo>
                  <a:close/>
                </a:path>
              </a:pathLst>
            </a:custGeom>
            <a:solidFill>
              <a:srgbClr val="381621"/>
            </a:solidFill>
          </p:spPr>
          <p:txBody>
            <a:bodyPr wrap="square" lIns="0" tIns="0" rIns="0" bIns="0" rtlCol="0"/>
            <a:lstStyle/>
            <a:p>
              <a:pPr defTabSz="1219170"/>
              <a:endParaRPr sz="2400" kern="0">
                <a:solidFill>
                  <a:sysClr val="windowText" lastClr="000000"/>
                </a:solidFill>
              </a:endParaRPr>
            </a:p>
          </p:txBody>
        </p:sp>
        <p:sp>
          <p:nvSpPr>
            <p:cNvPr id="10" name="object 10"/>
            <p:cNvSpPr/>
            <p:nvPr/>
          </p:nvSpPr>
          <p:spPr>
            <a:xfrm>
              <a:off x="1808812" y="1395000"/>
              <a:ext cx="1371600" cy="1371600"/>
            </a:xfrm>
            <a:custGeom>
              <a:avLst/>
              <a:gdLst/>
              <a:ahLst/>
              <a:cxnLst/>
              <a:rect l="l" t="t" r="r" b="b"/>
              <a:pathLst>
                <a:path w="1371600" h="1371600">
                  <a:moveTo>
                    <a:pt x="685799" y="1371599"/>
                  </a:moveTo>
                  <a:lnTo>
                    <a:pt x="636822" y="1369878"/>
                  </a:lnTo>
                  <a:lnTo>
                    <a:pt x="588775" y="1364789"/>
                  </a:lnTo>
                  <a:lnTo>
                    <a:pt x="541773" y="1356450"/>
                  </a:lnTo>
                  <a:lnTo>
                    <a:pt x="495932" y="1344977"/>
                  </a:lnTo>
                  <a:lnTo>
                    <a:pt x="451369" y="1330486"/>
                  </a:lnTo>
                  <a:lnTo>
                    <a:pt x="408200" y="1313092"/>
                  </a:lnTo>
                  <a:lnTo>
                    <a:pt x="366540" y="1292912"/>
                  </a:lnTo>
                  <a:lnTo>
                    <a:pt x="326506" y="1270061"/>
                  </a:lnTo>
                  <a:lnTo>
                    <a:pt x="288214" y="1244657"/>
                  </a:lnTo>
                  <a:lnTo>
                    <a:pt x="251780" y="1216815"/>
                  </a:lnTo>
                  <a:lnTo>
                    <a:pt x="217319" y="1186650"/>
                  </a:lnTo>
                  <a:lnTo>
                    <a:pt x="184949" y="1154280"/>
                  </a:lnTo>
                  <a:lnTo>
                    <a:pt x="154784" y="1119819"/>
                  </a:lnTo>
                  <a:lnTo>
                    <a:pt x="126942" y="1083385"/>
                  </a:lnTo>
                  <a:lnTo>
                    <a:pt x="101538" y="1045093"/>
                  </a:lnTo>
                  <a:lnTo>
                    <a:pt x="78687" y="1005059"/>
                  </a:lnTo>
                  <a:lnTo>
                    <a:pt x="58507" y="963399"/>
                  </a:lnTo>
                  <a:lnTo>
                    <a:pt x="41113" y="920230"/>
                  </a:lnTo>
                  <a:lnTo>
                    <a:pt x="26622" y="875667"/>
                  </a:lnTo>
                  <a:lnTo>
                    <a:pt x="15149" y="829826"/>
                  </a:lnTo>
                  <a:lnTo>
                    <a:pt x="6810" y="782824"/>
                  </a:lnTo>
                  <a:lnTo>
                    <a:pt x="1721" y="734777"/>
                  </a:lnTo>
                  <a:lnTo>
                    <a:pt x="0" y="685799"/>
                  </a:lnTo>
                  <a:lnTo>
                    <a:pt x="1721" y="636822"/>
                  </a:lnTo>
                  <a:lnTo>
                    <a:pt x="6810" y="588775"/>
                  </a:lnTo>
                  <a:lnTo>
                    <a:pt x="15149" y="541773"/>
                  </a:lnTo>
                  <a:lnTo>
                    <a:pt x="26622" y="495932"/>
                  </a:lnTo>
                  <a:lnTo>
                    <a:pt x="41113" y="451369"/>
                  </a:lnTo>
                  <a:lnTo>
                    <a:pt x="58507" y="408200"/>
                  </a:lnTo>
                  <a:lnTo>
                    <a:pt x="78687" y="366540"/>
                  </a:lnTo>
                  <a:lnTo>
                    <a:pt x="101538" y="326506"/>
                  </a:lnTo>
                  <a:lnTo>
                    <a:pt x="126942" y="288214"/>
                  </a:lnTo>
                  <a:lnTo>
                    <a:pt x="154784" y="251780"/>
                  </a:lnTo>
                  <a:lnTo>
                    <a:pt x="184949" y="217319"/>
                  </a:lnTo>
                  <a:lnTo>
                    <a:pt x="217319" y="184949"/>
                  </a:lnTo>
                  <a:lnTo>
                    <a:pt x="251780" y="154784"/>
                  </a:lnTo>
                  <a:lnTo>
                    <a:pt x="288214" y="126942"/>
                  </a:lnTo>
                  <a:lnTo>
                    <a:pt x="326506" y="101538"/>
                  </a:lnTo>
                  <a:lnTo>
                    <a:pt x="366540" y="78687"/>
                  </a:lnTo>
                  <a:lnTo>
                    <a:pt x="408200" y="58507"/>
                  </a:lnTo>
                  <a:lnTo>
                    <a:pt x="451369" y="41113"/>
                  </a:lnTo>
                  <a:lnTo>
                    <a:pt x="495932" y="26622"/>
                  </a:lnTo>
                  <a:lnTo>
                    <a:pt x="541773" y="15149"/>
                  </a:lnTo>
                  <a:lnTo>
                    <a:pt x="588775" y="6810"/>
                  </a:lnTo>
                  <a:lnTo>
                    <a:pt x="636822" y="1721"/>
                  </a:lnTo>
                  <a:lnTo>
                    <a:pt x="685799" y="0"/>
                  </a:lnTo>
                  <a:lnTo>
                    <a:pt x="733594" y="1721"/>
                  </a:lnTo>
                  <a:lnTo>
                    <a:pt x="734660" y="1721"/>
                  </a:lnTo>
                  <a:lnTo>
                    <a:pt x="784040" y="7070"/>
                  </a:lnTo>
                  <a:lnTo>
                    <a:pt x="832174" y="15800"/>
                  </a:lnTo>
                  <a:lnTo>
                    <a:pt x="879420" y="27898"/>
                  </a:lnTo>
                  <a:lnTo>
                    <a:pt x="925604" y="43292"/>
                  </a:lnTo>
                  <a:lnTo>
                    <a:pt x="970554" y="61911"/>
                  </a:lnTo>
                  <a:lnTo>
                    <a:pt x="1014096" y="83683"/>
                  </a:lnTo>
                  <a:lnTo>
                    <a:pt x="1056058" y="108536"/>
                  </a:lnTo>
                  <a:lnTo>
                    <a:pt x="1096267" y="136398"/>
                  </a:lnTo>
                  <a:lnTo>
                    <a:pt x="1134550" y="167199"/>
                  </a:lnTo>
                  <a:lnTo>
                    <a:pt x="1170733" y="200866"/>
                  </a:lnTo>
                  <a:lnTo>
                    <a:pt x="1204400" y="237049"/>
                  </a:lnTo>
                  <a:lnTo>
                    <a:pt x="1235201" y="275332"/>
                  </a:lnTo>
                  <a:lnTo>
                    <a:pt x="1263063" y="315541"/>
                  </a:lnTo>
                  <a:lnTo>
                    <a:pt x="1287916" y="357503"/>
                  </a:lnTo>
                  <a:lnTo>
                    <a:pt x="1309688" y="401045"/>
                  </a:lnTo>
                  <a:lnTo>
                    <a:pt x="1328307" y="445995"/>
                  </a:lnTo>
                  <a:lnTo>
                    <a:pt x="1343701" y="492179"/>
                  </a:lnTo>
                  <a:lnTo>
                    <a:pt x="1355799" y="539425"/>
                  </a:lnTo>
                  <a:lnTo>
                    <a:pt x="1364529" y="587559"/>
                  </a:lnTo>
                  <a:lnTo>
                    <a:pt x="1369820" y="636408"/>
                  </a:lnTo>
                  <a:lnTo>
                    <a:pt x="1371599" y="685799"/>
                  </a:lnTo>
                  <a:lnTo>
                    <a:pt x="1369878" y="734777"/>
                  </a:lnTo>
                  <a:lnTo>
                    <a:pt x="1364789" y="782824"/>
                  </a:lnTo>
                  <a:lnTo>
                    <a:pt x="1356450" y="829826"/>
                  </a:lnTo>
                  <a:lnTo>
                    <a:pt x="1344977" y="875667"/>
                  </a:lnTo>
                  <a:lnTo>
                    <a:pt x="1330486" y="920230"/>
                  </a:lnTo>
                  <a:lnTo>
                    <a:pt x="1313092" y="963399"/>
                  </a:lnTo>
                  <a:lnTo>
                    <a:pt x="1292912" y="1005059"/>
                  </a:lnTo>
                  <a:lnTo>
                    <a:pt x="1270061" y="1045093"/>
                  </a:lnTo>
                  <a:lnTo>
                    <a:pt x="1244657" y="1083385"/>
                  </a:lnTo>
                  <a:lnTo>
                    <a:pt x="1216815" y="1119819"/>
                  </a:lnTo>
                  <a:lnTo>
                    <a:pt x="1186650" y="1154280"/>
                  </a:lnTo>
                  <a:lnTo>
                    <a:pt x="1154280" y="1186650"/>
                  </a:lnTo>
                  <a:lnTo>
                    <a:pt x="1119819" y="1216815"/>
                  </a:lnTo>
                  <a:lnTo>
                    <a:pt x="1083385" y="1244657"/>
                  </a:lnTo>
                  <a:lnTo>
                    <a:pt x="1045093" y="1270061"/>
                  </a:lnTo>
                  <a:lnTo>
                    <a:pt x="1005059" y="1292912"/>
                  </a:lnTo>
                  <a:lnTo>
                    <a:pt x="963399" y="1313092"/>
                  </a:lnTo>
                  <a:lnTo>
                    <a:pt x="920230" y="1330486"/>
                  </a:lnTo>
                  <a:lnTo>
                    <a:pt x="875667" y="1344977"/>
                  </a:lnTo>
                  <a:lnTo>
                    <a:pt x="829826" y="1356450"/>
                  </a:lnTo>
                  <a:lnTo>
                    <a:pt x="782824" y="1364789"/>
                  </a:lnTo>
                  <a:lnTo>
                    <a:pt x="734777" y="1369878"/>
                  </a:lnTo>
                  <a:lnTo>
                    <a:pt x="685799" y="1371599"/>
                  </a:lnTo>
                  <a:close/>
                </a:path>
              </a:pathLst>
            </a:custGeom>
            <a:solidFill>
              <a:srgbClr val="EE4523"/>
            </a:solidFill>
          </p:spPr>
          <p:txBody>
            <a:bodyPr wrap="square" lIns="0" tIns="0" rIns="0" bIns="0" rtlCol="0"/>
            <a:lstStyle/>
            <a:p>
              <a:pPr defTabSz="1219170"/>
              <a:endParaRPr sz="2400" kern="0">
                <a:solidFill>
                  <a:sysClr val="windowText" lastClr="000000"/>
                </a:solidFill>
              </a:endParaRPr>
            </a:p>
          </p:txBody>
        </p:sp>
        <p:sp>
          <p:nvSpPr>
            <p:cNvPr id="11" name="object 11"/>
            <p:cNvSpPr/>
            <p:nvPr/>
          </p:nvSpPr>
          <p:spPr>
            <a:xfrm>
              <a:off x="1923122" y="1509305"/>
              <a:ext cx="4606925" cy="1143000"/>
            </a:xfrm>
            <a:custGeom>
              <a:avLst/>
              <a:gdLst/>
              <a:ahLst/>
              <a:cxnLst/>
              <a:rect l="l" t="t" r="r" b="b"/>
              <a:pathLst>
                <a:path w="4606925" h="1143000">
                  <a:moveTo>
                    <a:pt x="1143000" y="571500"/>
                  </a:moveTo>
                  <a:lnTo>
                    <a:pt x="1140790" y="521246"/>
                  </a:lnTo>
                  <a:lnTo>
                    <a:pt x="1134224" y="471728"/>
                  </a:lnTo>
                  <a:lnTo>
                    <a:pt x="1123416" y="423176"/>
                  </a:lnTo>
                  <a:lnTo>
                    <a:pt x="1108481" y="375894"/>
                  </a:lnTo>
                  <a:lnTo>
                    <a:pt x="1089520" y="330111"/>
                  </a:lnTo>
                  <a:lnTo>
                    <a:pt x="1066634" y="286105"/>
                  </a:lnTo>
                  <a:lnTo>
                    <a:pt x="1039952" y="244144"/>
                  </a:lnTo>
                  <a:lnTo>
                    <a:pt x="1009573" y="204482"/>
                  </a:lnTo>
                  <a:lnTo>
                    <a:pt x="975601" y="167386"/>
                  </a:lnTo>
                  <a:lnTo>
                    <a:pt x="938517" y="133426"/>
                  </a:lnTo>
                  <a:lnTo>
                    <a:pt x="898855" y="103035"/>
                  </a:lnTo>
                  <a:lnTo>
                    <a:pt x="856881" y="76352"/>
                  </a:lnTo>
                  <a:lnTo>
                    <a:pt x="812888" y="53479"/>
                  </a:lnTo>
                  <a:lnTo>
                    <a:pt x="767105" y="34518"/>
                  </a:lnTo>
                  <a:lnTo>
                    <a:pt x="719810" y="19583"/>
                  </a:lnTo>
                  <a:lnTo>
                    <a:pt x="671271" y="8775"/>
                  </a:lnTo>
                  <a:lnTo>
                    <a:pt x="621741" y="2209"/>
                  </a:lnTo>
                  <a:lnTo>
                    <a:pt x="571500" y="0"/>
                  </a:lnTo>
                  <a:lnTo>
                    <a:pt x="524624" y="1892"/>
                  </a:lnTo>
                  <a:lnTo>
                    <a:pt x="478790" y="7480"/>
                  </a:lnTo>
                  <a:lnTo>
                    <a:pt x="434162" y="16611"/>
                  </a:lnTo>
                  <a:lnTo>
                    <a:pt x="390855" y="29133"/>
                  </a:lnTo>
                  <a:lnTo>
                    <a:pt x="349046" y="44907"/>
                  </a:lnTo>
                  <a:lnTo>
                    <a:pt x="308864" y="63792"/>
                  </a:lnTo>
                  <a:lnTo>
                    <a:pt x="270459" y="85623"/>
                  </a:lnTo>
                  <a:lnTo>
                    <a:pt x="233972" y="110261"/>
                  </a:lnTo>
                  <a:lnTo>
                    <a:pt x="199567" y="137566"/>
                  </a:lnTo>
                  <a:lnTo>
                    <a:pt x="167386" y="167386"/>
                  </a:lnTo>
                  <a:lnTo>
                    <a:pt x="137566" y="199580"/>
                  </a:lnTo>
                  <a:lnTo>
                    <a:pt x="110261" y="233984"/>
                  </a:lnTo>
                  <a:lnTo>
                    <a:pt x="85623" y="270459"/>
                  </a:lnTo>
                  <a:lnTo>
                    <a:pt x="63779" y="308864"/>
                  </a:lnTo>
                  <a:lnTo>
                    <a:pt x="44907" y="349046"/>
                  </a:lnTo>
                  <a:lnTo>
                    <a:pt x="29133" y="390867"/>
                  </a:lnTo>
                  <a:lnTo>
                    <a:pt x="16598" y="434162"/>
                  </a:lnTo>
                  <a:lnTo>
                    <a:pt x="7480" y="478802"/>
                  </a:lnTo>
                  <a:lnTo>
                    <a:pt x="1892" y="524624"/>
                  </a:lnTo>
                  <a:lnTo>
                    <a:pt x="0" y="571500"/>
                  </a:lnTo>
                  <a:lnTo>
                    <a:pt x="1892" y="618375"/>
                  </a:lnTo>
                  <a:lnTo>
                    <a:pt x="7480" y="664197"/>
                  </a:lnTo>
                  <a:lnTo>
                    <a:pt x="16598" y="708837"/>
                  </a:lnTo>
                  <a:lnTo>
                    <a:pt x="29133" y="752144"/>
                  </a:lnTo>
                  <a:lnTo>
                    <a:pt x="44907" y="793953"/>
                  </a:lnTo>
                  <a:lnTo>
                    <a:pt x="63779" y="834136"/>
                  </a:lnTo>
                  <a:lnTo>
                    <a:pt x="85623" y="872540"/>
                  </a:lnTo>
                  <a:lnTo>
                    <a:pt x="110261" y="909015"/>
                  </a:lnTo>
                  <a:lnTo>
                    <a:pt x="137566" y="943432"/>
                  </a:lnTo>
                  <a:lnTo>
                    <a:pt x="167386" y="975614"/>
                  </a:lnTo>
                  <a:lnTo>
                    <a:pt x="199567" y="1005433"/>
                  </a:lnTo>
                  <a:lnTo>
                    <a:pt x="233972" y="1032738"/>
                  </a:lnTo>
                  <a:lnTo>
                    <a:pt x="270459" y="1057376"/>
                  </a:lnTo>
                  <a:lnTo>
                    <a:pt x="308864" y="1079207"/>
                  </a:lnTo>
                  <a:lnTo>
                    <a:pt x="349046" y="1098092"/>
                  </a:lnTo>
                  <a:lnTo>
                    <a:pt x="390855" y="1113866"/>
                  </a:lnTo>
                  <a:lnTo>
                    <a:pt x="434162" y="1126388"/>
                  </a:lnTo>
                  <a:lnTo>
                    <a:pt x="478790" y="1135519"/>
                  </a:lnTo>
                  <a:lnTo>
                    <a:pt x="524624" y="1141107"/>
                  </a:lnTo>
                  <a:lnTo>
                    <a:pt x="571500" y="1143000"/>
                  </a:lnTo>
                  <a:lnTo>
                    <a:pt x="618363" y="1141107"/>
                  </a:lnTo>
                  <a:lnTo>
                    <a:pt x="664197" y="1135519"/>
                  </a:lnTo>
                  <a:lnTo>
                    <a:pt x="708837" y="1126388"/>
                  </a:lnTo>
                  <a:lnTo>
                    <a:pt x="752132" y="1113866"/>
                  </a:lnTo>
                  <a:lnTo>
                    <a:pt x="793953" y="1098092"/>
                  </a:lnTo>
                  <a:lnTo>
                    <a:pt x="834136" y="1079207"/>
                  </a:lnTo>
                  <a:lnTo>
                    <a:pt x="872540" y="1057376"/>
                  </a:lnTo>
                  <a:lnTo>
                    <a:pt x="909015" y="1032738"/>
                  </a:lnTo>
                  <a:lnTo>
                    <a:pt x="943419" y="1005433"/>
                  </a:lnTo>
                  <a:lnTo>
                    <a:pt x="975601" y="975614"/>
                  </a:lnTo>
                  <a:lnTo>
                    <a:pt x="1005420" y="943432"/>
                  </a:lnTo>
                  <a:lnTo>
                    <a:pt x="1032725" y="909015"/>
                  </a:lnTo>
                  <a:lnTo>
                    <a:pt x="1057376" y="872540"/>
                  </a:lnTo>
                  <a:lnTo>
                    <a:pt x="1079207" y="834136"/>
                  </a:lnTo>
                  <a:lnTo>
                    <a:pt x="1098080" y="793953"/>
                  </a:lnTo>
                  <a:lnTo>
                    <a:pt x="1113866" y="752144"/>
                  </a:lnTo>
                  <a:lnTo>
                    <a:pt x="1126388" y="708837"/>
                  </a:lnTo>
                  <a:lnTo>
                    <a:pt x="1135519" y="664197"/>
                  </a:lnTo>
                  <a:lnTo>
                    <a:pt x="1141095" y="618375"/>
                  </a:lnTo>
                  <a:lnTo>
                    <a:pt x="1143000" y="571500"/>
                  </a:lnTo>
                  <a:close/>
                </a:path>
                <a:path w="4606925" h="1143000">
                  <a:moveTo>
                    <a:pt x="2880322" y="571500"/>
                  </a:moveTo>
                  <a:lnTo>
                    <a:pt x="2878112" y="521246"/>
                  </a:lnTo>
                  <a:lnTo>
                    <a:pt x="2871546" y="471728"/>
                  </a:lnTo>
                  <a:lnTo>
                    <a:pt x="2860751" y="423176"/>
                  </a:lnTo>
                  <a:lnTo>
                    <a:pt x="2845803" y="375894"/>
                  </a:lnTo>
                  <a:lnTo>
                    <a:pt x="2826842" y="330111"/>
                  </a:lnTo>
                  <a:lnTo>
                    <a:pt x="2803969" y="286105"/>
                  </a:lnTo>
                  <a:lnTo>
                    <a:pt x="2777286" y="244144"/>
                  </a:lnTo>
                  <a:lnTo>
                    <a:pt x="2746908" y="204482"/>
                  </a:lnTo>
                  <a:lnTo>
                    <a:pt x="2712936" y="167386"/>
                  </a:lnTo>
                  <a:lnTo>
                    <a:pt x="2675839" y="133426"/>
                  </a:lnTo>
                  <a:lnTo>
                    <a:pt x="2636177" y="103035"/>
                  </a:lnTo>
                  <a:lnTo>
                    <a:pt x="2594216" y="76352"/>
                  </a:lnTo>
                  <a:lnTo>
                    <a:pt x="2550210" y="53479"/>
                  </a:lnTo>
                  <a:lnTo>
                    <a:pt x="2504440" y="34518"/>
                  </a:lnTo>
                  <a:lnTo>
                    <a:pt x="2457145" y="19583"/>
                  </a:lnTo>
                  <a:lnTo>
                    <a:pt x="2408605" y="8775"/>
                  </a:lnTo>
                  <a:lnTo>
                    <a:pt x="2359075" y="2209"/>
                  </a:lnTo>
                  <a:lnTo>
                    <a:pt x="2308822" y="0"/>
                  </a:lnTo>
                  <a:lnTo>
                    <a:pt x="2261959" y="1892"/>
                  </a:lnTo>
                  <a:lnTo>
                    <a:pt x="2216124" y="7480"/>
                  </a:lnTo>
                  <a:lnTo>
                    <a:pt x="2171484" y="16611"/>
                  </a:lnTo>
                  <a:lnTo>
                    <a:pt x="2128189" y="29133"/>
                  </a:lnTo>
                  <a:lnTo>
                    <a:pt x="2086368" y="44907"/>
                  </a:lnTo>
                  <a:lnTo>
                    <a:pt x="2046185" y="63792"/>
                  </a:lnTo>
                  <a:lnTo>
                    <a:pt x="2007781" y="85623"/>
                  </a:lnTo>
                  <a:lnTo>
                    <a:pt x="1971306" y="110261"/>
                  </a:lnTo>
                  <a:lnTo>
                    <a:pt x="1936902" y="137566"/>
                  </a:lnTo>
                  <a:lnTo>
                    <a:pt x="1904720" y="167386"/>
                  </a:lnTo>
                  <a:lnTo>
                    <a:pt x="1874901" y="199580"/>
                  </a:lnTo>
                  <a:lnTo>
                    <a:pt x="1847596" y="233984"/>
                  </a:lnTo>
                  <a:lnTo>
                    <a:pt x="1822945" y="270459"/>
                  </a:lnTo>
                  <a:lnTo>
                    <a:pt x="1801114" y="308864"/>
                  </a:lnTo>
                  <a:lnTo>
                    <a:pt x="1782241" y="349046"/>
                  </a:lnTo>
                  <a:lnTo>
                    <a:pt x="1766455" y="390867"/>
                  </a:lnTo>
                  <a:lnTo>
                    <a:pt x="1753933" y="434162"/>
                  </a:lnTo>
                  <a:lnTo>
                    <a:pt x="1744802" y="478802"/>
                  </a:lnTo>
                  <a:lnTo>
                    <a:pt x="1739226" y="524624"/>
                  </a:lnTo>
                  <a:lnTo>
                    <a:pt x="1737321" y="571500"/>
                  </a:lnTo>
                  <a:lnTo>
                    <a:pt x="1739226" y="618375"/>
                  </a:lnTo>
                  <a:lnTo>
                    <a:pt x="1744802" y="664197"/>
                  </a:lnTo>
                  <a:lnTo>
                    <a:pt x="1753933" y="708837"/>
                  </a:lnTo>
                  <a:lnTo>
                    <a:pt x="1766455" y="752144"/>
                  </a:lnTo>
                  <a:lnTo>
                    <a:pt x="1782241" y="793953"/>
                  </a:lnTo>
                  <a:lnTo>
                    <a:pt x="1801114" y="834136"/>
                  </a:lnTo>
                  <a:lnTo>
                    <a:pt x="1822945" y="872540"/>
                  </a:lnTo>
                  <a:lnTo>
                    <a:pt x="1847596" y="909015"/>
                  </a:lnTo>
                  <a:lnTo>
                    <a:pt x="1874901" y="943432"/>
                  </a:lnTo>
                  <a:lnTo>
                    <a:pt x="1904720" y="975614"/>
                  </a:lnTo>
                  <a:lnTo>
                    <a:pt x="1936902" y="1005433"/>
                  </a:lnTo>
                  <a:lnTo>
                    <a:pt x="1971306" y="1032738"/>
                  </a:lnTo>
                  <a:lnTo>
                    <a:pt x="2007781" y="1057376"/>
                  </a:lnTo>
                  <a:lnTo>
                    <a:pt x="2046185" y="1079207"/>
                  </a:lnTo>
                  <a:lnTo>
                    <a:pt x="2086368" y="1098092"/>
                  </a:lnTo>
                  <a:lnTo>
                    <a:pt x="2128189" y="1113866"/>
                  </a:lnTo>
                  <a:lnTo>
                    <a:pt x="2171484" y="1126388"/>
                  </a:lnTo>
                  <a:lnTo>
                    <a:pt x="2216124" y="1135519"/>
                  </a:lnTo>
                  <a:lnTo>
                    <a:pt x="2261959" y="1141107"/>
                  </a:lnTo>
                  <a:lnTo>
                    <a:pt x="2308822" y="1143000"/>
                  </a:lnTo>
                  <a:lnTo>
                    <a:pt x="2355697" y="1141107"/>
                  </a:lnTo>
                  <a:lnTo>
                    <a:pt x="2401532" y="1135519"/>
                  </a:lnTo>
                  <a:lnTo>
                    <a:pt x="2446159" y="1126388"/>
                  </a:lnTo>
                  <a:lnTo>
                    <a:pt x="2489466" y="1113866"/>
                  </a:lnTo>
                  <a:lnTo>
                    <a:pt x="2531275" y="1098092"/>
                  </a:lnTo>
                  <a:lnTo>
                    <a:pt x="2571458" y="1079207"/>
                  </a:lnTo>
                  <a:lnTo>
                    <a:pt x="2609862" y="1057376"/>
                  </a:lnTo>
                  <a:lnTo>
                    <a:pt x="2646349" y="1032738"/>
                  </a:lnTo>
                  <a:lnTo>
                    <a:pt x="2680754" y="1005433"/>
                  </a:lnTo>
                  <a:lnTo>
                    <a:pt x="2712936" y="975614"/>
                  </a:lnTo>
                  <a:lnTo>
                    <a:pt x="2742755" y="943432"/>
                  </a:lnTo>
                  <a:lnTo>
                    <a:pt x="2770060" y="909015"/>
                  </a:lnTo>
                  <a:lnTo>
                    <a:pt x="2794698" y="872540"/>
                  </a:lnTo>
                  <a:lnTo>
                    <a:pt x="2816542" y="834136"/>
                  </a:lnTo>
                  <a:lnTo>
                    <a:pt x="2835414" y="793953"/>
                  </a:lnTo>
                  <a:lnTo>
                    <a:pt x="2851188" y="752144"/>
                  </a:lnTo>
                  <a:lnTo>
                    <a:pt x="2863723" y="708837"/>
                  </a:lnTo>
                  <a:lnTo>
                    <a:pt x="2872841" y="664197"/>
                  </a:lnTo>
                  <a:lnTo>
                    <a:pt x="2878429" y="618375"/>
                  </a:lnTo>
                  <a:lnTo>
                    <a:pt x="2880322" y="571500"/>
                  </a:lnTo>
                  <a:close/>
                </a:path>
                <a:path w="4606925" h="1143000">
                  <a:moveTo>
                    <a:pt x="4606645" y="571500"/>
                  </a:moveTo>
                  <a:lnTo>
                    <a:pt x="4604436" y="521246"/>
                  </a:lnTo>
                  <a:lnTo>
                    <a:pt x="4597870" y="471728"/>
                  </a:lnTo>
                  <a:lnTo>
                    <a:pt x="4587062" y="423176"/>
                  </a:lnTo>
                  <a:lnTo>
                    <a:pt x="4572127" y="375894"/>
                  </a:lnTo>
                  <a:lnTo>
                    <a:pt x="4553166" y="330111"/>
                  </a:lnTo>
                  <a:lnTo>
                    <a:pt x="4530293" y="286105"/>
                  </a:lnTo>
                  <a:lnTo>
                    <a:pt x="4503610" y="244144"/>
                  </a:lnTo>
                  <a:lnTo>
                    <a:pt x="4473219" y="204482"/>
                  </a:lnTo>
                  <a:lnTo>
                    <a:pt x="4439259" y="167386"/>
                  </a:lnTo>
                  <a:lnTo>
                    <a:pt x="4402163" y="133426"/>
                  </a:lnTo>
                  <a:lnTo>
                    <a:pt x="4362501" y="103035"/>
                  </a:lnTo>
                  <a:lnTo>
                    <a:pt x="4320540" y="76352"/>
                  </a:lnTo>
                  <a:lnTo>
                    <a:pt x="4276534" y="53479"/>
                  </a:lnTo>
                  <a:lnTo>
                    <a:pt x="4230751" y="34518"/>
                  </a:lnTo>
                  <a:lnTo>
                    <a:pt x="4183469" y="19583"/>
                  </a:lnTo>
                  <a:lnTo>
                    <a:pt x="4134916" y="8775"/>
                  </a:lnTo>
                  <a:lnTo>
                    <a:pt x="4085399" y="2209"/>
                  </a:lnTo>
                  <a:lnTo>
                    <a:pt x="4035145" y="0"/>
                  </a:lnTo>
                  <a:lnTo>
                    <a:pt x="3988270" y="1892"/>
                  </a:lnTo>
                  <a:lnTo>
                    <a:pt x="3942448" y="7480"/>
                  </a:lnTo>
                  <a:lnTo>
                    <a:pt x="3897807" y="16611"/>
                  </a:lnTo>
                  <a:lnTo>
                    <a:pt x="3854513" y="29133"/>
                  </a:lnTo>
                  <a:lnTo>
                    <a:pt x="3812692" y="44907"/>
                  </a:lnTo>
                  <a:lnTo>
                    <a:pt x="3772509" y="63792"/>
                  </a:lnTo>
                  <a:lnTo>
                    <a:pt x="3734104" y="85623"/>
                  </a:lnTo>
                  <a:lnTo>
                    <a:pt x="3697630" y="110261"/>
                  </a:lnTo>
                  <a:lnTo>
                    <a:pt x="3663213" y="137566"/>
                  </a:lnTo>
                  <a:lnTo>
                    <a:pt x="3631031" y="167386"/>
                  </a:lnTo>
                  <a:lnTo>
                    <a:pt x="3601212" y="199580"/>
                  </a:lnTo>
                  <a:lnTo>
                    <a:pt x="3573907" y="233984"/>
                  </a:lnTo>
                  <a:lnTo>
                    <a:pt x="3549269" y="270459"/>
                  </a:lnTo>
                  <a:lnTo>
                    <a:pt x="3527437" y="308864"/>
                  </a:lnTo>
                  <a:lnTo>
                    <a:pt x="3508552" y="349046"/>
                  </a:lnTo>
                  <a:lnTo>
                    <a:pt x="3492779" y="390867"/>
                  </a:lnTo>
                  <a:lnTo>
                    <a:pt x="3480257" y="434162"/>
                  </a:lnTo>
                  <a:lnTo>
                    <a:pt x="3471126" y="478802"/>
                  </a:lnTo>
                  <a:lnTo>
                    <a:pt x="3465538" y="524624"/>
                  </a:lnTo>
                  <a:lnTo>
                    <a:pt x="3463645" y="571500"/>
                  </a:lnTo>
                  <a:lnTo>
                    <a:pt x="3465538" y="618375"/>
                  </a:lnTo>
                  <a:lnTo>
                    <a:pt x="3471126" y="664197"/>
                  </a:lnTo>
                  <a:lnTo>
                    <a:pt x="3480257" y="708837"/>
                  </a:lnTo>
                  <a:lnTo>
                    <a:pt x="3492779" y="752144"/>
                  </a:lnTo>
                  <a:lnTo>
                    <a:pt x="3508552" y="793953"/>
                  </a:lnTo>
                  <a:lnTo>
                    <a:pt x="3527437" y="834136"/>
                  </a:lnTo>
                  <a:lnTo>
                    <a:pt x="3549269" y="872540"/>
                  </a:lnTo>
                  <a:lnTo>
                    <a:pt x="3573907" y="909015"/>
                  </a:lnTo>
                  <a:lnTo>
                    <a:pt x="3601212" y="943432"/>
                  </a:lnTo>
                  <a:lnTo>
                    <a:pt x="3631031" y="975614"/>
                  </a:lnTo>
                  <a:lnTo>
                    <a:pt x="3663213" y="1005433"/>
                  </a:lnTo>
                  <a:lnTo>
                    <a:pt x="3697630" y="1032738"/>
                  </a:lnTo>
                  <a:lnTo>
                    <a:pt x="3734104" y="1057376"/>
                  </a:lnTo>
                  <a:lnTo>
                    <a:pt x="3772509" y="1079207"/>
                  </a:lnTo>
                  <a:lnTo>
                    <a:pt x="3812692" y="1098092"/>
                  </a:lnTo>
                  <a:lnTo>
                    <a:pt x="3854513" y="1113866"/>
                  </a:lnTo>
                  <a:lnTo>
                    <a:pt x="3897807" y="1126388"/>
                  </a:lnTo>
                  <a:lnTo>
                    <a:pt x="3942448" y="1135519"/>
                  </a:lnTo>
                  <a:lnTo>
                    <a:pt x="3988270" y="1141107"/>
                  </a:lnTo>
                  <a:lnTo>
                    <a:pt x="4035145" y="1143000"/>
                  </a:lnTo>
                  <a:lnTo>
                    <a:pt x="4082021" y="1141107"/>
                  </a:lnTo>
                  <a:lnTo>
                    <a:pt x="4127843" y="1135519"/>
                  </a:lnTo>
                  <a:lnTo>
                    <a:pt x="4172483" y="1126388"/>
                  </a:lnTo>
                  <a:lnTo>
                    <a:pt x="4215777" y="1113866"/>
                  </a:lnTo>
                  <a:lnTo>
                    <a:pt x="4257599" y="1098092"/>
                  </a:lnTo>
                  <a:lnTo>
                    <a:pt x="4297781" y="1079207"/>
                  </a:lnTo>
                  <a:lnTo>
                    <a:pt x="4336186" y="1057376"/>
                  </a:lnTo>
                  <a:lnTo>
                    <a:pt x="4372661" y="1032738"/>
                  </a:lnTo>
                  <a:lnTo>
                    <a:pt x="4407078" y="1005433"/>
                  </a:lnTo>
                  <a:lnTo>
                    <a:pt x="4439259" y="975614"/>
                  </a:lnTo>
                  <a:lnTo>
                    <a:pt x="4469079" y="943432"/>
                  </a:lnTo>
                  <a:lnTo>
                    <a:pt x="4496384" y="909015"/>
                  </a:lnTo>
                  <a:lnTo>
                    <a:pt x="4521022" y="872540"/>
                  </a:lnTo>
                  <a:lnTo>
                    <a:pt x="4542853" y="834136"/>
                  </a:lnTo>
                  <a:lnTo>
                    <a:pt x="4561738" y="793953"/>
                  </a:lnTo>
                  <a:lnTo>
                    <a:pt x="4577512" y="752144"/>
                  </a:lnTo>
                  <a:lnTo>
                    <a:pt x="4590034" y="708837"/>
                  </a:lnTo>
                  <a:lnTo>
                    <a:pt x="4599165" y="664197"/>
                  </a:lnTo>
                  <a:lnTo>
                    <a:pt x="4604753" y="618375"/>
                  </a:lnTo>
                  <a:lnTo>
                    <a:pt x="4606645" y="571500"/>
                  </a:lnTo>
                  <a:close/>
                </a:path>
              </a:pathLst>
            </a:custGeom>
            <a:solidFill>
              <a:srgbClr val="FFFFFF"/>
            </a:solidFill>
          </p:spPr>
          <p:txBody>
            <a:bodyPr wrap="square" lIns="0" tIns="0" rIns="0" bIns="0" rtlCol="0"/>
            <a:lstStyle/>
            <a:p>
              <a:pPr defTabSz="1219170"/>
              <a:endParaRPr sz="2400" kern="0">
                <a:solidFill>
                  <a:sysClr val="windowText" lastClr="000000"/>
                </a:solidFill>
              </a:endParaRPr>
            </a:p>
          </p:txBody>
        </p:sp>
        <p:sp>
          <p:nvSpPr>
            <p:cNvPr id="12" name="object 12"/>
            <p:cNvSpPr/>
            <p:nvPr/>
          </p:nvSpPr>
          <p:spPr>
            <a:xfrm>
              <a:off x="7011406" y="1395000"/>
              <a:ext cx="1371600" cy="1371600"/>
            </a:xfrm>
            <a:custGeom>
              <a:avLst/>
              <a:gdLst/>
              <a:ahLst/>
              <a:cxnLst/>
              <a:rect l="l" t="t" r="r" b="b"/>
              <a:pathLst>
                <a:path w="1371600" h="1371600">
                  <a:moveTo>
                    <a:pt x="685799" y="1371599"/>
                  </a:moveTo>
                  <a:lnTo>
                    <a:pt x="636822" y="1369878"/>
                  </a:lnTo>
                  <a:lnTo>
                    <a:pt x="588775" y="1364789"/>
                  </a:lnTo>
                  <a:lnTo>
                    <a:pt x="541773" y="1356450"/>
                  </a:lnTo>
                  <a:lnTo>
                    <a:pt x="495932" y="1344977"/>
                  </a:lnTo>
                  <a:lnTo>
                    <a:pt x="451369" y="1330486"/>
                  </a:lnTo>
                  <a:lnTo>
                    <a:pt x="408200" y="1313092"/>
                  </a:lnTo>
                  <a:lnTo>
                    <a:pt x="366540" y="1292912"/>
                  </a:lnTo>
                  <a:lnTo>
                    <a:pt x="326506" y="1270061"/>
                  </a:lnTo>
                  <a:lnTo>
                    <a:pt x="288214" y="1244657"/>
                  </a:lnTo>
                  <a:lnTo>
                    <a:pt x="251780" y="1216815"/>
                  </a:lnTo>
                  <a:lnTo>
                    <a:pt x="217319" y="1186650"/>
                  </a:lnTo>
                  <a:lnTo>
                    <a:pt x="184949" y="1154280"/>
                  </a:lnTo>
                  <a:lnTo>
                    <a:pt x="154784" y="1119819"/>
                  </a:lnTo>
                  <a:lnTo>
                    <a:pt x="126942" y="1083385"/>
                  </a:lnTo>
                  <a:lnTo>
                    <a:pt x="101538" y="1045093"/>
                  </a:lnTo>
                  <a:lnTo>
                    <a:pt x="78687" y="1005059"/>
                  </a:lnTo>
                  <a:lnTo>
                    <a:pt x="58507" y="963399"/>
                  </a:lnTo>
                  <a:lnTo>
                    <a:pt x="41113" y="920230"/>
                  </a:lnTo>
                  <a:lnTo>
                    <a:pt x="26622" y="875667"/>
                  </a:lnTo>
                  <a:lnTo>
                    <a:pt x="15149" y="829826"/>
                  </a:lnTo>
                  <a:lnTo>
                    <a:pt x="6810" y="782824"/>
                  </a:lnTo>
                  <a:lnTo>
                    <a:pt x="1721" y="734777"/>
                  </a:lnTo>
                  <a:lnTo>
                    <a:pt x="0" y="685799"/>
                  </a:lnTo>
                  <a:lnTo>
                    <a:pt x="1721" y="636822"/>
                  </a:lnTo>
                  <a:lnTo>
                    <a:pt x="6810" y="588775"/>
                  </a:lnTo>
                  <a:lnTo>
                    <a:pt x="15149" y="541773"/>
                  </a:lnTo>
                  <a:lnTo>
                    <a:pt x="26622" y="495932"/>
                  </a:lnTo>
                  <a:lnTo>
                    <a:pt x="41113" y="451369"/>
                  </a:lnTo>
                  <a:lnTo>
                    <a:pt x="58507" y="408200"/>
                  </a:lnTo>
                  <a:lnTo>
                    <a:pt x="78687" y="366540"/>
                  </a:lnTo>
                  <a:lnTo>
                    <a:pt x="101538" y="326506"/>
                  </a:lnTo>
                  <a:lnTo>
                    <a:pt x="126942" y="288214"/>
                  </a:lnTo>
                  <a:lnTo>
                    <a:pt x="154784" y="251780"/>
                  </a:lnTo>
                  <a:lnTo>
                    <a:pt x="184949" y="217319"/>
                  </a:lnTo>
                  <a:lnTo>
                    <a:pt x="217319" y="184949"/>
                  </a:lnTo>
                  <a:lnTo>
                    <a:pt x="251780" y="154784"/>
                  </a:lnTo>
                  <a:lnTo>
                    <a:pt x="288214" y="126942"/>
                  </a:lnTo>
                  <a:lnTo>
                    <a:pt x="326506" y="101538"/>
                  </a:lnTo>
                  <a:lnTo>
                    <a:pt x="366540" y="78687"/>
                  </a:lnTo>
                  <a:lnTo>
                    <a:pt x="408200" y="58507"/>
                  </a:lnTo>
                  <a:lnTo>
                    <a:pt x="451369" y="41113"/>
                  </a:lnTo>
                  <a:lnTo>
                    <a:pt x="495932" y="26622"/>
                  </a:lnTo>
                  <a:lnTo>
                    <a:pt x="541773" y="15149"/>
                  </a:lnTo>
                  <a:lnTo>
                    <a:pt x="588775" y="6810"/>
                  </a:lnTo>
                  <a:lnTo>
                    <a:pt x="636822" y="1721"/>
                  </a:lnTo>
                  <a:lnTo>
                    <a:pt x="685799" y="0"/>
                  </a:lnTo>
                  <a:lnTo>
                    <a:pt x="733594" y="1721"/>
                  </a:lnTo>
                  <a:lnTo>
                    <a:pt x="734660" y="1721"/>
                  </a:lnTo>
                  <a:lnTo>
                    <a:pt x="784040" y="7070"/>
                  </a:lnTo>
                  <a:lnTo>
                    <a:pt x="832174" y="15800"/>
                  </a:lnTo>
                  <a:lnTo>
                    <a:pt x="879420" y="27898"/>
                  </a:lnTo>
                  <a:lnTo>
                    <a:pt x="925604" y="43292"/>
                  </a:lnTo>
                  <a:lnTo>
                    <a:pt x="970553" y="61911"/>
                  </a:lnTo>
                  <a:lnTo>
                    <a:pt x="1014096" y="83683"/>
                  </a:lnTo>
                  <a:lnTo>
                    <a:pt x="1056058" y="108536"/>
                  </a:lnTo>
                  <a:lnTo>
                    <a:pt x="1096267" y="136398"/>
                  </a:lnTo>
                  <a:lnTo>
                    <a:pt x="1134550" y="167199"/>
                  </a:lnTo>
                  <a:lnTo>
                    <a:pt x="1170733" y="200866"/>
                  </a:lnTo>
                  <a:lnTo>
                    <a:pt x="1204400" y="237049"/>
                  </a:lnTo>
                  <a:lnTo>
                    <a:pt x="1235200" y="275332"/>
                  </a:lnTo>
                  <a:lnTo>
                    <a:pt x="1263063" y="315541"/>
                  </a:lnTo>
                  <a:lnTo>
                    <a:pt x="1287916" y="357503"/>
                  </a:lnTo>
                  <a:lnTo>
                    <a:pt x="1309688" y="401045"/>
                  </a:lnTo>
                  <a:lnTo>
                    <a:pt x="1328307" y="445995"/>
                  </a:lnTo>
                  <a:lnTo>
                    <a:pt x="1343701" y="492179"/>
                  </a:lnTo>
                  <a:lnTo>
                    <a:pt x="1355799" y="539425"/>
                  </a:lnTo>
                  <a:lnTo>
                    <a:pt x="1364529" y="587559"/>
                  </a:lnTo>
                  <a:lnTo>
                    <a:pt x="1369820" y="636408"/>
                  </a:lnTo>
                  <a:lnTo>
                    <a:pt x="1371599" y="685799"/>
                  </a:lnTo>
                  <a:lnTo>
                    <a:pt x="1369878" y="734777"/>
                  </a:lnTo>
                  <a:lnTo>
                    <a:pt x="1364789" y="782824"/>
                  </a:lnTo>
                  <a:lnTo>
                    <a:pt x="1356450" y="829826"/>
                  </a:lnTo>
                  <a:lnTo>
                    <a:pt x="1344977" y="875667"/>
                  </a:lnTo>
                  <a:lnTo>
                    <a:pt x="1330486" y="920230"/>
                  </a:lnTo>
                  <a:lnTo>
                    <a:pt x="1313092" y="963399"/>
                  </a:lnTo>
                  <a:lnTo>
                    <a:pt x="1292912" y="1005059"/>
                  </a:lnTo>
                  <a:lnTo>
                    <a:pt x="1270061" y="1045093"/>
                  </a:lnTo>
                  <a:lnTo>
                    <a:pt x="1244657" y="1083385"/>
                  </a:lnTo>
                  <a:lnTo>
                    <a:pt x="1216815" y="1119819"/>
                  </a:lnTo>
                  <a:lnTo>
                    <a:pt x="1186650" y="1154280"/>
                  </a:lnTo>
                  <a:lnTo>
                    <a:pt x="1154280" y="1186650"/>
                  </a:lnTo>
                  <a:lnTo>
                    <a:pt x="1119819" y="1216815"/>
                  </a:lnTo>
                  <a:lnTo>
                    <a:pt x="1083385" y="1244657"/>
                  </a:lnTo>
                  <a:lnTo>
                    <a:pt x="1045093" y="1270061"/>
                  </a:lnTo>
                  <a:lnTo>
                    <a:pt x="1005059" y="1292912"/>
                  </a:lnTo>
                  <a:lnTo>
                    <a:pt x="963399" y="1313092"/>
                  </a:lnTo>
                  <a:lnTo>
                    <a:pt x="920230" y="1330486"/>
                  </a:lnTo>
                  <a:lnTo>
                    <a:pt x="875667" y="1344977"/>
                  </a:lnTo>
                  <a:lnTo>
                    <a:pt x="829826" y="1356450"/>
                  </a:lnTo>
                  <a:lnTo>
                    <a:pt x="782824" y="1364789"/>
                  </a:lnTo>
                  <a:lnTo>
                    <a:pt x="734777" y="1369878"/>
                  </a:lnTo>
                  <a:lnTo>
                    <a:pt x="685799" y="1371599"/>
                  </a:lnTo>
                  <a:close/>
                </a:path>
              </a:pathLst>
            </a:custGeom>
            <a:solidFill>
              <a:srgbClr val="00293C"/>
            </a:solidFill>
          </p:spPr>
          <p:txBody>
            <a:bodyPr wrap="square" lIns="0" tIns="0" rIns="0" bIns="0" rtlCol="0"/>
            <a:lstStyle/>
            <a:p>
              <a:pPr defTabSz="1219170"/>
              <a:endParaRPr sz="2400" kern="0">
                <a:solidFill>
                  <a:sysClr val="windowText" lastClr="000000"/>
                </a:solidFill>
              </a:endParaRPr>
            </a:p>
          </p:txBody>
        </p:sp>
        <p:sp>
          <p:nvSpPr>
            <p:cNvPr id="13" name="object 13"/>
            <p:cNvSpPr/>
            <p:nvPr/>
          </p:nvSpPr>
          <p:spPr>
            <a:xfrm>
              <a:off x="7125720" y="1509300"/>
              <a:ext cx="1143000" cy="1143000"/>
            </a:xfrm>
            <a:custGeom>
              <a:avLst/>
              <a:gdLst/>
              <a:ahLst/>
              <a:cxnLst/>
              <a:rect l="l" t="t" r="r" b="b"/>
              <a:pathLst>
                <a:path w="1143000" h="1143000">
                  <a:moveTo>
                    <a:pt x="571499" y="1142999"/>
                  </a:moveTo>
                  <a:lnTo>
                    <a:pt x="524628" y="1141105"/>
                  </a:lnTo>
                  <a:lnTo>
                    <a:pt x="478799" y="1135520"/>
                  </a:lnTo>
                  <a:lnTo>
                    <a:pt x="434161" y="1126390"/>
                  </a:lnTo>
                  <a:lnTo>
                    <a:pt x="390861" y="1113864"/>
                  </a:lnTo>
                  <a:lnTo>
                    <a:pt x="349046" y="1098088"/>
                  </a:lnTo>
                  <a:lnTo>
                    <a:pt x="308862" y="1079210"/>
                  </a:lnTo>
                  <a:lnTo>
                    <a:pt x="270458" y="1057376"/>
                  </a:lnTo>
                  <a:lnTo>
                    <a:pt x="233979" y="1032733"/>
                  </a:lnTo>
                  <a:lnTo>
                    <a:pt x="199573" y="1005429"/>
                  </a:lnTo>
                  <a:lnTo>
                    <a:pt x="167388" y="975611"/>
                  </a:lnTo>
                  <a:lnTo>
                    <a:pt x="137570" y="943426"/>
                  </a:lnTo>
                  <a:lnTo>
                    <a:pt x="110266" y="909020"/>
                  </a:lnTo>
                  <a:lnTo>
                    <a:pt x="85623" y="872541"/>
                  </a:lnTo>
                  <a:lnTo>
                    <a:pt x="63789" y="834137"/>
                  </a:lnTo>
                  <a:lnTo>
                    <a:pt x="44911" y="793953"/>
                  </a:lnTo>
                  <a:lnTo>
                    <a:pt x="29135" y="752138"/>
                  </a:lnTo>
                  <a:lnTo>
                    <a:pt x="16609" y="708838"/>
                  </a:lnTo>
                  <a:lnTo>
                    <a:pt x="7479" y="664200"/>
                  </a:lnTo>
                  <a:lnTo>
                    <a:pt x="1894" y="618371"/>
                  </a:lnTo>
                  <a:lnTo>
                    <a:pt x="0" y="571499"/>
                  </a:lnTo>
                  <a:lnTo>
                    <a:pt x="1894" y="524628"/>
                  </a:lnTo>
                  <a:lnTo>
                    <a:pt x="7479" y="478799"/>
                  </a:lnTo>
                  <a:lnTo>
                    <a:pt x="16609" y="434161"/>
                  </a:lnTo>
                  <a:lnTo>
                    <a:pt x="29135" y="390861"/>
                  </a:lnTo>
                  <a:lnTo>
                    <a:pt x="44911" y="349046"/>
                  </a:lnTo>
                  <a:lnTo>
                    <a:pt x="63789" y="308862"/>
                  </a:lnTo>
                  <a:lnTo>
                    <a:pt x="85623" y="270458"/>
                  </a:lnTo>
                  <a:lnTo>
                    <a:pt x="110266" y="233979"/>
                  </a:lnTo>
                  <a:lnTo>
                    <a:pt x="137570" y="199573"/>
                  </a:lnTo>
                  <a:lnTo>
                    <a:pt x="167388" y="167388"/>
                  </a:lnTo>
                  <a:lnTo>
                    <a:pt x="199573" y="137570"/>
                  </a:lnTo>
                  <a:lnTo>
                    <a:pt x="233979" y="110266"/>
                  </a:lnTo>
                  <a:lnTo>
                    <a:pt x="270458" y="85623"/>
                  </a:lnTo>
                  <a:lnTo>
                    <a:pt x="308862" y="63789"/>
                  </a:lnTo>
                  <a:lnTo>
                    <a:pt x="349046" y="44911"/>
                  </a:lnTo>
                  <a:lnTo>
                    <a:pt x="390861" y="29135"/>
                  </a:lnTo>
                  <a:lnTo>
                    <a:pt x="434161" y="16609"/>
                  </a:lnTo>
                  <a:lnTo>
                    <a:pt x="478799" y="7479"/>
                  </a:lnTo>
                  <a:lnTo>
                    <a:pt x="524628" y="1894"/>
                  </a:lnTo>
                  <a:lnTo>
                    <a:pt x="571499" y="0"/>
                  </a:lnTo>
                  <a:lnTo>
                    <a:pt x="621750" y="2211"/>
                  </a:lnTo>
                  <a:lnTo>
                    <a:pt x="671277" y="8774"/>
                  </a:lnTo>
                  <a:lnTo>
                    <a:pt x="719817" y="19579"/>
                  </a:lnTo>
                  <a:lnTo>
                    <a:pt x="767109" y="34517"/>
                  </a:lnTo>
                  <a:lnTo>
                    <a:pt x="812887" y="53480"/>
                  </a:lnTo>
                  <a:lnTo>
                    <a:pt x="856890" y="76357"/>
                  </a:lnTo>
                  <a:lnTo>
                    <a:pt x="898853" y="103040"/>
                  </a:lnTo>
                  <a:lnTo>
                    <a:pt x="938515" y="133420"/>
                  </a:lnTo>
                  <a:lnTo>
                    <a:pt x="975611" y="167388"/>
                  </a:lnTo>
                  <a:lnTo>
                    <a:pt x="1009579" y="204484"/>
                  </a:lnTo>
                  <a:lnTo>
                    <a:pt x="1039959" y="244146"/>
                  </a:lnTo>
                  <a:lnTo>
                    <a:pt x="1066642" y="286109"/>
                  </a:lnTo>
                  <a:lnTo>
                    <a:pt x="1089519" y="330112"/>
                  </a:lnTo>
                  <a:lnTo>
                    <a:pt x="1108481" y="375891"/>
                  </a:lnTo>
                  <a:lnTo>
                    <a:pt x="1123420" y="423182"/>
                  </a:lnTo>
                  <a:lnTo>
                    <a:pt x="1134225" y="471723"/>
                  </a:lnTo>
                  <a:lnTo>
                    <a:pt x="1140788" y="521250"/>
                  </a:lnTo>
                  <a:lnTo>
                    <a:pt x="1142999" y="571499"/>
                  </a:lnTo>
                  <a:lnTo>
                    <a:pt x="1141105" y="618371"/>
                  </a:lnTo>
                  <a:lnTo>
                    <a:pt x="1135520" y="664200"/>
                  </a:lnTo>
                  <a:lnTo>
                    <a:pt x="1126390" y="708838"/>
                  </a:lnTo>
                  <a:lnTo>
                    <a:pt x="1113864" y="752138"/>
                  </a:lnTo>
                  <a:lnTo>
                    <a:pt x="1098088" y="793953"/>
                  </a:lnTo>
                  <a:lnTo>
                    <a:pt x="1079210" y="834137"/>
                  </a:lnTo>
                  <a:lnTo>
                    <a:pt x="1057376" y="872541"/>
                  </a:lnTo>
                  <a:lnTo>
                    <a:pt x="1032733" y="909020"/>
                  </a:lnTo>
                  <a:lnTo>
                    <a:pt x="1005429" y="943426"/>
                  </a:lnTo>
                  <a:lnTo>
                    <a:pt x="975611" y="975611"/>
                  </a:lnTo>
                  <a:lnTo>
                    <a:pt x="943426" y="1005429"/>
                  </a:lnTo>
                  <a:lnTo>
                    <a:pt x="909020" y="1032733"/>
                  </a:lnTo>
                  <a:lnTo>
                    <a:pt x="872541" y="1057376"/>
                  </a:lnTo>
                  <a:lnTo>
                    <a:pt x="834137" y="1079210"/>
                  </a:lnTo>
                  <a:lnTo>
                    <a:pt x="793953" y="1098088"/>
                  </a:lnTo>
                  <a:lnTo>
                    <a:pt x="752138" y="1113864"/>
                  </a:lnTo>
                  <a:lnTo>
                    <a:pt x="708838" y="1126390"/>
                  </a:lnTo>
                  <a:lnTo>
                    <a:pt x="664200" y="1135520"/>
                  </a:lnTo>
                  <a:lnTo>
                    <a:pt x="618371" y="1141105"/>
                  </a:lnTo>
                  <a:lnTo>
                    <a:pt x="571499" y="1142999"/>
                  </a:lnTo>
                  <a:close/>
                </a:path>
              </a:pathLst>
            </a:custGeom>
            <a:solidFill>
              <a:srgbClr val="FFFFFF"/>
            </a:solidFill>
          </p:spPr>
          <p:txBody>
            <a:bodyPr wrap="square" lIns="0" tIns="0" rIns="0" bIns="0" rtlCol="0"/>
            <a:lstStyle/>
            <a:p>
              <a:pPr defTabSz="1219170"/>
              <a:endParaRPr sz="2400" kern="0">
                <a:solidFill>
                  <a:sysClr val="windowText" lastClr="000000"/>
                </a:solidFill>
              </a:endParaRPr>
            </a:p>
          </p:txBody>
        </p:sp>
        <p:pic>
          <p:nvPicPr>
            <p:cNvPr id="14" name="object 14"/>
            <p:cNvPicPr/>
            <p:nvPr/>
          </p:nvPicPr>
          <p:blipFill>
            <a:blip r:embed="rId3" cstate="print"/>
            <a:stretch>
              <a:fillRect/>
            </a:stretch>
          </p:blipFill>
          <p:spPr>
            <a:xfrm>
              <a:off x="5432505" y="3095811"/>
              <a:ext cx="2101799" cy="2047688"/>
            </a:xfrm>
            <a:prstGeom prst="rect">
              <a:avLst/>
            </a:prstGeom>
          </p:spPr>
        </p:pic>
        <p:pic>
          <p:nvPicPr>
            <p:cNvPr id="15" name="object 15"/>
            <p:cNvPicPr/>
            <p:nvPr/>
          </p:nvPicPr>
          <p:blipFill>
            <a:blip r:embed="rId4" cstate="print"/>
            <a:stretch>
              <a:fillRect/>
            </a:stretch>
          </p:blipFill>
          <p:spPr>
            <a:xfrm>
              <a:off x="3682018" y="3095811"/>
              <a:ext cx="2101800" cy="2047688"/>
            </a:xfrm>
            <a:prstGeom prst="rect">
              <a:avLst/>
            </a:prstGeom>
          </p:spPr>
        </p:pic>
        <p:pic>
          <p:nvPicPr>
            <p:cNvPr id="16" name="object 16"/>
            <p:cNvPicPr/>
            <p:nvPr/>
          </p:nvPicPr>
          <p:blipFill>
            <a:blip r:embed="rId5" cstate="print"/>
            <a:stretch>
              <a:fillRect/>
            </a:stretch>
          </p:blipFill>
          <p:spPr>
            <a:xfrm>
              <a:off x="229555" y="3095811"/>
              <a:ext cx="2101800" cy="2047688"/>
            </a:xfrm>
            <a:prstGeom prst="rect">
              <a:avLst/>
            </a:prstGeom>
          </p:spPr>
        </p:pic>
        <p:pic>
          <p:nvPicPr>
            <p:cNvPr id="17" name="object 17"/>
            <p:cNvPicPr/>
            <p:nvPr/>
          </p:nvPicPr>
          <p:blipFill>
            <a:blip r:embed="rId6" cstate="print"/>
            <a:stretch>
              <a:fillRect/>
            </a:stretch>
          </p:blipFill>
          <p:spPr>
            <a:xfrm>
              <a:off x="1957055" y="3095811"/>
              <a:ext cx="2101800" cy="2047688"/>
            </a:xfrm>
            <a:prstGeom prst="rect">
              <a:avLst/>
            </a:prstGeom>
          </p:spPr>
        </p:pic>
        <p:pic>
          <p:nvPicPr>
            <p:cNvPr id="18" name="object 18"/>
            <p:cNvPicPr/>
            <p:nvPr/>
          </p:nvPicPr>
          <p:blipFill>
            <a:blip r:embed="rId7" cstate="print"/>
            <a:stretch>
              <a:fillRect/>
            </a:stretch>
          </p:blipFill>
          <p:spPr>
            <a:xfrm>
              <a:off x="0" y="4777801"/>
              <a:ext cx="9144002" cy="365699"/>
            </a:xfrm>
            <a:prstGeom prst="rect">
              <a:avLst/>
            </a:prstGeom>
          </p:spPr>
        </p:pic>
        <p:sp>
          <p:nvSpPr>
            <p:cNvPr id="19" name="object 19"/>
            <p:cNvSpPr/>
            <p:nvPr/>
          </p:nvSpPr>
          <p:spPr>
            <a:xfrm>
              <a:off x="152400" y="4657300"/>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20" name="object 20"/>
            <p:cNvSpPr/>
            <p:nvPr/>
          </p:nvSpPr>
          <p:spPr>
            <a:xfrm>
              <a:off x="8626199" y="4657300"/>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21" name="object 21"/>
            <p:cNvPicPr/>
            <p:nvPr/>
          </p:nvPicPr>
          <p:blipFill>
            <a:blip r:embed="rId8" cstate="print"/>
            <a:stretch>
              <a:fillRect/>
            </a:stretch>
          </p:blipFill>
          <p:spPr>
            <a:xfrm>
              <a:off x="311700" y="4721154"/>
              <a:ext cx="640078" cy="227920"/>
            </a:xfrm>
            <a:prstGeom prst="rect">
              <a:avLst/>
            </a:prstGeom>
          </p:spPr>
        </p:pic>
        <p:pic>
          <p:nvPicPr>
            <p:cNvPr id="22" name="object 22"/>
            <p:cNvPicPr/>
            <p:nvPr/>
          </p:nvPicPr>
          <p:blipFill>
            <a:blip r:embed="rId9" cstate="print"/>
            <a:stretch>
              <a:fillRect/>
            </a:stretch>
          </p:blipFill>
          <p:spPr>
            <a:xfrm>
              <a:off x="1968861" y="1555050"/>
              <a:ext cx="1051499" cy="1051499"/>
            </a:xfrm>
            <a:prstGeom prst="rect">
              <a:avLst/>
            </a:prstGeom>
          </p:spPr>
        </p:pic>
      </p:grpSp>
      <p:sp>
        <p:nvSpPr>
          <p:cNvPr id="23" name="object 23">
            <a:extLst>
              <a:ext uri="{C183D7F6-B498-43B3-948B-1728B52AA6E4}">
                <adec:decorative xmlns:adec="http://schemas.microsoft.com/office/drawing/2017/decorative" val="1"/>
              </a:ext>
            </a:extLst>
          </p:cNvPr>
          <p:cNvSpPr txBox="1"/>
          <p:nvPr/>
        </p:nvSpPr>
        <p:spPr>
          <a:xfrm rot="18000000">
            <a:off x="6720803" y="4008321"/>
            <a:ext cx="904640" cy="312073"/>
          </a:xfrm>
          <a:prstGeom prst="rect">
            <a:avLst/>
          </a:prstGeom>
        </p:spPr>
        <p:txBody>
          <a:bodyPr vert="horz" wrap="square" lIns="0" tIns="0" rIns="0" bIns="0" rtlCol="0">
            <a:spAutoFit/>
          </a:bodyPr>
          <a:lstStyle/>
          <a:p>
            <a:pPr defTabSz="1219170">
              <a:lnSpc>
                <a:spcPts val="2352"/>
              </a:lnSpc>
            </a:pPr>
            <a:r>
              <a:rPr sz="2400" b="1" kern="0" spc="267">
                <a:solidFill>
                  <a:srgbClr val="FFFFFF"/>
                </a:solidFill>
                <a:latin typeface="Calibri"/>
                <a:cs typeface="Calibri"/>
              </a:rPr>
              <a:t>Ideas</a:t>
            </a:r>
            <a:endParaRPr sz="2400" kern="0">
              <a:solidFill>
                <a:sysClr val="windowText" lastClr="000000"/>
              </a:solidFill>
              <a:latin typeface="Calibri"/>
              <a:cs typeface="Calibri"/>
            </a:endParaRPr>
          </a:p>
        </p:txBody>
      </p:sp>
      <p:sp>
        <p:nvSpPr>
          <p:cNvPr id="24" name="object 24">
            <a:extLst>
              <a:ext uri="{C183D7F6-B498-43B3-948B-1728B52AA6E4}">
                <adec:decorative xmlns:adec="http://schemas.microsoft.com/office/drawing/2017/decorative" val="1"/>
              </a:ext>
            </a:extLst>
          </p:cNvPr>
          <p:cNvSpPr txBox="1"/>
          <p:nvPr/>
        </p:nvSpPr>
        <p:spPr>
          <a:xfrm rot="18000000">
            <a:off x="4426239" y="4026600"/>
            <a:ext cx="945408" cy="312073"/>
          </a:xfrm>
          <a:prstGeom prst="rect">
            <a:avLst/>
          </a:prstGeom>
        </p:spPr>
        <p:txBody>
          <a:bodyPr vert="horz" wrap="square" lIns="0" tIns="0" rIns="0" bIns="0" rtlCol="0">
            <a:spAutoFit/>
          </a:bodyPr>
          <a:lstStyle/>
          <a:p>
            <a:pPr defTabSz="1219170">
              <a:lnSpc>
                <a:spcPts val="2352"/>
              </a:lnSpc>
            </a:pPr>
            <a:r>
              <a:rPr sz="2400" b="1" kern="0" spc="327">
                <a:solidFill>
                  <a:srgbClr val="FFFFFF"/>
                </a:solidFill>
                <a:latin typeface="Calibri"/>
                <a:cs typeface="Calibri"/>
              </a:rPr>
              <a:t>New</a:t>
            </a:r>
            <a:r>
              <a:rPr sz="3600" b="1" kern="0" spc="489" baseline="1543">
                <a:solidFill>
                  <a:srgbClr val="FFFFFF"/>
                </a:solidFill>
                <a:latin typeface="Calibri"/>
                <a:cs typeface="Calibri"/>
              </a:rPr>
              <a:t>s</a:t>
            </a:r>
            <a:endParaRPr sz="3600" kern="0" baseline="1543">
              <a:solidFill>
                <a:sysClr val="windowText" lastClr="000000"/>
              </a:solidFill>
              <a:latin typeface="Calibri"/>
              <a:cs typeface="Calibri"/>
            </a:endParaRPr>
          </a:p>
        </p:txBody>
      </p:sp>
      <p:sp>
        <p:nvSpPr>
          <p:cNvPr id="25" name="object 25">
            <a:extLst>
              <a:ext uri="{C183D7F6-B498-43B3-948B-1728B52AA6E4}">
                <adec:decorative xmlns:adec="http://schemas.microsoft.com/office/drawing/2017/decorative" val="1"/>
              </a:ext>
            </a:extLst>
          </p:cNvPr>
          <p:cNvSpPr txBox="1"/>
          <p:nvPr/>
        </p:nvSpPr>
        <p:spPr>
          <a:xfrm rot="18000000">
            <a:off x="1868070" y="4156492"/>
            <a:ext cx="1230455" cy="312073"/>
          </a:xfrm>
          <a:prstGeom prst="rect">
            <a:avLst/>
          </a:prstGeom>
        </p:spPr>
        <p:txBody>
          <a:bodyPr vert="horz" wrap="square" lIns="0" tIns="0" rIns="0" bIns="0" rtlCol="0">
            <a:spAutoFit/>
          </a:bodyPr>
          <a:lstStyle/>
          <a:p>
            <a:pPr defTabSz="1219170">
              <a:lnSpc>
                <a:spcPts val="2360"/>
              </a:lnSpc>
            </a:pPr>
            <a:r>
              <a:rPr sz="2400" b="1" kern="0" spc="247">
                <a:solidFill>
                  <a:srgbClr val="FFFFFF"/>
                </a:solidFill>
                <a:latin typeface="Calibri"/>
                <a:cs typeface="Calibri"/>
              </a:rPr>
              <a:t>Explor</a:t>
            </a:r>
            <a:r>
              <a:rPr sz="3600" b="1" kern="0" spc="369" baseline="1543">
                <a:solidFill>
                  <a:srgbClr val="FFFFFF"/>
                </a:solidFill>
                <a:latin typeface="Calibri"/>
                <a:cs typeface="Calibri"/>
              </a:rPr>
              <a:t>e</a:t>
            </a:r>
            <a:endParaRPr sz="3600" kern="0" baseline="1543">
              <a:solidFill>
                <a:sysClr val="windowText" lastClr="000000"/>
              </a:solidFill>
              <a:latin typeface="Calibri"/>
              <a:cs typeface="Calibri"/>
            </a:endParaRPr>
          </a:p>
        </p:txBody>
      </p:sp>
      <p:grpSp>
        <p:nvGrpSpPr>
          <p:cNvPr id="26" name="object 26">
            <a:extLst>
              <a:ext uri="{C183D7F6-B498-43B3-948B-1728B52AA6E4}">
                <adec:decorative xmlns:adec="http://schemas.microsoft.com/office/drawing/2017/decorative" val="1"/>
              </a:ext>
            </a:extLst>
          </p:cNvPr>
          <p:cNvGrpSpPr/>
          <p:nvPr/>
        </p:nvGrpSpPr>
        <p:grpSpPr>
          <a:xfrm>
            <a:off x="4941592" y="2073400"/>
            <a:ext cx="6023187" cy="1402080"/>
            <a:chOff x="3706194" y="1555050"/>
            <a:chExt cx="4517390" cy="1051560"/>
          </a:xfrm>
        </p:grpSpPr>
        <p:pic>
          <p:nvPicPr>
            <p:cNvPr id="27" name="object 27"/>
            <p:cNvPicPr/>
            <p:nvPr/>
          </p:nvPicPr>
          <p:blipFill>
            <a:blip r:embed="rId10" cstate="print"/>
            <a:stretch>
              <a:fillRect/>
            </a:stretch>
          </p:blipFill>
          <p:spPr>
            <a:xfrm>
              <a:off x="3706194" y="1555050"/>
              <a:ext cx="1051499" cy="1051499"/>
            </a:xfrm>
            <a:prstGeom prst="rect">
              <a:avLst/>
            </a:prstGeom>
          </p:spPr>
        </p:pic>
        <p:pic>
          <p:nvPicPr>
            <p:cNvPr id="28" name="object 28"/>
            <p:cNvPicPr/>
            <p:nvPr/>
          </p:nvPicPr>
          <p:blipFill>
            <a:blip r:embed="rId11" cstate="print"/>
            <a:stretch>
              <a:fillRect/>
            </a:stretch>
          </p:blipFill>
          <p:spPr>
            <a:xfrm>
              <a:off x="5432512" y="1555050"/>
              <a:ext cx="1051499" cy="1051499"/>
            </a:xfrm>
            <a:prstGeom prst="rect">
              <a:avLst/>
            </a:prstGeom>
          </p:spPr>
        </p:pic>
        <p:pic>
          <p:nvPicPr>
            <p:cNvPr id="29" name="object 29"/>
            <p:cNvPicPr/>
            <p:nvPr/>
          </p:nvPicPr>
          <p:blipFill>
            <a:blip r:embed="rId12" cstate="print"/>
            <a:stretch>
              <a:fillRect/>
            </a:stretch>
          </p:blipFill>
          <p:spPr>
            <a:xfrm>
              <a:off x="7171457" y="1555050"/>
              <a:ext cx="1051499" cy="1051499"/>
            </a:xfrm>
            <a:prstGeom prst="rect">
              <a:avLst/>
            </a:prstGeom>
          </p:spPr>
        </p:pic>
      </p:grpSp>
      <p:sp>
        <p:nvSpPr>
          <p:cNvPr id="30" name="object 30">
            <a:extLst>
              <a:ext uri="{C183D7F6-B498-43B3-948B-1728B52AA6E4}">
                <adec:decorative xmlns:adec="http://schemas.microsoft.com/office/drawing/2017/decorative" val="1"/>
              </a:ext>
            </a:extLst>
          </p:cNvPr>
          <p:cNvSpPr txBox="1"/>
          <p:nvPr/>
        </p:nvSpPr>
        <p:spPr>
          <a:xfrm rot="18000000">
            <a:off x="8902014" y="4090985"/>
            <a:ext cx="1086713" cy="312073"/>
          </a:xfrm>
          <a:prstGeom prst="rect">
            <a:avLst/>
          </a:prstGeom>
        </p:spPr>
        <p:txBody>
          <a:bodyPr vert="horz" wrap="square" lIns="0" tIns="0" rIns="0" bIns="0" rtlCol="0">
            <a:spAutoFit/>
          </a:bodyPr>
          <a:lstStyle/>
          <a:p>
            <a:pPr defTabSz="1219170">
              <a:lnSpc>
                <a:spcPts val="2360"/>
              </a:lnSpc>
            </a:pPr>
            <a:r>
              <a:rPr sz="2400" b="1" kern="0" spc="233">
                <a:solidFill>
                  <a:srgbClr val="FFFFFF"/>
                </a:solidFill>
                <a:latin typeface="Calibri"/>
                <a:cs typeface="Calibri"/>
              </a:rPr>
              <a:t>Event</a:t>
            </a:r>
            <a:r>
              <a:rPr sz="3600" b="1" kern="0" spc="349" baseline="1543">
                <a:solidFill>
                  <a:srgbClr val="FFFFFF"/>
                </a:solidFill>
                <a:latin typeface="Calibri"/>
                <a:cs typeface="Calibri"/>
              </a:rPr>
              <a:t>s</a:t>
            </a:r>
            <a:endParaRPr sz="3600" kern="0" baseline="1543">
              <a:solidFill>
                <a:sysClr val="windowText" lastClr="000000"/>
              </a:solidFill>
              <a:latin typeface="Calibri"/>
              <a:cs typeface="Calibri"/>
            </a:endParaRPr>
          </a:p>
        </p:txBody>
      </p:sp>
      <p:sp>
        <p:nvSpPr>
          <p:cNvPr id="32" name="object 32">
            <a:extLst>
              <a:ext uri="{C183D7F6-B498-43B3-948B-1728B52AA6E4}">
                <adec:decorative xmlns:adec="http://schemas.microsoft.com/office/drawing/2017/decorative" val="1"/>
              </a:ext>
            </a:extLst>
          </p:cNvPr>
          <p:cNvSpPr txBox="1">
            <a:spLocks noGrp="1"/>
          </p:cNvSpPr>
          <p:nvPr>
            <p:ph type="ftr" sz="quarter" idx="5"/>
          </p:nvPr>
        </p:nvSpPr>
        <p:spPr>
          <a:prstGeom prst="rect">
            <a:avLst/>
          </a:prstGeom>
        </p:spPr>
        <p:txBody>
          <a:bodyPr vert="horz" wrap="square" lIns="0" tIns="0" rIns="0" bIns="0" rtlCol="0">
            <a:spAutoFit/>
          </a:bodyPr>
          <a:lstStyle/>
          <a:p>
            <a:pPr marL="16933" defTabSz="1219170">
              <a:lnSpc>
                <a:spcPts val="780"/>
              </a:lnSpc>
            </a:pPr>
            <a:r>
              <a:rPr kern="0" spc="-27">
                <a:solidFill>
                  <a:srgbClr val="00293C"/>
                </a:solidFill>
              </a:rPr>
              <a:t>©</a:t>
            </a:r>
            <a:r>
              <a:rPr kern="0" spc="67">
                <a:solidFill>
                  <a:srgbClr val="00293C"/>
                </a:solidFill>
              </a:rPr>
              <a:t> 2026</a:t>
            </a:r>
            <a:r>
              <a:rPr kern="0" spc="73">
                <a:solidFill>
                  <a:srgbClr val="00293C"/>
                </a:solidFill>
              </a:rPr>
              <a:t> </a:t>
            </a:r>
            <a:r>
              <a:rPr kern="0">
                <a:solidFill>
                  <a:srgbClr val="00293C"/>
                </a:solidFill>
              </a:rPr>
              <a:t>KnowBe4,</a:t>
            </a:r>
            <a:r>
              <a:rPr kern="0" spc="73">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67">
                <a:solidFill>
                  <a:srgbClr val="00293C"/>
                </a:solidFill>
              </a:rPr>
              <a:t> </a:t>
            </a:r>
            <a:r>
              <a:rPr kern="0" spc="-13">
                <a:solidFill>
                  <a:srgbClr val="00293C"/>
                </a:solidFill>
              </a:rPr>
              <a:t>reserved.</a:t>
            </a:r>
          </a:p>
        </p:txBody>
      </p:sp>
      <p:sp>
        <p:nvSpPr>
          <p:cNvPr id="33" name="object 33"/>
          <p:cNvSpPr txBox="1"/>
          <p:nvPr/>
        </p:nvSpPr>
        <p:spPr>
          <a:xfrm>
            <a:off x="1297334" y="6333977"/>
            <a:ext cx="7397327"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rPr>
              <a:t>https://support.knowbe4.com/hc/en-us/articles/15480944821395-</a:t>
            </a:r>
            <a:r>
              <a:rPr sz="1200" kern="0" spc="73">
                <a:solidFill>
                  <a:srgbClr val="392A68"/>
                </a:solidFill>
                <a:latin typeface="Century Gothic"/>
                <a:cs typeface="Century Gothic"/>
              </a:rPr>
              <a:t>KnowBe4-</a:t>
            </a:r>
            <a:r>
              <a:rPr sz="1200" kern="0">
                <a:solidFill>
                  <a:srgbClr val="392A68"/>
                </a:solidFill>
                <a:latin typeface="Century Gothic"/>
                <a:cs typeface="Century Gothic"/>
              </a:rPr>
              <a:t>Community-</a:t>
            </a:r>
            <a:r>
              <a:rPr sz="1200" kern="0" spc="-13">
                <a:solidFill>
                  <a:srgbClr val="392A68"/>
                </a:solidFill>
                <a:latin typeface="Century Gothic"/>
                <a:cs typeface="Century Gothic"/>
              </a:rPr>
              <a:t>Guide</a:t>
            </a:r>
            <a:endParaRPr sz="1200" kern="0">
              <a:solidFill>
                <a:sysClr val="windowText" lastClr="000000"/>
              </a:solidFill>
              <a:latin typeface="Century Gothic"/>
              <a:cs typeface="Century Gothic"/>
            </a:endParaRPr>
          </a:p>
        </p:txBody>
      </p:sp>
      <p:sp>
        <p:nvSpPr>
          <p:cNvPr id="34" name="object 34">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22013" defTabSz="1219170">
              <a:spcBef>
                <a:spcPts val="93"/>
              </a:spcBef>
            </a:pPr>
            <a:fld id="{81D60167-4931-47E6-BA6A-407CBD079E47}" type="slidenum">
              <a:rPr kern="0" spc="207" dirty="0"/>
              <a:pPr marL="22013" defTabSz="1219170">
                <a:spcBef>
                  <a:spcPts val="93"/>
                </a:spcBef>
              </a:pPr>
              <a:t>32</a:t>
            </a:fld>
            <a:endParaRPr kern="0" spc="207"/>
          </a:p>
        </p:txBody>
      </p:sp>
      <p:sp>
        <p:nvSpPr>
          <p:cNvPr id="35" name="object 35">
            <a:extLst>
              <a:ext uri="{C183D7F6-B498-43B3-948B-1728B52AA6E4}">
                <adec:decorative xmlns:adec="http://schemas.microsoft.com/office/drawing/2017/decorative" val="1"/>
              </a:ext>
            </a:extLst>
          </p:cNvPr>
          <p:cNvSpPr txBox="1"/>
          <p:nvPr/>
        </p:nvSpPr>
        <p:spPr>
          <a:xfrm>
            <a:off x="9504381" y="6388771"/>
            <a:ext cx="1777153" cy="117190"/>
          </a:xfrm>
          <a:prstGeom prst="rect">
            <a:avLst/>
          </a:prstGeom>
        </p:spPr>
        <p:txBody>
          <a:bodyPr vert="horz" wrap="square" lIns="0" tIns="14393" rIns="0" bIns="0" rtlCol="0">
            <a:spAutoFit/>
          </a:bodyPr>
          <a:lstStyle/>
          <a:p>
            <a:pPr marL="16933" defTabSz="1219170">
              <a:spcBef>
                <a:spcPts val="113"/>
              </a:spcBef>
            </a:pPr>
            <a:r>
              <a:rPr sz="667" kern="0" spc="-27">
                <a:solidFill>
                  <a:srgbClr val="00293C"/>
                </a:solidFill>
                <a:latin typeface="Century Gothic"/>
                <a:cs typeface="Century Gothic"/>
              </a:rPr>
              <a:t>©</a:t>
            </a:r>
            <a:r>
              <a:rPr sz="667" kern="0" spc="67">
                <a:solidFill>
                  <a:srgbClr val="00293C"/>
                </a:solidFill>
                <a:latin typeface="Century Gothic"/>
                <a:cs typeface="Century Gothic"/>
              </a:rPr>
              <a:t> 2026</a:t>
            </a:r>
            <a:r>
              <a:rPr sz="667" kern="0" spc="73">
                <a:solidFill>
                  <a:srgbClr val="00293C"/>
                </a:solidFill>
                <a:latin typeface="Century Gothic"/>
                <a:cs typeface="Century Gothic"/>
              </a:rPr>
              <a:t> </a:t>
            </a:r>
            <a:r>
              <a:rPr sz="667" kern="0">
                <a:solidFill>
                  <a:srgbClr val="00293C"/>
                </a:solidFill>
                <a:latin typeface="Century Gothic"/>
                <a:cs typeface="Century Gothic"/>
              </a:rPr>
              <a:t>KnowBe4,</a:t>
            </a:r>
            <a:r>
              <a:rPr sz="667" kern="0" spc="73">
                <a:solidFill>
                  <a:srgbClr val="00293C"/>
                </a:solidFill>
                <a:latin typeface="Century Gothic"/>
                <a:cs typeface="Century Gothic"/>
              </a:rPr>
              <a:t> </a:t>
            </a:r>
            <a:r>
              <a:rPr sz="667" kern="0">
                <a:solidFill>
                  <a:srgbClr val="00293C"/>
                </a:solidFill>
                <a:latin typeface="Century Gothic"/>
                <a:cs typeface="Century Gothic"/>
              </a:rPr>
              <a:t>Inc.</a:t>
            </a:r>
            <a:r>
              <a:rPr sz="667" kern="0" spc="73">
                <a:solidFill>
                  <a:srgbClr val="00293C"/>
                </a:solidFill>
                <a:latin typeface="Century Gothic"/>
                <a:cs typeface="Century Gothic"/>
              </a:rPr>
              <a:t> </a:t>
            </a:r>
            <a:r>
              <a:rPr sz="667" kern="0">
                <a:solidFill>
                  <a:srgbClr val="00293C"/>
                </a:solidFill>
                <a:latin typeface="Century Gothic"/>
                <a:cs typeface="Century Gothic"/>
              </a:rPr>
              <a:t>All</a:t>
            </a:r>
            <a:r>
              <a:rPr sz="667" kern="0" spc="73">
                <a:solidFill>
                  <a:srgbClr val="00293C"/>
                </a:solidFill>
                <a:latin typeface="Century Gothic"/>
                <a:cs typeface="Century Gothic"/>
              </a:rPr>
              <a:t> </a:t>
            </a:r>
            <a:r>
              <a:rPr sz="667" kern="0">
                <a:solidFill>
                  <a:srgbClr val="00293C"/>
                </a:solidFill>
                <a:latin typeface="Century Gothic"/>
                <a:cs typeface="Century Gothic"/>
              </a:rPr>
              <a:t>rights</a:t>
            </a:r>
            <a:r>
              <a:rPr sz="667" kern="0" spc="67">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bject 25"/>
          <p:cNvSpPr txBox="1">
            <a:spLocks noGrp="1"/>
          </p:cNvSpPr>
          <p:nvPr>
            <p:ph type="title"/>
          </p:nvPr>
        </p:nvSpPr>
        <p:spPr>
          <a:xfrm>
            <a:off x="595019" y="27131"/>
            <a:ext cx="15065964" cy="1059407"/>
          </a:xfrm>
          <a:prstGeom prst="rect">
            <a:avLst/>
          </a:prstGeom>
        </p:spPr>
        <p:txBody>
          <a:bodyPr vert="horz" wrap="square" lIns="0" tIns="561481" rIns="0" bIns="0" rtlCol="0">
            <a:spAutoFit/>
          </a:bodyPr>
          <a:lstStyle/>
          <a:p>
            <a:pPr marL="16933">
              <a:spcBef>
                <a:spcPts val="133"/>
              </a:spcBef>
            </a:pPr>
            <a:r>
              <a:rPr sz="3200" spc="373" dirty="0">
                <a:solidFill>
                  <a:srgbClr val="00293C"/>
                </a:solidFill>
              </a:rPr>
              <a:t>Gamiﬁcation</a:t>
            </a:r>
            <a:endParaRPr sz="3200" dirty="0"/>
          </a:p>
        </p:txBody>
      </p:sp>
      <p:grpSp>
        <p:nvGrpSpPr>
          <p:cNvPr id="15" name="object 15" descr="Screenshot of several games available on the learning platform"/>
          <p:cNvGrpSpPr/>
          <p:nvPr/>
        </p:nvGrpSpPr>
        <p:grpSpPr>
          <a:xfrm>
            <a:off x="367950" y="1240534"/>
            <a:ext cx="5421205" cy="1462193"/>
            <a:chOff x="275962" y="930400"/>
            <a:chExt cx="4065904" cy="1096645"/>
          </a:xfrm>
        </p:grpSpPr>
        <p:pic>
          <p:nvPicPr>
            <p:cNvPr id="16" name="object 16"/>
            <p:cNvPicPr/>
            <p:nvPr/>
          </p:nvPicPr>
          <p:blipFill>
            <a:blip r:embed="rId2" cstate="print"/>
            <a:stretch>
              <a:fillRect/>
            </a:stretch>
          </p:blipFill>
          <p:spPr>
            <a:xfrm>
              <a:off x="280724" y="935162"/>
              <a:ext cx="4055999" cy="1086899"/>
            </a:xfrm>
            <a:prstGeom prst="rect">
              <a:avLst/>
            </a:prstGeom>
          </p:spPr>
        </p:pic>
        <p:sp>
          <p:nvSpPr>
            <p:cNvPr id="17" name="object 17"/>
            <p:cNvSpPr/>
            <p:nvPr/>
          </p:nvSpPr>
          <p:spPr>
            <a:xfrm>
              <a:off x="280724" y="935162"/>
              <a:ext cx="4056379" cy="1087120"/>
            </a:xfrm>
            <a:custGeom>
              <a:avLst/>
              <a:gdLst/>
              <a:ahLst/>
              <a:cxnLst/>
              <a:rect l="l" t="t" r="r" b="b"/>
              <a:pathLst>
                <a:path w="4056379" h="1087120">
                  <a:moveTo>
                    <a:pt x="0" y="181153"/>
                  </a:moveTo>
                  <a:lnTo>
                    <a:pt x="6470" y="132995"/>
                  </a:lnTo>
                  <a:lnTo>
                    <a:pt x="24732" y="89721"/>
                  </a:lnTo>
                  <a:lnTo>
                    <a:pt x="53058" y="53058"/>
                  </a:lnTo>
                  <a:lnTo>
                    <a:pt x="89721" y="24732"/>
                  </a:lnTo>
                  <a:lnTo>
                    <a:pt x="132995" y="6470"/>
                  </a:lnTo>
                  <a:lnTo>
                    <a:pt x="181153" y="0"/>
                  </a:lnTo>
                  <a:lnTo>
                    <a:pt x="3874846" y="0"/>
                  </a:lnTo>
                  <a:lnTo>
                    <a:pt x="3944170" y="13789"/>
                  </a:lnTo>
                  <a:lnTo>
                    <a:pt x="4002941" y="53058"/>
                  </a:lnTo>
                  <a:lnTo>
                    <a:pt x="4042210" y="111829"/>
                  </a:lnTo>
                  <a:lnTo>
                    <a:pt x="4055999" y="181153"/>
                  </a:lnTo>
                  <a:lnTo>
                    <a:pt x="4055999" y="905746"/>
                  </a:lnTo>
                  <a:lnTo>
                    <a:pt x="4049529" y="953904"/>
                  </a:lnTo>
                  <a:lnTo>
                    <a:pt x="4031267" y="997178"/>
                  </a:lnTo>
                  <a:lnTo>
                    <a:pt x="4002941" y="1033841"/>
                  </a:lnTo>
                  <a:lnTo>
                    <a:pt x="3966278" y="1062167"/>
                  </a:lnTo>
                  <a:lnTo>
                    <a:pt x="3923004" y="1080429"/>
                  </a:lnTo>
                  <a:lnTo>
                    <a:pt x="3874846" y="1086899"/>
                  </a:lnTo>
                  <a:lnTo>
                    <a:pt x="181153" y="1086899"/>
                  </a:lnTo>
                  <a:lnTo>
                    <a:pt x="132995" y="1080429"/>
                  </a:lnTo>
                  <a:lnTo>
                    <a:pt x="89721" y="1062167"/>
                  </a:lnTo>
                  <a:lnTo>
                    <a:pt x="53058" y="1033841"/>
                  </a:lnTo>
                  <a:lnTo>
                    <a:pt x="24732" y="997178"/>
                  </a:lnTo>
                  <a:lnTo>
                    <a:pt x="6470" y="953904"/>
                  </a:lnTo>
                  <a:lnTo>
                    <a:pt x="0" y="905746"/>
                  </a:lnTo>
                  <a:lnTo>
                    <a:pt x="0" y="181153"/>
                  </a:lnTo>
                  <a:close/>
                </a:path>
              </a:pathLst>
            </a:custGeom>
            <a:ln w="9524">
              <a:solidFill>
                <a:srgbClr val="EE4523"/>
              </a:solidFill>
            </a:ln>
          </p:spPr>
          <p:txBody>
            <a:bodyPr wrap="square" lIns="0" tIns="0" rIns="0" bIns="0" rtlCol="0"/>
            <a:lstStyle/>
            <a:p>
              <a:pPr defTabSz="1219170"/>
              <a:endParaRPr sz="2400" kern="0">
                <a:solidFill>
                  <a:sysClr val="windowText" lastClr="000000"/>
                </a:solidFill>
              </a:endParaRPr>
            </a:p>
          </p:txBody>
        </p:sp>
        <p:pic>
          <p:nvPicPr>
            <p:cNvPr id="18" name="object 18"/>
            <p:cNvPicPr/>
            <p:nvPr/>
          </p:nvPicPr>
          <p:blipFill>
            <a:blip r:embed="rId3" cstate="print"/>
            <a:stretch>
              <a:fillRect/>
            </a:stretch>
          </p:blipFill>
          <p:spPr>
            <a:xfrm>
              <a:off x="1025826" y="1010450"/>
              <a:ext cx="927599" cy="919799"/>
            </a:xfrm>
            <a:prstGeom prst="rect">
              <a:avLst/>
            </a:prstGeom>
          </p:spPr>
        </p:pic>
        <p:pic>
          <p:nvPicPr>
            <p:cNvPr id="19" name="object 19"/>
            <p:cNvPicPr/>
            <p:nvPr/>
          </p:nvPicPr>
          <p:blipFill>
            <a:blip r:embed="rId4" cstate="print"/>
            <a:stretch>
              <a:fillRect/>
            </a:stretch>
          </p:blipFill>
          <p:spPr>
            <a:xfrm>
              <a:off x="2090225" y="1013417"/>
              <a:ext cx="927599" cy="949499"/>
            </a:xfrm>
            <a:prstGeom prst="rect">
              <a:avLst/>
            </a:prstGeom>
          </p:spPr>
        </p:pic>
        <p:pic>
          <p:nvPicPr>
            <p:cNvPr id="20" name="object 20"/>
            <p:cNvPicPr/>
            <p:nvPr/>
          </p:nvPicPr>
          <p:blipFill>
            <a:blip r:embed="rId5" cstate="print"/>
            <a:stretch>
              <a:fillRect/>
            </a:stretch>
          </p:blipFill>
          <p:spPr>
            <a:xfrm>
              <a:off x="3154625" y="1007732"/>
              <a:ext cx="927599" cy="925199"/>
            </a:xfrm>
            <a:prstGeom prst="rect">
              <a:avLst/>
            </a:prstGeom>
          </p:spPr>
        </p:pic>
      </p:grpSp>
      <p:grpSp>
        <p:nvGrpSpPr>
          <p:cNvPr id="2" name="object 2" descr="Hyperlink to the Gamification center on the Knowbe4 platform"/>
          <p:cNvGrpSpPr/>
          <p:nvPr/>
        </p:nvGrpSpPr>
        <p:grpSpPr>
          <a:xfrm>
            <a:off x="203201" y="6209732"/>
            <a:ext cx="11786447" cy="487680"/>
            <a:chOff x="152400" y="4657299"/>
            <a:chExt cx="8839835" cy="36576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6" cstate="print"/>
            <a:stretch>
              <a:fillRect/>
            </a:stretch>
          </p:blipFill>
          <p:spPr>
            <a:xfrm>
              <a:off x="311700" y="4721154"/>
              <a:ext cx="640078" cy="227920"/>
            </a:xfrm>
            <a:prstGeom prst="rect">
              <a:avLst/>
            </a:prstGeom>
          </p:spPr>
        </p:pic>
      </p:grpSp>
      <p:grpSp>
        <p:nvGrpSpPr>
          <p:cNvPr id="6" name="object 6">
            <a:extLst>
              <a:ext uri="{C183D7F6-B498-43B3-948B-1728B52AA6E4}">
                <adec:decorative xmlns:adec="http://schemas.microsoft.com/office/drawing/2017/decorative" val="1"/>
              </a:ext>
            </a:extLst>
          </p:cNvPr>
          <p:cNvGrpSpPr/>
          <p:nvPr/>
        </p:nvGrpSpPr>
        <p:grpSpPr>
          <a:xfrm>
            <a:off x="437883" y="3015603"/>
            <a:ext cx="487680" cy="487680"/>
            <a:chOff x="328412" y="2261702"/>
            <a:chExt cx="365760" cy="365760"/>
          </a:xfrm>
        </p:grpSpPr>
        <p:pic>
          <p:nvPicPr>
            <p:cNvPr id="7" name="object 7"/>
            <p:cNvPicPr/>
            <p:nvPr/>
          </p:nvPicPr>
          <p:blipFill>
            <a:blip r:embed="rId7" cstate="print"/>
            <a:stretch>
              <a:fillRect/>
            </a:stretch>
          </p:blipFill>
          <p:spPr>
            <a:xfrm>
              <a:off x="328412" y="2261702"/>
              <a:ext cx="365699" cy="365699"/>
            </a:xfrm>
            <a:prstGeom prst="rect">
              <a:avLst/>
            </a:prstGeom>
          </p:spPr>
        </p:pic>
        <p:pic>
          <p:nvPicPr>
            <p:cNvPr id="8" name="object 8"/>
            <p:cNvPicPr/>
            <p:nvPr/>
          </p:nvPicPr>
          <p:blipFill>
            <a:blip r:embed="rId8" cstate="print"/>
            <a:stretch>
              <a:fillRect/>
            </a:stretch>
          </p:blipFill>
          <p:spPr>
            <a:xfrm>
              <a:off x="365006" y="2298296"/>
              <a:ext cx="292499" cy="292499"/>
            </a:xfrm>
            <a:prstGeom prst="rect">
              <a:avLst/>
            </a:prstGeom>
          </p:spPr>
        </p:pic>
      </p:grpSp>
      <p:grpSp>
        <p:nvGrpSpPr>
          <p:cNvPr id="9" name="object 9">
            <a:extLst>
              <a:ext uri="{C183D7F6-B498-43B3-948B-1728B52AA6E4}">
                <adec:decorative xmlns:adec="http://schemas.microsoft.com/office/drawing/2017/decorative" val="1"/>
              </a:ext>
            </a:extLst>
          </p:cNvPr>
          <p:cNvGrpSpPr/>
          <p:nvPr/>
        </p:nvGrpSpPr>
        <p:grpSpPr>
          <a:xfrm>
            <a:off x="3271033" y="3015603"/>
            <a:ext cx="487680" cy="487680"/>
            <a:chOff x="2453275" y="2261702"/>
            <a:chExt cx="365760" cy="365760"/>
          </a:xfrm>
        </p:grpSpPr>
        <p:pic>
          <p:nvPicPr>
            <p:cNvPr id="10" name="object 10"/>
            <p:cNvPicPr/>
            <p:nvPr/>
          </p:nvPicPr>
          <p:blipFill>
            <a:blip r:embed="rId9" cstate="print"/>
            <a:stretch>
              <a:fillRect/>
            </a:stretch>
          </p:blipFill>
          <p:spPr>
            <a:xfrm>
              <a:off x="2453275" y="2261702"/>
              <a:ext cx="365699" cy="365699"/>
            </a:xfrm>
            <a:prstGeom prst="rect">
              <a:avLst/>
            </a:prstGeom>
          </p:spPr>
        </p:pic>
        <p:pic>
          <p:nvPicPr>
            <p:cNvPr id="11" name="object 11"/>
            <p:cNvPicPr/>
            <p:nvPr/>
          </p:nvPicPr>
          <p:blipFill>
            <a:blip r:embed="rId10" cstate="print"/>
            <a:stretch>
              <a:fillRect/>
            </a:stretch>
          </p:blipFill>
          <p:spPr>
            <a:xfrm>
              <a:off x="2489869" y="2298296"/>
              <a:ext cx="292499" cy="292499"/>
            </a:xfrm>
            <a:prstGeom prst="rect">
              <a:avLst/>
            </a:prstGeom>
          </p:spPr>
        </p:pic>
      </p:grpSp>
      <p:grpSp>
        <p:nvGrpSpPr>
          <p:cNvPr id="12" name="object 12">
            <a:extLst>
              <a:ext uri="{C183D7F6-B498-43B3-948B-1728B52AA6E4}">
                <adec:decorative xmlns:adec="http://schemas.microsoft.com/office/drawing/2017/decorative" val="1"/>
              </a:ext>
            </a:extLst>
          </p:cNvPr>
          <p:cNvGrpSpPr/>
          <p:nvPr/>
        </p:nvGrpSpPr>
        <p:grpSpPr>
          <a:xfrm>
            <a:off x="3271033" y="4695669"/>
            <a:ext cx="487680" cy="487680"/>
            <a:chOff x="2453275" y="3521752"/>
            <a:chExt cx="365760" cy="365760"/>
          </a:xfrm>
        </p:grpSpPr>
        <p:pic>
          <p:nvPicPr>
            <p:cNvPr id="13" name="object 13"/>
            <p:cNvPicPr/>
            <p:nvPr/>
          </p:nvPicPr>
          <p:blipFill>
            <a:blip r:embed="rId11" cstate="print"/>
            <a:stretch>
              <a:fillRect/>
            </a:stretch>
          </p:blipFill>
          <p:spPr>
            <a:xfrm>
              <a:off x="2453275" y="3521752"/>
              <a:ext cx="365699" cy="365699"/>
            </a:xfrm>
            <a:prstGeom prst="rect">
              <a:avLst/>
            </a:prstGeom>
          </p:spPr>
        </p:pic>
        <p:pic>
          <p:nvPicPr>
            <p:cNvPr id="14" name="object 14"/>
            <p:cNvPicPr/>
            <p:nvPr/>
          </p:nvPicPr>
          <p:blipFill>
            <a:blip r:embed="rId12" cstate="print"/>
            <a:stretch>
              <a:fillRect/>
            </a:stretch>
          </p:blipFill>
          <p:spPr>
            <a:xfrm>
              <a:off x="2489881" y="3558346"/>
              <a:ext cx="292499" cy="292499"/>
            </a:xfrm>
            <a:prstGeom prst="rect">
              <a:avLst/>
            </a:prstGeom>
          </p:spPr>
        </p:pic>
      </p:grpSp>
      <p:grpSp>
        <p:nvGrpSpPr>
          <p:cNvPr id="21" name="object 21" descr="Gamification options"/>
          <p:cNvGrpSpPr/>
          <p:nvPr/>
        </p:nvGrpSpPr>
        <p:grpSpPr>
          <a:xfrm>
            <a:off x="6945583" y="587016"/>
            <a:ext cx="4856480" cy="5452533"/>
            <a:chOff x="5209187" y="440262"/>
            <a:chExt cx="3642360" cy="4089400"/>
          </a:xfrm>
        </p:grpSpPr>
        <p:pic>
          <p:nvPicPr>
            <p:cNvPr id="22" name="object 22"/>
            <p:cNvPicPr/>
            <p:nvPr/>
          </p:nvPicPr>
          <p:blipFill>
            <a:blip r:embed="rId13" cstate="print"/>
            <a:stretch>
              <a:fillRect/>
            </a:stretch>
          </p:blipFill>
          <p:spPr>
            <a:xfrm>
              <a:off x="5213949" y="445025"/>
              <a:ext cx="3632699" cy="4079699"/>
            </a:xfrm>
            <a:prstGeom prst="rect">
              <a:avLst/>
            </a:prstGeom>
          </p:spPr>
        </p:pic>
        <p:sp>
          <p:nvSpPr>
            <p:cNvPr id="23" name="object 23"/>
            <p:cNvSpPr/>
            <p:nvPr/>
          </p:nvSpPr>
          <p:spPr>
            <a:xfrm>
              <a:off x="5213949" y="445025"/>
              <a:ext cx="3632835" cy="4079875"/>
            </a:xfrm>
            <a:custGeom>
              <a:avLst/>
              <a:gdLst/>
              <a:ahLst/>
              <a:cxnLst/>
              <a:rect l="l" t="t" r="r" b="b"/>
              <a:pathLst>
                <a:path w="3632834" h="4079875">
                  <a:moveTo>
                    <a:pt x="0" y="605462"/>
                  </a:moveTo>
                  <a:lnTo>
                    <a:pt x="1821" y="558145"/>
                  </a:lnTo>
                  <a:lnTo>
                    <a:pt x="7196" y="511825"/>
                  </a:lnTo>
                  <a:lnTo>
                    <a:pt x="15990" y="466635"/>
                  </a:lnTo>
                  <a:lnTo>
                    <a:pt x="28068" y="422710"/>
                  </a:lnTo>
                  <a:lnTo>
                    <a:pt x="43296" y="380185"/>
                  </a:lnTo>
                  <a:lnTo>
                    <a:pt x="61539" y="339195"/>
                  </a:lnTo>
                  <a:lnTo>
                    <a:pt x="82663" y="299873"/>
                  </a:lnTo>
                  <a:lnTo>
                    <a:pt x="106532" y="262355"/>
                  </a:lnTo>
                  <a:lnTo>
                    <a:pt x="133013" y="226776"/>
                  </a:lnTo>
                  <a:lnTo>
                    <a:pt x="161970" y="193269"/>
                  </a:lnTo>
                  <a:lnTo>
                    <a:pt x="193269" y="161970"/>
                  </a:lnTo>
                  <a:lnTo>
                    <a:pt x="226776" y="133013"/>
                  </a:lnTo>
                  <a:lnTo>
                    <a:pt x="262355" y="106532"/>
                  </a:lnTo>
                  <a:lnTo>
                    <a:pt x="299873" y="82663"/>
                  </a:lnTo>
                  <a:lnTo>
                    <a:pt x="339195" y="61539"/>
                  </a:lnTo>
                  <a:lnTo>
                    <a:pt x="380185" y="43296"/>
                  </a:lnTo>
                  <a:lnTo>
                    <a:pt x="422710" y="28068"/>
                  </a:lnTo>
                  <a:lnTo>
                    <a:pt x="466635" y="15990"/>
                  </a:lnTo>
                  <a:lnTo>
                    <a:pt x="511824" y="7196"/>
                  </a:lnTo>
                  <a:lnTo>
                    <a:pt x="558145" y="1821"/>
                  </a:lnTo>
                  <a:lnTo>
                    <a:pt x="605461" y="0"/>
                  </a:lnTo>
                  <a:lnTo>
                    <a:pt x="3027238" y="0"/>
                  </a:lnTo>
                  <a:lnTo>
                    <a:pt x="3075180" y="1899"/>
                  </a:lnTo>
                  <a:lnTo>
                    <a:pt x="3122524" y="7542"/>
                  </a:lnTo>
                  <a:lnTo>
                    <a:pt x="3169068" y="16844"/>
                  </a:lnTo>
                  <a:lnTo>
                    <a:pt x="3214607" y="29720"/>
                  </a:lnTo>
                  <a:lnTo>
                    <a:pt x="3258938" y="46088"/>
                  </a:lnTo>
                  <a:lnTo>
                    <a:pt x="3301858" y="65861"/>
                  </a:lnTo>
                  <a:lnTo>
                    <a:pt x="3343164" y="88957"/>
                  </a:lnTo>
                  <a:lnTo>
                    <a:pt x="3382652" y="115291"/>
                  </a:lnTo>
                  <a:lnTo>
                    <a:pt x="3420120" y="144778"/>
                  </a:lnTo>
                  <a:lnTo>
                    <a:pt x="3455363" y="177335"/>
                  </a:lnTo>
                  <a:lnTo>
                    <a:pt x="3487921" y="212579"/>
                  </a:lnTo>
                  <a:lnTo>
                    <a:pt x="3517408" y="250047"/>
                  </a:lnTo>
                  <a:lnTo>
                    <a:pt x="3543742" y="289535"/>
                  </a:lnTo>
                  <a:lnTo>
                    <a:pt x="3566838" y="330841"/>
                  </a:lnTo>
                  <a:lnTo>
                    <a:pt x="3586611" y="373761"/>
                  </a:lnTo>
                  <a:lnTo>
                    <a:pt x="3602978" y="418093"/>
                  </a:lnTo>
                  <a:lnTo>
                    <a:pt x="3615855" y="463631"/>
                  </a:lnTo>
                  <a:lnTo>
                    <a:pt x="3625157" y="510175"/>
                  </a:lnTo>
                  <a:lnTo>
                    <a:pt x="3630800" y="557519"/>
                  </a:lnTo>
                  <a:lnTo>
                    <a:pt x="3632699" y="605462"/>
                  </a:lnTo>
                  <a:lnTo>
                    <a:pt x="3632699" y="3474237"/>
                  </a:lnTo>
                  <a:lnTo>
                    <a:pt x="3630878" y="3521554"/>
                  </a:lnTo>
                  <a:lnTo>
                    <a:pt x="3625503" y="3567874"/>
                  </a:lnTo>
                  <a:lnTo>
                    <a:pt x="3616709" y="3613064"/>
                  </a:lnTo>
                  <a:lnTo>
                    <a:pt x="3604631" y="3656989"/>
                  </a:lnTo>
                  <a:lnTo>
                    <a:pt x="3589403" y="3699514"/>
                  </a:lnTo>
                  <a:lnTo>
                    <a:pt x="3571160" y="3740504"/>
                  </a:lnTo>
                  <a:lnTo>
                    <a:pt x="3550036" y="3779826"/>
                  </a:lnTo>
                  <a:lnTo>
                    <a:pt x="3526167" y="3817344"/>
                  </a:lnTo>
                  <a:lnTo>
                    <a:pt x="3499686" y="3852923"/>
                  </a:lnTo>
                  <a:lnTo>
                    <a:pt x="3470729" y="3886430"/>
                  </a:lnTo>
                  <a:lnTo>
                    <a:pt x="3439430" y="3917729"/>
                  </a:lnTo>
                  <a:lnTo>
                    <a:pt x="3405923" y="3946686"/>
                  </a:lnTo>
                  <a:lnTo>
                    <a:pt x="3370343" y="3973167"/>
                  </a:lnTo>
                  <a:lnTo>
                    <a:pt x="3332826" y="3997036"/>
                  </a:lnTo>
                  <a:lnTo>
                    <a:pt x="3293504" y="4018160"/>
                  </a:lnTo>
                  <a:lnTo>
                    <a:pt x="3252514" y="4036403"/>
                  </a:lnTo>
                  <a:lnTo>
                    <a:pt x="3209989" y="4051631"/>
                  </a:lnTo>
                  <a:lnTo>
                    <a:pt x="3166064" y="4063709"/>
                  </a:lnTo>
                  <a:lnTo>
                    <a:pt x="3120875" y="4072503"/>
                  </a:lnTo>
                  <a:lnTo>
                    <a:pt x="3074554" y="4077878"/>
                  </a:lnTo>
                  <a:lnTo>
                    <a:pt x="3027238" y="4079699"/>
                  </a:lnTo>
                  <a:lnTo>
                    <a:pt x="605461" y="4079699"/>
                  </a:lnTo>
                  <a:lnTo>
                    <a:pt x="558145" y="4077878"/>
                  </a:lnTo>
                  <a:lnTo>
                    <a:pt x="511824" y="4072503"/>
                  </a:lnTo>
                  <a:lnTo>
                    <a:pt x="466635" y="4063709"/>
                  </a:lnTo>
                  <a:lnTo>
                    <a:pt x="422710" y="4051631"/>
                  </a:lnTo>
                  <a:lnTo>
                    <a:pt x="380185" y="4036403"/>
                  </a:lnTo>
                  <a:lnTo>
                    <a:pt x="339195" y="4018160"/>
                  </a:lnTo>
                  <a:lnTo>
                    <a:pt x="299873" y="3997036"/>
                  </a:lnTo>
                  <a:lnTo>
                    <a:pt x="262355" y="3973167"/>
                  </a:lnTo>
                  <a:lnTo>
                    <a:pt x="226776" y="3946686"/>
                  </a:lnTo>
                  <a:lnTo>
                    <a:pt x="193269" y="3917729"/>
                  </a:lnTo>
                  <a:lnTo>
                    <a:pt x="161970" y="3886430"/>
                  </a:lnTo>
                  <a:lnTo>
                    <a:pt x="133013" y="3852923"/>
                  </a:lnTo>
                  <a:lnTo>
                    <a:pt x="106532" y="3817344"/>
                  </a:lnTo>
                  <a:lnTo>
                    <a:pt x="82663" y="3779826"/>
                  </a:lnTo>
                  <a:lnTo>
                    <a:pt x="61539" y="3740504"/>
                  </a:lnTo>
                  <a:lnTo>
                    <a:pt x="43296" y="3699514"/>
                  </a:lnTo>
                  <a:lnTo>
                    <a:pt x="28068" y="3656989"/>
                  </a:lnTo>
                  <a:lnTo>
                    <a:pt x="15990" y="3613064"/>
                  </a:lnTo>
                  <a:lnTo>
                    <a:pt x="7196" y="3567874"/>
                  </a:lnTo>
                  <a:lnTo>
                    <a:pt x="1821" y="3521554"/>
                  </a:lnTo>
                  <a:lnTo>
                    <a:pt x="0" y="3474237"/>
                  </a:lnTo>
                  <a:lnTo>
                    <a:pt x="0" y="605462"/>
                  </a:lnTo>
                  <a:close/>
                </a:path>
              </a:pathLst>
            </a:custGeom>
            <a:ln w="9524">
              <a:solidFill>
                <a:srgbClr val="EE4523"/>
              </a:solidFill>
            </a:ln>
          </p:spPr>
          <p:txBody>
            <a:bodyPr wrap="square" lIns="0" tIns="0" rIns="0" bIns="0" rtlCol="0"/>
            <a:lstStyle/>
            <a:p>
              <a:pPr defTabSz="1219170"/>
              <a:endParaRPr sz="2400" kern="0">
                <a:solidFill>
                  <a:sysClr val="windowText" lastClr="000000"/>
                </a:solidFill>
              </a:endParaRPr>
            </a:p>
          </p:txBody>
        </p:sp>
        <p:pic>
          <p:nvPicPr>
            <p:cNvPr id="24" name="object 24"/>
            <p:cNvPicPr/>
            <p:nvPr/>
          </p:nvPicPr>
          <p:blipFill>
            <a:blip r:embed="rId14" cstate="print"/>
            <a:stretch>
              <a:fillRect/>
            </a:stretch>
          </p:blipFill>
          <p:spPr>
            <a:xfrm>
              <a:off x="5392525" y="633675"/>
              <a:ext cx="3281999" cy="3708299"/>
            </a:xfrm>
            <a:prstGeom prst="rect">
              <a:avLst/>
            </a:prstGeom>
          </p:spPr>
        </p:pic>
      </p:grpSp>
      <p:sp>
        <p:nvSpPr>
          <p:cNvPr id="26" name="object 26"/>
          <p:cNvSpPr txBox="1"/>
          <p:nvPr/>
        </p:nvSpPr>
        <p:spPr>
          <a:xfrm>
            <a:off x="1115845" y="3006234"/>
            <a:ext cx="1701800" cy="1170363"/>
          </a:xfrm>
          <a:prstGeom prst="rect">
            <a:avLst/>
          </a:prstGeom>
        </p:spPr>
        <p:txBody>
          <a:bodyPr vert="horz" wrap="square" lIns="0" tIns="16933" rIns="0" bIns="0" rtlCol="0">
            <a:spAutoFit/>
          </a:bodyPr>
          <a:lstStyle/>
          <a:p>
            <a:pPr marL="16933" marR="625671" defTabSz="1219170">
              <a:lnSpc>
                <a:spcPct val="114999"/>
              </a:lnSpc>
              <a:spcBef>
                <a:spcPts val="133"/>
              </a:spcBef>
            </a:pPr>
            <a:r>
              <a:rPr sz="1333" b="1" kern="0" spc="140">
                <a:solidFill>
                  <a:srgbClr val="00293C"/>
                </a:solidFill>
                <a:latin typeface="Calibri"/>
                <a:cs typeface="Calibri"/>
              </a:rPr>
              <a:t>Phishing </a:t>
            </a:r>
            <a:r>
              <a:rPr sz="1333" b="1" kern="0" spc="120">
                <a:solidFill>
                  <a:srgbClr val="00293C"/>
                </a:solidFill>
                <a:latin typeface="Calibri"/>
                <a:cs typeface="Calibri"/>
              </a:rPr>
              <a:t>Tournament</a:t>
            </a:r>
            <a:endParaRPr sz="1333" kern="0">
              <a:solidFill>
                <a:sysClr val="windowText" lastClr="000000"/>
              </a:solidFill>
              <a:latin typeface="Calibri"/>
              <a:cs typeface="Calibri"/>
            </a:endParaRPr>
          </a:p>
          <a:p>
            <a:pPr marL="16933" marR="6773" defTabSz="1219170">
              <a:lnSpc>
                <a:spcPct val="130000"/>
              </a:lnSpc>
              <a:spcBef>
                <a:spcPts val="473"/>
              </a:spcBef>
            </a:pPr>
            <a:r>
              <a:rPr sz="1067" kern="0" spc="-13">
                <a:solidFill>
                  <a:srgbClr val="00293C"/>
                </a:solidFill>
                <a:latin typeface="Century Gothic"/>
                <a:cs typeface="Century Gothic"/>
              </a:rPr>
              <a:t>Engage</a:t>
            </a:r>
            <a:r>
              <a:rPr sz="1067" kern="0" spc="-7">
                <a:solidFill>
                  <a:srgbClr val="00293C"/>
                </a:solidFill>
                <a:latin typeface="Century Gothic"/>
                <a:cs typeface="Century Gothic"/>
              </a:rPr>
              <a:t> </a:t>
            </a:r>
            <a:r>
              <a:rPr sz="1067" kern="0">
                <a:solidFill>
                  <a:srgbClr val="00293C"/>
                </a:solidFill>
                <a:latin typeface="Century Gothic"/>
                <a:cs typeface="Century Gothic"/>
              </a:rPr>
              <a:t>your</a:t>
            </a:r>
            <a:r>
              <a:rPr sz="1067" kern="0" spc="-7">
                <a:solidFill>
                  <a:srgbClr val="00293C"/>
                </a:solidFill>
                <a:latin typeface="Century Gothic"/>
                <a:cs typeface="Century Gothic"/>
              </a:rPr>
              <a:t> </a:t>
            </a:r>
            <a:r>
              <a:rPr sz="1067" kern="0" spc="80">
                <a:solidFill>
                  <a:srgbClr val="00293C"/>
                </a:solidFill>
                <a:latin typeface="Century Gothic"/>
                <a:cs typeface="Century Gothic"/>
              </a:rPr>
              <a:t>users</a:t>
            </a:r>
            <a:r>
              <a:rPr sz="1067" kern="0" spc="-7">
                <a:solidFill>
                  <a:srgbClr val="00293C"/>
                </a:solidFill>
                <a:latin typeface="Century Gothic"/>
                <a:cs typeface="Century Gothic"/>
              </a:rPr>
              <a:t> </a:t>
            </a:r>
            <a:r>
              <a:rPr sz="1067" kern="0" spc="-33">
                <a:solidFill>
                  <a:srgbClr val="00293C"/>
                </a:solidFill>
                <a:latin typeface="Century Gothic"/>
                <a:cs typeface="Century Gothic"/>
              </a:rPr>
              <a:t>by</a:t>
            </a:r>
            <a:r>
              <a:rPr sz="1067" kern="0" spc="27">
                <a:solidFill>
                  <a:srgbClr val="00293C"/>
                </a:solidFill>
                <a:latin typeface="Century Gothic"/>
                <a:cs typeface="Century Gothic"/>
              </a:rPr>
              <a:t> recruiting</a:t>
            </a:r>
            <a:r>
              <a:rPr sz="1067" kern="0" spc="113">
                <a:solidFill>
                  <a:srgbClr val="00293C"/>
                </a:solidFill>
                <a:latin typeface="Century Gothic"/>
                <a:cs typeface="Century Gothic"/>
              </a:rPr>
              <a:t> </a:t>
            </a:r>
            <a:r>
              <a:rPr sz="1067" kern="0" spc="27">
                <a:solidFill>
                  <a:srgbClr val="00293C"/>
                </a:solidFill>
                <a:latin typeface="Century Gothic"/>
                <a:cs typeface="Century Gothic"/>
              </a:rPr>
              <a:t>volunteers</a:t>
            </a:r>
            <a:r>
              <a:rPr sz="1067" kern="0" spc="113">
                <a:solidFill>
                  <a:srgbClr val="00293C"/>
                </a:solidFill>
                <a:latin typeface="Century Gothic"/>
                <a:cs typeface="Century Gothic"/>
              </a:rPr>
              <a:t> </a:t>
            </a:r>
            <a:r>
              <a:rPr sz="1067" kern="0" spc="-33">
                <a:solidFill>
                  <a:srgbClr val="00293C"/>
                </a:solidFill>
                <a:latin typeface="Century Gothic"/>
                <a:cs typeface="Century Gothic"/>
              </a:rPr>
              <a:t>for</a:t>
            </a:r>
            <a:r>
              <a:rPr sz="1067" kern="0" spc="667">
                <a:solidFill>
                  <a:srgbClr val="00293C"/>
                </a:solidFill>
                <a:latin typeface="Century Gothic"/>
                <a:cs typeface="Century Gothic"/>
              </a:rPr>
              <a:t> </a:t>
            </a:r>
            <a:r>
              <a:rPr sz="1067" kern="0" spc="-133">
                <a:solidFill>
                  <a:srgbClr val="00293C"/>
                </a:solidFill>
                <a:latin typeface="Century Gothic"/>
                <a:cs typeface="Century Gothic"/>
              </a:rPr>
              <a:t>a</a:t>
            </a:r>
            <a:r>
              <a:rPr sz="1067" kern="0" spc="180">
                <a:solidFill>
                  <a:srgbClr val="00293C"/>
                </a:solidFill>
                <a:latin typeface="Century Gothic"/>
                <a:cs typeface="Century Gothic"/>
              </a:rPr>
              <a:t> </a:t>
            </a:r>
            <a:r>
              <a:rPr sz="1067" kern="0">
                <a:solidFill>
                  <a:srgbClr val="00293C"/>
                </a:solidFill>
                <a:latin typeface="Century Gothic"/>
                <a:cs typeface="Century Gothic"/>
              </a:rPr>
              <a:t>phishing</a:t>
            </a:r>
            <a:r>
              <a:rPr sz="1067" kern="0" spc="187">
                <a:solidFill>
                  <a:srgbClr val="00293C"/>
                </a:solidFill>
                <a:latin typeface="Century Gothic"/>
                <a:cs typeface="Century Gothic"/>
              </a:rPr>
              <a:t> </a:t>
            </a:r>
            <a:r>
              <a:rPr sz="1067" kern="0" spc="-13">
                <a:solidFill>
                  <a:srgbClr val="00293C"/>
                </a:solidFill>
                <a:latin typeface="Century Gothic"/>
                <a:cs typeface="Century Gothic"/>
              </a:rPr>
              <a:t>tournament!</a:t>
            </a:r>
            <a:endParaRPr sz="1067" kern="0">
              <a:solidFill>
                <a:sysClr val="windowText" lastClr="000000"/>
              </a:solidFill>
              <a:latin typeface="Century Gothic"/>
              <a:cs typeface="Century Gothic"/>
            </a:endParaRPr>
          </a:p>
        </p:txBody>
      </p:sp>
      <p:pic>
        <p:nvPicPr>
          <p:cNvPr id="27" name="object 27">
            <a:extLst>
              <a:ext uri="{C183D7F6-B498-43B3-948B-1728B52AA6E4}">
                <adec:decorative xmlns:adec="http://schemas.microsoft.com/office/drawing/2017/decorative" val="1"/>
              </a:ext>
            </a:extLst>
          </p:cNvPr>
          <p:cNvPicPr/>
          <p:nvPr/>
        </p:nvPicPr>
        <p:blipFill>
          <a:blip r:embed="rId15" cstate="print"/>
          <a:stretch>
            <a:fillRect/>
          </a:stretch>
        </p:blipFill>
        <p:spPr>
          <a:xfrm>
            <a:off x="437883" y="4695670"/>
            <a:ext cx="487599" cy="487599"/>
          </a:xfrm>
          <a:prstGeom prst="rect">
            <a:avLst/>
          </a:prstGeom>
        </p:spPr>
      </p:pic>
      <p:sp>
        <p:nvSpPr>
          <p:cNvPr id="28" name="object 28"/>
          <p:cNvSpPr txBox="1"/>
          <p:nvPr/>
        </p:nvSpPr>
        <p:spPr>
          <a:xfrm>
            <a:off x="3948991" y="3006234"/>
            <a:ext cx="1586653" cy="1383819"/>
          </a:xfrm>
          <a:prstGeom prst="rect">
            <a:avLst/>
          </a:prstGeom>
        </p:spPr>
        <p:txBody>
          <a:bodyPr vert="horz" wrap="square" lIns="0" tIns="16933" rIns="0" bIns="0" rtlCol="0">
            <a:spAutoFit/>
          </a:bodyPr>
          <a:lstStyle/>
          <a:p>
            <a:pPr marL="16933" marR="48259" defTabSz="1219170">
              <a:lnSpc>
                <a:spcPct val="114999"/>
              </a:lnSpc>
              <a:spcBef>
                <a:spcPts val="133"/>
              </a:spcBef>
            </a:pPr>
            <a:r>
              <a:rPr sz="1333" b="1" kern="0" spc="147">
                <a:solidFill>
                  <a:srgbClr val="00293C"/>
                </a:solidFill>
                <a:latin typeface="Calibri"/>
                <a:cs typeface="Calibri"/>
              </a:rPr>
              <a:t>The</a:t>
            </a:r>
            <a:r>
              <a:rPr sz="1333" b="1" kern="0" spc="-20">
                <a:solidFill>
                  <a:srgbClr val="00293C"/>
                </a:solidFill>
                <a:latin typeface="Calibri"/>
                <a:cs typeface="Calibri"/>
              </a:rPr>
              <a:t> </a:t>
            </a:r>
            <a:r>
              <a:rPr sz="1333" b="1" kern="0" spc="173">
                <a:solidFill>
                  <a:srgbClr val="00293C"/>
                </a:solidFill>
                <a:latin typeface="Calibri"/>
                <a:cs typeface="Calibri"/>
              </a:rPr>
              <a:t>Golden</a:t>
            </a:r>
            <a:r>
              <a:rPr sz="1333" b="1" kern="0" spc="-13">
                <a:solidFill>
                  <a:srgbClr val="00293C"/>
                </a:solidFill>
                <a:latin typeface="Calibri"/>
                <a:cs typeface="Calibri"/>
              </a:rPr>
              <a:t> </a:t>
            </a:r>
            <a:r>
              <a:rPr sz="1333" b="1" kern="0" spc="127">
                <a:solidFill>
                  <a:srgbClr val="00293C"/>
                </a:solidFill>
                <a:latin typeface="Calibri"/>
                <a:cs typeface="Calibri"/>
              </a:rPr>
              <a:t>Phish </a:t>
            </a:r>
            <a:r>
              <a:rPr sz="1333" b="1" kern="0" spc="167">
                <a:solidFill>
                  <a:srgbClr val="00293C"/>
                </a:solidFill>
                <a:latin typeface="Calibri"/>
                <a:cs typeface="Calibri"/>
              </a:rPr>
              <a:t>Contest</a:t>
            </a:r>
            <a:endParaRPr sz="1333" kern="0">
              <a:solidFill>
                <a:sysClr val="windowText" lastClr="000000"/>
              </a:solidFill>
              <a:latin typeface="Calibri"/>
              <a:cs typeface="Calibri"/>
            </a:endParaRPr>
          </a:p>
          <a:p>
            <a:pPr marL="16933" marR="6773" defTabSz="1219170">
              <a:lnSpc>
                <a:spcPct val="130000"/>
              </a:lnSpc>
              <a:spcBef>
                <a:spcPts val="473"/>
              </a:spcBef>
            </a:pPr>
            <a:r>
              <a:rPr sz="1067" kern="0" spc="-13">
                <a:solidFill>
                  <a:srgbClr val="00293C"/>
                </a:solidFill>
                <a:latin typeface="Century Gothic"/>
                <a:cs typeface="Century Gothic"/>
              </a:rPr>
              <a:t>Keep</a:t>
            </a:r>
            <a:r>
              <a:rPr sz="1067" kern="0" spc="-7">
                <a:solidFill>
                  <a:srgbClr val="00293C"/>
                </a:solidFill>
                <a:latin typeface="Century Gothic"/>
                <a:cs typeface="Century Gothic"/>
              </a:rPr>
              <a:t> </a:t>
            </a:r>
            <a:r>
              <a:rPr sz="1067" kern="0">
                <a:solidFill>
                  <a:srgbClr val="00293C"/>
                </a:solidFill>
                <a:latin typeface="Century Gothic"/>
                <a:cs typeface="Century Gothic"/>
              </a:rPr>
              <a:t>your </a:t>
            </a:r>
            <a:r>
              <a:rPr sz="1067" kern="0" spc="80">
                <a:solidFill>
                  <a:srgbClr val="00293C"/>
                </a:solidFill>
                <a:latin typeface="Century Gothic"/>
                <a:cs typeface="Century Gothic"/>
              </a:rPr>
              <a:t>users</a:t>
            </a:r>
            <a:r>
              <a:rPr sz="1067" kern="0">
                <a:solidFill>
                  <a:srgbClr val="00293C"/>
                </a:solidFill>
                <a:latin typeface="Century Gothic"/>
                <a:cs typeface="Century Gothic"/>
              </a:rPr>
              <a:t> on </a:t>
            </a:r>
            <a:r>
              <a:rPr sz="1067" kern="0" spc="-33">
                <a:solidFill>
                  <a:srgbClr val="00293C"/>
                </a:solidFill>
                <a:latin typeface="Century Gothic"/>
                <a:cs typeface="Century Gothic"/>
              </a:rPr>
              <a:t>the</a:t>
            </a:r>
            <a:r>
              <a:rPr sz="1067" kern="0" spc="667">
                <a:solidFill>
                  <a:srgbClr val="00293C"/>
                </a:solidFill>
                <a:latin typeface="Century Gothic"/>
                <a:cs typeface="Century Gothic"/>
              </a:rPr>
              <a:t> </a:t>
            </a:r>
            <a:r>
              <a:rPr sz="1067" kern="0" spc="-33">
                <a:solidFill>
                  <a:srgbClr val="00293C"/>
                </a:solidFill>
                <a:latin typeface="Century Gothic"/>
                <a:cs typeface="Century Gothic"/>
              </a:rPr>
              <a:t>edge</a:t>
            </a:r>
            <a:r>
              <a:rPr sz="1067" kern="0" spc="73">
                <a:solidFill>
                  <a:srgbClr val="00293C"/>
                </a:solidFill>
                <a:latin typeface="Century Gothic"/>
                <a:cs typeface="Century Gothic"/>
              </a:rPr>
              <a:t> </a:t>
            </a:r>
            <a:r>
              <a:rPr sz="1067" kern="0">
                <a:solidFill>
                  <a:srgbClr val="00293C"/>
                </a:solidFill>
                <a:latin typeface="Century Gothic"/>
                <a:cs typeface="Century Gothic"/>
              </a:rPr>
              <a:t>of</a:t>
            </a:r>
            <a:r>
              <a:rPr sz="1067" kern="0" spc="80">
                <a:solidFill>
                  <a:srgbClr val="00293C"/>
                </a:solidFill>
                <a:latin typeface="Century Gothic"/>
                <a:cs typeface="Century Gothic"/>
              </a:rPr>
              <a:t> </a:t>
            </a:r>
            <a:r>
              <a:rPr sz="1067" kern="0">
                <a:solidFill>
                  <a:srgbClr val="00293C"/>
                </a:solidFill>
                <a:latin typeface="Century Gothic"/>
                <a:cs typeface="Century Gothic"/>
              </a:rPr>
              <a:t>their</a:t>
            </a:r>
            <a:r>
              <a:rPr sz="1067" kern="0" spc="80">
                <a:solidFill>
                  <a:srgbClr val="00293C"/>
                </a:solidFill>
                <a:latin typeface="Century Gothic"/>
                <a:cs typeface="Century Gothic"/>
              </a:rPr>
              <a:t> </a:t>
            </a:r>
            <a:r>
              <a:rPr sz="1067" kern="0" spc="-27">
                <a:solidFill>
                  <a:srgbClr val="00293C"/>
                </a:solidFill>
                <a:latin typeface="Century Gothic"/>
                <a:cs typeface="Century Gothic"/>
              </a:rPr>
              <a:t>seat </a:t>
            </a:r>
            <a:r>
              <a:rPr sz="1067" kern="0" spc="13">
                <a:solidFill>
                  <a:srgbClr val="00293C"/>
                </a:solidFill>
                <a:latin typeface="Century Gothic"/>
                <a:cs typeface="Century Gothic"/>
              </a:rPr>
              <a:t>looking</a:t>
            </a:r>
            <a:r>
              <a:rPr sz="1067" kern="0" spc="87">
                <a:solidFill>
                  <a:srgbClr val="00293C"/>
                </a:solidFill>
                <a:latin typeface="Century Gothic"/>
                <a:cs typeface="Century Gothic"/>
              </a:rPr>
              <a:t> </a:t>
            </a:r>
            <a:r>
              <a:rPr sz="1067" kern="0" spc="13">
                <a:solidFill>
                  <a:srgbClr val="00293C"/>
                </a:solidFill>
                <a:latin typeface="Century Gothic"/>
                <a:cs typeface="Century Gothic"/>
              </a:rPr>
              <a:t>for</a:t>
            </a:r>
            <a:r>
              <a:rPr sz="1067" kern="0" spc="87">
                <a:solidFill>
                  <a:srgbClr val="00293C"/>
                </a:solidFill>
                <a:latin typeface="Century Gothic"/>
                <a:cs typeface="Century Gothic"/>
              </a:rPr>
              <a:t> </a:t>
            </a:r>
            <a:r>
              <a:rPr sz="1067" kern="0" spc="13">
                <a:solidFill>
                  <a:srgbClr val="00293C"/>
                </a:solidFill>
                <a:latin typeface="Century Gothic"/>
                <a:cs typeface="Century Gothic"/>
              </a:rPr>
              <a:t>the</a:t>
            </a:r>
            <a:r>
              <a:rPr sz="1067" kern="0" spc="93">
                <a:solidFill>
                  <a:srgbClr val="00293C"/>
                </a:solidFill>
                <a:latin typeface="Century Gothic"/>
                <a:cs typeface="Century Gothic"/>
              </a:rPr>
              <a:t> </a:t>
            </a:r>
            <a:r>
              <a:rPr sz="1067" kern="0" spc="-13">
                <a:solidFill>
                  <a:srgbClr val="00293C"/>
                </a:solidFill>
                <a:latin typeface="Century Gothic"/>
                <a:cs typeface="Century Gothic"/>
              </a:rPr>
              <a:t>Golden Phish!</a:t>
            </a:r>
            <a:endParaRPr sz="1067" kern="0">
              <a:solidFill>
                <a:sysClr val="windowText" lastClr="000000"/>
              </a:solidFill>
              <a:latin typeface="Century Gothic"/>
              <a:cs typeface="Century Gothic"/>
            </a:endParaRPr>
          </a:p>
        </p:txBody>
      </p:sp>
      <p:sp>
        <p:nvSpPr>
          <p:cNvPr id="29" name="object 29"/>
          <p:cNvSpPr txBox="1"/>
          <p:nvPr/>
        </p:nvSpPr>
        <p:spPr>
          <a:xfrm>
            <a:off x="1115845" y="4686299"/>
            <a:ext cx="1603587" cy="1170363"/>
          </a:xfrm>
          <a:prstGeom prst="rect">
            <a:avLst/>
          </a:prstGeom>
        </p:spPr>
        <p:txBody>
          <a:bodyPr vert="horz" wrap="square" lIns="0" tIns="16933" rIns="0" bIns="0" rtlCol="0">
            <a:spAutoFit/>
          </a:bodyPr>
          <a:lstStyle/>
          <a:p>
            <a:pPr marL="16933" marR="15240" algn="just" defTabSz="1219170">
              <a:lnSpc>
                <a:spcPct val="114999"/>
              </a:lnSpc>
              <a:spcBef>
                <a:spcPts val="133"/>
              </a:spcBef>
            </a:pPr>
            <a:r>
              <a:rPr sz="1333" b="1" kern="0" spc="147">
                <a:solidFill>
                  <a:srgbClr val="00293C"/>
                </a:solidFill>
                <a:latin typeface="Calibri"/>
                <a:cs typeface="Calibri"/>
              </a:rPr>
              <a:t>The</a:t>
            </a:r>
            <a:r>
              <a:rPr sz="1333" b="1" kern="0" spc="-13">
                <a:solidFill>
                  <a:srgbClr val="00293C"/>
                </a:solidFill>
                <a:latin typeface="Calibri"/>
                <a:cs typeface="Calibri"/>
              </a:rPr>
              <a:t> </a:t>
            </a:r>
            <a:r>
              <a:rPr sz="1333" b="1" kern="0" spc="167">
                <a:solidFill>
                  <a:srgbClr val="00293C"/>
                </a:solidFill>
                <a:latin typeface="Calibri"/>
                <a:cs typeface="Calibri"/>
              </a:rPr>
              <a:t>Badge </a:t>
            </a:r>
            <a:r>
              <a:rPr sz="1333" b="1" kern="0" spc="160">
                <a:solidFill>
                  <a:srgbClr val="00293C"/>
                </a:solidFill>
                <a:latin typeface="Calibri"/>
                <a:cs typeface="Calibri"/>
              </a:rPr>
              <a:t>Collector</a:t>
            </a:r>
            <a:r>
              <a:rPr sz="1333" b="1" kern="0" spc="7">
                <a:solidFill>
                  <a:srgbClr val="00293C"/>
                </a:solidFill>
                <a:latin typeface="Calibri"/>
                <a:cs typeface="Calibri"/>
              </a:rPr>
              <a:t> </a:t>
            </a:r>
            <a:r>
              <a:rPr sz="1333" b="1" kern="0" spc="167">
                <a:solidFill>
                  <a:srgbClr val="00293C"/>
                </a:solidFill>
                <a:latin typeface="Calibri"/>
                <a:cs typeface="Calibri"/>
              </a:rPr>
              <a:t>Contest</a:t>
            </a:r>
            <a:endParaRPr sz="1333" kern="0">
              <a:solidFill>
                <a:sysClr val="windowText" lastClr="000000"/>
              </a:solidFill>
              <a:latin typeface="Calibri"/>
              <a:cs typeface="Calibri"/>
            </a:endParaRPr>
          </a:p>
          <a:p>
            <a:pPr marL="16933" marR="6773" algn="just" defTabSz="1219170">
              <a:lnSpc>
                <a:spcPct val="130000"/>
              </a:lnSpc>
              <a:spcBef>
                <a:spcPts val="473"/>
              </a:spcBef>
            </a:pPr>
            <a:r>
              <a:rPr sz="1067" kern="0">
                <a:solidFill>
                  <a:srgbClr val="00293C"/>
                </a:solidFill>
                <a:latin typeface="Century Gothic"/>
                <a:cs typeface="Century Gothic"/>
              </a:rPr>
              <a:t>How</a:t>
            </a:r>
            <a:r>
              <a:rPr sz="1067" kern="0" spc="20">
                <a:solidFill>
                  <a:srgbClr val="00293C"/>
                </a:solidFill>
                <a:latin typeface="Century Gothic"/>
                <a:cs typeface="Century Gothic"/>
              </a:rPr>
              <a:t> </a:t>
            </a:r>
            <a:r>
              <a:rPr sz="1067" kern="0" spc="-27">
                <a:solidFill>
                  <a:srgbClr val="00293C"/>
                </a:solidFill>
                <a:latin typeface="Century Gothic"/>
                <a:cs typeface="Century Gothic"/>
              </a:rPr>
              <a:t>many</a:t>
            </a:r>
            <a:r>
              <a:rPr sz="1067" kern="0" spc="20">
                <a:solidFill>
                  <a:srgbClr val="00293C"/>
                </a:solidFill>
                <a:latin typeface="Century Gothic"/>
                <a:cs typeface="Century Gothic"/>
              </a:rPr>
              <a:t> </a:t>
            </a:r>
            <a:r>
              <a:rPr sz="1067" kern="0" spc="-13">
                <a:solidFill>
                  <a:srgbClr val="00293C"/>
                </a:solidFill>
                <a:latin typeface="Century Gothic"/>
                <a:cs typeface="Century Gothic"/>
              </a:rPr>
              <a:t>badges</a:t>
            </a:r>
            <a:r>
              <a:rPr sz="1067" kern="0" spc="27">
                <a:solidFill>
                  <a:srgbClr val="00293C"/>
                </a:solidFill>
                <a:latin typeface="Century Gothic"/>
                <a:cs typeface="Century Gothic"/>
              </a:rPr>
              <a:t> </a:t>
            </a:r>
            <a:r>
              <a:rPr sz="1067" kern="0" spc="-33">
                <a:solidFill>
                  <a:srgbClr val="00293C"/>
                </a:solidFill>
                <a:latin typeface="Century Gothic"/>
                <a:cs typeface="Century Gothic"/>
              </a:rPr>
              <a:t>can</a:t>
            </a:r>
            <a:r>
              <a:rPr sz="1067" kern="0">
                <a:solidFill>
                  <a:srgbClr val="00293C"/>
                </a:solidFill>
                <a:latin typeface="Century Gothic"/>
                <a:cs typeface="Century Gothic"/>
              </a:rPr>
              <a:t> your</a:t>
            </a:r>
            <a:r>
              <a:rPr sz="1067" kern="0" spc="40">
                <a:solidFill>
                  <a:srgbClr val="00293C"/>
                </a:solidFill>
                <a:latin typeface="Century Gothic"/>
                <a:cs typeface="Century Gothic"/>
              </a:rPr>
              <a:t> </a:t>
            </a:r>
            <a:r>
              <a:rPr sz="1067" kern="0" spc="80">
                <a:solidFill>
                  <a:srgbClr val="00293C"/>
                </a:solidFill>
                <a:latin typeface="Century Gothic"/>
                <a:cs typeface="Century Gothic"/>
              </a:rPr>
              <a:t>users</a:t>
            </a:r>
            <a:r>
              <a:rPr sz="1067" kern="0" spc="47">
                <a:solidFill>
                  <a:srgbClr val="00293C"/>
                </a:solidFill>
                <a:latin typeface="Century Gothic"/>
                <a:cs typeface="Century Gothic"/>
              </a:rPr>
              <a:t> </a:t>
            </a:r>
            <a:r>
              <a:rPr sz="1067" kern="0">
                <a:solidFill>
                  <a:srgbClr val="00293C"/>
                </a:solidFill>
                <a:latin typeface="Century Gothic"/>
                <a:cs typeface="Century Gothic"/>
              </a:rPr>
              <a:t>collect</a:t>
            </a:r>
            <a:r>
              <a:rPr sz="1067" kern="0" spc="40">
                <a:solidFill>
                  <a:srgbClr val="00293C"/>
                </a:solidFill>
                <a:latin typeface="Century Gothic"/>
                <a:cs typeface="Century Gothic"/>
              </a:rPr>
              <a:t> </a:t>
            </a:r>
            <a:r>
              <a:rPr sz="1067" kern="0" spc="-27">
                <a:solidFill>
                  <a:srgbClr val="00293C"/>
                </a:solidFill>
                <a:latin typeface="Century Gothic"/>
                <a:cs typeface="Century Gothic"/>
              </a:rPr>
              <a:t>from </a:t>
            </a:r>
            <a:r>
              <a:rPr sz="1067" kern="0">
                <a:solidFill>
                  <a:srgbClr val="00293C"/>
                </a:solidFill>
                <a:latin typeface="Century Gothic"/>
                <a:cs typeface="Century Gothic"/>
              </a:rPr>
              <a:t>taking</a:t>
            </a:r>
            <a:r>
              <a:rPr sz="1067" kern="0" spc="107">
                <a:solidFill>
                  <a:srgbClr val="00293C"/>
                </a:solidFill>
                <a:latin typeface="Century Gothic"/>
                <a:cs typeface="Century Gothic"/>
              </a:rPr>
              <a:t> </a:t>
            </a:r>
            <a:r>
              <a:rPr sz="1067" kern="0" spc="-13">
                <a:solidFill>
                  <a:srgbClr val="00293C"/>
                </a:solidFill>
                <a:latin typeface="Century Gothic"/>
                <a:cs typeface="Century Gothic"/>
              </a:rPr>
              <a:t>training?</a:t>
            </a:r>
            <a:endParaRPr sz="1067" kern="0">
              <a:solidFill>
                <a:sysClr val="windowText" lastClr="000000"/>
              </a:solidFill>
              <a:latin typeface="Century Gothic"/>
              <a:cs typeface="Century Gothic"/>
            </a:endParaRPr>
          </a:p>
        </p:txBody>
      </p:sp>
      <p:sp>
        <p:nvSpPr>
          <p:cNvPr id="30" name="object 30"/>
          <p:cNvSpPr txBox="1"/>
          <p:nvPr/>
        </p:nvSpPr>
        <p:spPr>
          <a:xfrm>
            <a:off x="3948991" y="4686300"/>
            <a:ext cx="1713653" cy="1383819"/>
          </a:xfrm>
          <a:prstGeom prst="rect">
            <a:avLst/>
          </a:prstGeom>
        </p:spPr>
        <p:txBody>
          <a:bodyPr vert="horz" wrap="square" lIns="0" tIns="16933" rIns="0" bIns="0" rtlCol="0">
            <a:spAutoFit/>
          </a:bodyPr>
          <a:lstStyle/>
          <a:p>
            <a:pPr marL="16933" marR="307331" defTabSz="1219170">
              <a:lnSpc>
                <a:spcPct val="114999"/>
              </a:lnSpc>
              <a:spcBef>
                <a:spcPts val="133"/>
              </a:spcBef>
            </a:pPr>
            <a:r>
              <a:rPr sz="1333" b="1" kern="0" spc="133">
                <a:solidFill>
                  <a:srgbClr val="00293C"/>
                </a:solidFill>
                <a:latin typeface="Calibri"/>
                <a:cs typeface="Calibri"/>
              </a:rPr>
              <a:t>Take</a:t>
            </a:r>
            <a:r>
              <a:rPr sz="1333" b="1" kern="0" spc="-13">
                <a:solidFill>
                  <a:srgbClr val="00293C"/>
                </a:solidFill>
                <a:latin typeface="Calibri"/>
                <a:cs typeface="Calibri"/>
              </a:rPr>
              <a:t> </a:t>
            </a:r>
            <a:r>
              <a:rPr sz="1333" b="1" kern="0" spc="127">
                <a:solidFill>
                  <a:srgbClr val="00293C"/>
                </a:solidFill>
                <a:latin typeface="Calibri"/>
                <a:cs typeface="Calibri"/>
              </a:rPr>
              <a:t>a</a:t>
            </a:r>
            <a:r>
              <a:rPr sz="1333" b="1" kern="0" spc="-7">
                <a:solidFill>
                  <a:srgbClr val="00293C"/>
                </a:solidFill>
                <a:latin typeface="Calibri"/>
                <a:cs typeface="Calibri"/>
              </a:rPr>
              <a:t> </a:t>
            </a:r>
            <a:r>
              <a:rPr sz="1333" b="1" kern="0" spc="152">
                <a:solidFill>
                  <a:srgbClr val="00293C"/>
                </a:solidFill>
                <a:latin typeface="Calibri"/>
                <a:cs typeface="Calibri"/>
              </a:rPr>
              <a:t>Chance! </a:t>
            </a:r>
            <a:r>
              <a:rPr sz="1333" b="1" kern="0" spc="113">
                <a:solidFill>
                  <a:srgbClr val="00293C"/>
                </a:solidFill>
                <a:latin typeface="Calibri"/>
                <a:cs typeface="Calibri"/>
              </a:rPr>
              <a:t>Play</a:t>
            </a:r>
            <a:r>
              <a:rPr sz="1333" b="1" kern="0" spc="-13">
                <a:solidFill>
                  <a:srgbClr val="00293C"/>
                </a:solidFill>
                <a:latin typeface="Calibri"/>
                <a:cs typeface="Calibri"/>
              </a:rPr>
              <a:t> </a:t>
            </a:r>
            <a:r>
              <a:rPr sz="1333" b="1" kern="0" spc="113">
                <a:solidFill>
                  <a:srgbClr val="00293C"/>
                </a:solidFill>
                <a:latin typeface="Calibri"/>
                <a:cs typeface="Calibri"/>
              </a:rPr>
              <a:t>Year</a:t>
            </a:r>
            <a:r>
              <a:rPr sz="1333" b="1" kern="0" spc="-13">
                <a:solidFill>
                  <a:srgbClr val="00293C"/>
                </a:solidFill>
                <a:latin typeface="Calibri"/>
                <a:cs typeface="Calibri"/>
              </a:rPr>
              <a:t> </a:t>
            </a:r>
            <a:r>
              <a:rPr sz="1333" b="1" kern="0" spc="152">
                <a:solidFill>
                  <a:srgbClr val="00293C"/>
                </a:solidFill>
                <a:latin typeface="Calibri"/>
                <a:cs typeface="Calibri"/>
              </a:rPr>
              <a:t>Round</a:t>
            </a:r>
            <a:endParaRPr sz="1333" kern="0">
              <a:solidFill>
                <a:sysClr val="windowText" lastClr="000000"/>
              </a:solidFill>
              <a:latin typeface="Calibri"/>
              <a:cs typeface="Calibri"/>
            </a:endParaRPr>
          </a:p>
          <a:p>
            <a:pPr marL="16933" marR="6773" defTabSz="1219170">
              <a:lnSpc>
                <a:spcPct val="130000"/>
              </a:lnSpc>
              <a:spcBef>
                <a:spcPts val="473"/>
              </a:spcBef>
            </a:pPr>
            <a:r>
              <a:rPr sz="1067" kern="0" spc="27">
                <a:solidFill>
                  <a:srgbClr val="00293C"/>
                </a:solidFill>
                <a:latin typeface="Century Gothic"/>
                <a:cs typeface="Century Gothic"/>
              </a:rPr>
              <a:t>Incentivize</a:t>
            </a:r>
            <a:r>
              <a:rPr sz="1067" kern="0">
                <a:solidFill>
                  <a:srgbClr val="00293C"/>
                </a:solidFill>
                <a:latin typeface="Century Gothic"/>
                <a:cs typeface="Century Gothic"/>
              </a:rPr>
              <a:t> </a:t>
            </a:r>
            <a:r>
              <a:rPr sz="1067" kern="0" spc="27">
                <a:solidFill>
                  <a:srgbClr val="00293C"/>
                </a:solidFill>
                <a:latin typeface="Century Gothic"/>
                <a:cs typeface="Century Gothic"/>
              </a:rPr>
              <a:t>your</a:t>
            </a:r>
            <a:r>
              <a:rPr sz="1067" kern="0">
                <a:solidFill>
                  <a:srgbClr val="00293C"/>
                </a:solidFill>
                <a:latin typeface="Century Gothic"/>
                <a:cs typeface="Century Gothic"/>
              </a:rPr>
              <a:t> </a:t>
            </a:r>
            <a:r>
              <a:rPr sz="1067" kern="0" spc="80">
                <a:solidFill>
                  <a:srgbClr val="00293C"/>
                </a:solidFill>
                <a:latin typeface="Century Gothic"/>
                <a:cs typeface="Century Gothic"/>
              </a:rPr>
              <a:t>users</a:t>
            </a:r>
            <a:r>
              <a:rPr sz="1067" kern="0" spc="7">
                <a:solidFill>
                  <a:srgbClr val="00293C"/>
                </a:solidFill>
                <a:latin typeface="Century Gothic"/>
                <a:cs typeface="Century Gothic"/>
              </a:rPr>
              <a:t> </a:t>
            </a:r>
            <a:r>
              <a:rPr sz="1067" kern="0" spc="-33">
                <a:solidFill>
                  <a:srgbClr val="00293C"/>
                </a:solidFill>
                <a:latin typeface="Century Gothic"/>
                <a:cs typeface="Century Gothic"/>
              </a:rPr>
              <a:t>by</a:t>
            </a:r>
            <a:r>
              <a:rPr sz="1067" kern="0">
                <a:solidFill>
                  <a:srgbClr val="00293C"/>
                </a:solidFill>
                <a:latin typeface="Century Gothic"/>
                <a:cs typeface="Century Gothic"/>
              </a:rPr>
              <a:t> implementing</a:t>
            </a:r>
            <a:r>
              <a:rPr sz="1067" kern="0" spc="160">
                <a:solidFill>
                  <a:srgbClr val="00293C"/>
                </a:solidFill>
                <a:latin typeface="Century Gothic"/>
                <a:cs typeface="Century Gothic"/>
              </a:rPr>
              <a:t> </a:t>
            </a:r>
            <a:r>
              <a:rPr sz="1067" kern="0" spc="-133">
                <a:solidFill>
                  <a:srgbClr val="00293C"/>
                </a:solidFill>
                <a:latin typeface="Century Gothic"/>
                <a:cs typeface="Century Gothic"/>
              </a:rPr>
              <a:t>a</a:t>
            </a:r>
            <a:r>
              <a:rPr sz="1067" kern="0" spc="167">
                <a:solidFill>
                  <a:srgbClr val="00293C"/>
                </a:solidFill>
                <a:latin typeface="Century Gothic"/>
                <a:cs typeface="Century Gothic"/>
              </a:rPr>
              <a:t> </a:t>
            </a:r>
            <a:r>
              <a:rPr sz="1067" kern="0" spc="-13">
                <a:solidFill>
                  <a:srgbClr val="00293C"/>
                </a:solidFill>
                <a:latin typeface="Century Gothic"/>
                <a:cs typeface="Century Gothic"/>
              </a:rPr>
              <a:t>point </a:t>
            </a:r>
            <a:r>
              <a:rPr sz="1067" kern="0" spc="27">
                <a:solidFill>
                  <a:srgbClr val="00293C"/>
                </a:solidFill>
                <a:latin typeface="Century Gothic"/>
                <a:cs typeface="Century Gothic"/>
              </a:rPr>
              <a:t>system</a:t>
            </a:r>
            <a:r>
              <a:rPr sz="1067" kern="0" spc="100">
                <a:solidFill>
                  <a:srgbClr val="00293C"/>
                </a:solidFill>
                <a:latin typeface="Century Gothic"/>
                <a:cs typeface="Century Gothic"/>
              </a:rPr>
              <a:t> </a:t>
            </a:r>
            <a:r>
              <a:rPr sz="1067" kern="0" spc="27">
                <a:solidFill>
                  <a:srgbClr val="00293C"/>
                </a:solidFill>
                <a:latin typeface="Century Gothic"/>
                <a:cs typeface="Century Gothic"/>
              </a:rPr>
              <a:t>for</a:t>
            </a:r>
            <a:r>
              <a:rPr sz="1067" kern="0" spc="107">
                <a:solidFill>
                  <a:srgbClr val="00293C"/>
                </a:solidFill>
                <a:latin typeface="Century Gothic"/>
                <a:cs typeface="Century Gothic"/>
              </a:rPr>
              <a:t> </a:t>
            </a:r>
            <a:r>
              <a:rPr sz="1067" kern="0" spc="-13">
                <a:solidFill>
                  <a:srgbClr val="00293C"/>
                </a:solidFill>
                <a:latin typeface="Century Gothic"/>
                <a:cs typeface="Century Gothic"/>
              </a:rPr>
              <a:t>monthly </a:t>
            </a:r>
            <a:r>
              <a:rPr sz="1067" kern="0" spc="40">
                <a:solidFill>
                  <a:srgbClr val="00293C"/>
                </a:solidFill>
                <a:latin typeface="Century Gothic"/>
                <a:cs typeface="Century Gothic"/>
              </a:rPr>
              <a:t>phishing</a:t>
            </a:r>
            <a:r>
              <a:rPr sz="1067" kern="0" spc="93">
                <a:solidFill>
                  <a:srgbClr val="00293C"/>
                </a:solidFill>
                <a:latin typeface="Century Gothic"/>
                <a:cs typeface="Century Gothic"/>
              </a:rPr>
              <a:t> </a:t>
            </a:r>
            <a:r>
              <a:rPr sz="1067" kern="0" spc="53">
                <a:solidFill>
                  <a:srgbClr val="00293C"/>
                </a:solidFill>
                <a:latin typeface="Century Gothic"/>
                <a:cs typeface="Century Gothic"/>
              </a:rPr>
              <a:t>tests!</a:t>
            </a:r>
            <a:endParaRPr sz="1067" kern="0">
              <a:solidFill>
                <a:sysClr val="windowText" lastClr="000000"/>
              </a:solidFill>
              <a:latin typeface="Century Gothic"/>
              <a:cs typeface="Century Gothic"/>
            </a:endParaRPr>
          </a:p>
        </p:txBody>
      </p:sp>
      <p:sp>
        <p:nvSpPr>
          <p:cNvPr id="31" name="object 31"/>
          <p:cNvSpPr txBox="1"/>
          <p:nvPr/>
        </p:nvSpPr>
        <p:spPr>
          <a:xfrm>
            <a:off x="492459" y="1570769"/>
            <a:ext cx="730841" cy="832273"/>
          </a:xfrm>
          <a:prstGeom prst="rect">
            <a:avLst/>
          </a:prstGeom>
        </p:spPr>
        <p:txBody>
          <a:bodyPr vert="vert270" wrap="square" lIns="0" tIns="0" rIns="0" bIns="0" rtlCol="0">
            <a:spAutoFit/>
          </a:bodyPr>
          <a:lstStyle/>
          <a:p>
            <a:pPr marL="16933" defTabSz="1219170">
              <a:lnSpc>
                <a:spcPts val="6060"/>
              </a:lnSpc>
            </a:pPr>
            <a:r>
              <a:rPr sz="5067" kern="0" spc="367">
                <a:solidFill>
                  <a:srgbClr val="FFFFFF"/>
                </a:solidFill>
                <a:latin typeface="Century Gothic"/>
                <a:cs typeface="Century Gothic"/>
              </a:rPr>
              <a:t>LX</a:t>
            </a:r>
            <a:endParaRPr sz="5067" kern="0">
              <a:solidFill>
                <a:sysClr val="windowText" lastClr="000000"/>
              </a:solidFill>
              <a:latin typeface="Century Gothic"/>
              <a:cs typeface="Century Gothic"/>
            </a:endParaRPr>
          </a:p>
        </p:txBody>
      </p:sp>
      <p:sp>
        <p:nvSpPr>
          <p:cNvPr id="32" name="object 32">
            <a:extLst>
              <a:ext uri="{C183D7F6-B498-43B3-948B-1728B52AA6E4}">
                <adec:decorative xmlns:adec="http://schemas.microsoft.com/office/drawing/2017/decorative" val="1"/>
              </a:ext>
            </a:extLst>
          </p:cNvPr>
          <p:cNvSpPr/>
          <p:nvPr/>
        </p:nvSpPr>
        <p:spPr>
          <a:xfrm>
            <a:off x="374299" y="2835129"/>
            <a:ext cx="5670127" cy="19472"/>
          </a:xfrm>
          <a:custGeom>
            <a:avLst/>
            <a:gdLst/>
            <a:ahLst/>
            <a:cxnLst/>
            <a:rect l="l" t="t" r="r" b="b"/>
            <a:pathLst>
              <a:path w="4252595" h="14605">
                <a:moveTo>
                  <a:pt x="0" y="0"/>
                </a:moveTo>
                <a:lnTo>
                  <a:pt x="4252199" y="14099"/>
                </a:lnTo>
              </a:path>
            </a:pathLst>
          </a:custGeom>
          <a:ln w="19049">
            <a:solidFill>
              <a:srgbClr val="BBCBCE"/>
            </a:solidFill>
          </a:ln>
        </p:spPr>
        <p:txBody>
          <a:bodyPr wrap="square" lIns="0" tIns="0" rIns="0" bIns="0" rtlCol="0"/>
          <a:lstStyle/>
          <a:p>
            <a:pPr defTabSz="1219170"/>
            <a:endParaRPr sz="2400" kern="0">
              <a:solidFill>
                <a:sysClr val="windowText" lastClr="000000"/>
              </a:solidFill>
            </a:endParaRPr>
          </a:p>
        </p:txBody>
      </p:sp>
      <p:sp>
        <p:nvSpPr>
          <p:cNvPr id="33" name="object 3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50799" defTabSz="1219170">
              <a:spcBef>
                <a:spcPts val="93"/>
              </a:spcBef>
            </a:pPr>
            <a:fld id="{81D60167-4931-47E6-BA6A-407CBD079E47}" type="slidenum">
              <a:rPr kern="0" spc="-33" dirty="0"/>
              <a:pPr marL="50799" defTabSz="1219170">
                <a:spcBef>
                  <a:spcPts val="93"/>
                </a:spcBef>
              </a:pPr>
              <a:t>33</a:t>
            </a:fld>
            <a:endParaRPr kern="0" spc="-33"/>
          </a:p>
        </p:txBody>
      </p:sp>
      <p:sp>
        <p:nvSpPr>
          <p:cNvPr id="34" name="object 34">
            <a:extLst>
              <a:ext uri="{C183D7F6-B498-43B3-948B-1728B52AA6E4}">
                <adec:decorative xmlns:adec="http://schemas.microsoft.com/office/drawing/2017/decorative" val="1"/>
              </a:ext>
            </a:extLst>
          </p:cNvPr>
          <p:cNvSpPr txBox="1"/>
          <p:nvPr/>
        </p:nvSpPr>
        <p:spPr>
          <a:xfrm>
            <a:off x="1309099" y="6343677"/>
            <a:ext cx="5992707"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hlinkClick r:id="rId16"/>
              </a:rPr>
              <a:t>https://helpimg.s3.amazonaws.com/KMSAT/CAM24-</a:t>
            </a:r>
            <a:r>
              <a:rPr sz="1200" kern="0" spc="-13">
                <a:solidFill>
                  <a:srgbClr val="392A68"/>
                </a:solidFill>
                <a:latin typeface="Century Gothic"/>
                <a:cs typeface="Century Gothic"/>
                <a:hlinkClick r:id="rId16"/>
              </a:rPr>
              <a:t>GamiﬁcationOptions.pdf</a:t>
            </a:r>
            <a:endParaRPr sz="1200" kern="0">
              <a:solidFill>
                <a:sysClr val="windowText" lastClr="000000"/>
              </a:solidFill>
              <a:latin typeface="Century Gothic"/>
              <a:cs typeface="Century Gothic"/>
            </a:endParaRPr>
          </a:p>
        </p:txBody>
      </p:sp>
      <p:sp>
        <p:nvSpPr>
          <p:cNvPr id="35" name="object 35">
            <a:extLst>
              <a:ext uri="{C183D7F6-B498-43B3-948B-1728B52AA6E4}">
                <adec:decorative xmlns:adec="http://schemas.microsoft.com/office/drawing/2017/decorative" val="1"/>
              </a:ext>
            </a:extLst>
          </p:cNvPr>
          <p:cNvSpPr txBox="1"/>
          <p:nvPr/>
        </p:nvSpPr>
        <p:spPr>
          <a:xfrm>
            <a:off x="9504381" y="6388771"/>
            <a:ext cx="1777153" cy="117190"/>
          </a:xfrm>
          <a:prstGeom prst="rect">
            <a:avLst/>
          </a:prstGeom>
        </p:spPr>
        <p:txBody>
          <a:bodyPr vert="horz" wrap="square" lIns="0" tIns="14393" rIns="0" bIns="0" rtlCol="0">
            <a:spAutoFit/>
          </a:bodyPr>
          <a:lstStyle/>
          <a:p>
            <a:pPr marL="16933" defTabSz="1219170">
              <a:spcBef>
                <a:spcPts val="113"/>
              </a:spcBef>
            </a:pPr>
            <a:r>
              <a:rPr sz="667" kern="0" spc="-27">
                <a:solidFill>
                  <a:srgbClr val="00293C"/>
                </a:solidFill>
                <a:latin typeface="Century Gothic"/>
                <a:cs typeface="Century Gothic"/>
              </a:rPr>
              <a:t>©</a:t>
            </a:r>
            <a:r>
              <a:rPr sz="667" kern="0" spc="80">
                <a:solidFill>
                  <a:srgbClr val="00293C"/>
                </a:solidFill>
                <a:latin typeface="Century Gothic"/>
                <a:cs typeface="Century Gothic"/>
              </a:rPr>
              <a:t> </a:t>
            </a:r>
            <a:r>
              <a:rPr sz="667" kern="0" spc="-27">
                <a:solidFill>
                  <a:srgbClr val="00293C"/>
                </a:solidFill>
                <a:latin typeface="Century Gothic"/>
                <a:cs typeface="Century Gothic"/>
              </a:rPr>
              <a:t>20265</a:t>
            </a:r>
            <a:r>
              <a:rPr sz="667" kern="0" spc="80">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80">
                <a:solidFill>
                  <a:srgbClr val="00293C"/>
                </a:solidFill>
                <a:latin typeface="Century Gothic"/>
                <a:cs typeface="Century Gothic"/>
              </a:rPr>
              <a:t> </a:t>
            </a:r>
            <a:r>
              <a:rPr sz="667" kern="0">
                <a:solidFill>
                  <a:srgbClr val="00293C"/>
                </a:solidFill>
                <a:latin typeface="Century Gothic"/>
                <a:cs typeface="Century Gothic"/>
              </a:rPr>
              <a:t>All</a:t>
            </a:r>
            <a:r>
              <a:rPr sz="667" kern="0" spc="80">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0" y="0"/>
            <a:ext cx="12192000" cy="6858000"/>
          </a:xfrm>
          <a:prstGeom prst="rect">
            <a:avLst/>
          </a:prstGeom>
        </p:spPr>
      </p:pic>
      <p:sp>
        <p:nvSpPr>
          <p:cNvPr id="7" name="object 7"/>
          <p:cNvSpPr txBox="1">
            <a:spLocks noGrp="1"/>
          </p:cNvSpPr>
          <p:nvPr>
            <p:ph type="title"/>
          </p:nvPr>
        </p:nvSpPr>
        <p:spPr>
          <a:xfrm>
            <a:off x="446364" y="875662"/>
            <a:ext cx="3636433" cy="3184184"/>
          </a:xfrm>
          <a:prstGeom prst="rect">
            <a:avLst/>
          </a:prstGeom>
        </p:spPr>
        <p:txBody>
          <a:bodyPr vert="horz" wrap="square" lIns="0" tIns="16933" rIns="0" bIns="0" rtlCol="0">
            <a:spAutoFit/>
          </a:bodyPr>
          <a:lstStyle/>
          <a:p>
            <a:pPr marL="78738" marR="6773">
              <a:spcBef>
                <a:spcPts val="133"/>
              </a:spcBef>
            </a:pPr>
            <a:r>
              <a:rPr spc="453" dirty="0">
                <a:solidFill>
                  <a:srgbClr val="00293C"/>
                </a:solidFill>
              </a:rPr>
              <a:t>Phishing</a:t>
            </a:r>
            <a:r>
              <a:rPr spc="-13" dirty="0">
                <a:solidFill>
                  <a:srgbClr val="00293C"/>
                </a:solidFill>
              </a:rPr>
              <a:t> </a:t>
            </a:r>
            <a:r>
              <a:rPr spc="400" dirty="0">
                <a:solidFill>
                  <a:srgbClr val="00293C"/>
                </a:solidFill>
              </a:rPr>
              <a:t>by </a:t>
            </a:r>
            <a:r>
              <a:rPr spc="367" dirty="0">
                <a:solidFill>
                  <a:srgbClr val="00293C"/>
                </a:solidFill>
              </a:rPr>
              <a:t>Industry </a:t>
            </a:r>
            <a:r>
              <a:rPr spc="440" dirty="0">
                <a:solidFill>
                  <a:srgbClr val="00293C"/>
                </a:solidFill>
              </a:rPr>
              <a:t>Benchmarking </a:t>
            </a:r>
            <a:r>
              <a:rPr spc="540" dirty="0">
                <a:solidFill>
                  <a:srgbClr val="00293C"/>
                </a:solidFill>
              </a:rPr>
              <a:t>2025</a:t>
            </a:r>
          </a:p>
          <a:p>
            <a:pPr marL="16933" marR="28786">
              <a:lnSpc>
                <a:spcPct val="114999"/>
              </a:lnSpc>
              <a:spcBef>
                <a:spcPts val="333"/>
              </a:spcBef>
            </a:pPr>
            <a:r>
              <a:rPr sz="1600" b="0" spc="80" dirty="0">
                <a:solidFill>
                  <a:srgbClr val="00293C"/>
                </a:solidFill>
                <a:latin typeface="Century Gothic"/>
                <a:cs typeface="Century Gothic"/>
              </a:rPr>
              <a:t>The</a:t>
            </a:r>
            <a:r>
              <a:rPr sz="1600" b="0" spc="-27" dirty="0">
                <a:solidFill>
                  <a:srgbClr val="00293C"/>
                </a:solidFill>
                <a:latin typeface="Century Gothic"/>
                <a:cs typeface="Century Gothic"/>
              </a:rPr>
              <a:t> </a:t>
            </a:r>
            <a:r>
              <a:rPr sz="1600" b="0" dirty="0">
                <a:solidFill>
                  <a:srgbClr val="00293C"/>
                </a:solidFill>
                <a:latin typeface="Century Gothic"/>
                <a:cs typeface="Century Gothic"/>
              </a:rPr>
              <a:t>median</a:t>
            </a:r>
            <a:r>
              <a:rPr sz="1600" b="0" spc="-20" dirty="0">
                <a:solidFill>
                  <a:srgbClr val="00293C"/>
                </a:solidFill>
                <a:latin typeface="Century Gothic"/>
                <a:cs typeface="Century Gothic"/>
              </a:rPr>
              <a:t> </a:t>
            </a:r>
            <a:r>
              <a:rPr sz="1600" b="0" spc="67" dirty="0">
                <a:solidFill>
                  <a:srgbClr val="00293C"/>
                </a:solidFill>
                <a:latin typeface="Century Gothic"/>
                <a:cs typeface="Century Gothic"/>
              </a:rPr>
              <a:t>time</a:t>
            </a:r>
            <a:r>
              <a:rPr sz="1600" b="0" spc="-20" dirty="0">
                <a:solidFill>
                  <a:srgbClr val="00293C"/>
                </a:solidFill>
                <a:latin typeface="Century Gothic"/>
                <a:cs typeface="Century Gothic"/>
              </a:rPr>
              <a:t> </a:t>
            </a:r>
            <a:r>
              <a:rPr sz="1600" b="0" spc="73" dirty="0">
                <a:solidFill>
                  <a:srgbClr val="00293C"/>
                </a:solidFill>
                <a:latin typeface="Century Gothic"/>
                <a:cs typeface="Century Gothic"/>
              </a:rPr>
              <a:t>to</a:t>
            </a:r>
            <a:r>
              <a:rPr sz="1600" b="0" spc="-20" dirty="0">
                <a:solidFill>
                  <a:srgbClr val="00293C"/>
                </a:solidFill>
                <a:latin typeface="Century Gothic"/>
                <a:cs typeface="Century Gothic"/>
              </a:rPr>
              <a:t> </a:t>
            </a:r>
            <a:r>
              <a:rPr sz="1600" b="0" dirty="0">
                <a:solidFill>
                  <a:srgbClr val="00293C"/>
                </a:solidFill>
                <a:latin typeface="Century Gothic"/>
                <a:cs typeface="Century Gothic"/>
              </a:rPr>
              <a:t>click</a:t>
            </a:r>
            <a:r>
              <a:rPr sz="1600" b="0" spc="-20" dirty="0">
                <a:solidFill>
                  <a:srgbClr val="00293C"/>
                </a:solidFill>
                <a:latin typeface="Century Gothic"/>
                <a:cs typeface="Century Gothic"/>
              </a:rPr>
              <a:t> </a:t>
            </a:r>
            <a:r>
              <a:rPr sz="1600" b="0" dirty="0">
                <a:solidFill>
                  <a:srgbClr val="00293C"/>
                </a:solidFill>
                <a:latin typeface="Century Gothic"/>
                <a:cs typeface="Century Gothic"/>
              </a:rPr>
              <a:t>on</a:t>
            </a:r>
            <a:r>
              <a:rPr sz="1600" b="0" spc="-20" dirty="0">
                <a:solidFill>
                  <a:srgbClr val="00293C"/>
                </a:solidFill>
                <a:latin typeface="Century Gothic"/>
                <a:cs typeface="Century Gothic"/>
              </a:rPr>
              <a:t> </a:t>
            </a:r>
            <a:r>
              <a:rPr sz="1600" b="0" spc="-67" dirty="0">
                <a:solidFill>
                  <a:srgbClr val="00293C"/>
                </a:solidFill>
                <a:latin typeface="Century Gothic"/>
                <a:cs typeface="Century Gothic"/>
              </a:rPr>
              <a:t>a </a:t>
            </a:r>
            <a:r>
              <a:rPr sz="1600" b="0" dirty="0">
                <a:solidFill>
                  <a:srgbClr val="00293C"/>
                </a:solidFill>
                <a:latin typeface="Century Gothic"/>
                <a:cs typeface="Century Gothic"/>
              </a:rPr>
              <a:t>malicious</a:t>
            </a:r>
            <a:r>
              <a:rPr sz="1600" b="0" spc="40" dirty="0">
                <a:solidFill>
                  <a:srgbClr val="00293C"/>
                </a:solidFill>
                <a:latin typeface="Century Gothic"/>
                <a:cs typeface="Century Gothic"/>
              </a:rPr>
              <a:t> </a:t>
            </a:r>
            <a:r>
              <a:rPr sz="1600" b="0" spc="113" dirty="0">
                <a:solidFill>
                  <a:srgbClr val="00293C"/>
                </a:solidFill>
                <a:latin typeface="Century Gothic"/>
                <a:cs typeface="Century Gothic"/>
              </a:rPr>
              <a:t>link</a:t>
            </a:r>
            <a:r>
              <a:rPr sz="1600" b="0" spc="40" dirty="0">
                <a:solidFill>
                  <a:srgbClr val="00293C"/>
                </a:solidFill>
                <a:latin typeface="Century Gothic"/>
                <a:cs typeface="Century Gothic"/>
              </a:rPr>
              <a:t> </a:t>
            </a:r>
            <a:r>
              <a:rPr sz="1600" b="0" spc="100" dirty="0">
                <a:solidFill>
                  <a:srgbClr val="00293C"/>
                </a:solidFill>
                <a:latin typeface="Century Gothic"/>
                <a:cs typeface="Century Gothic"/>
              </a:rPr>
              <a:t>in</a:t>
            </a:r>
            <a:r>
              <a:rPr sz="1600" b="0" spc="47" dirty="0">
                <a:solidFill>
                  <a:srgbClr val="00293C"/>
                </a:solidFill>
                <a:latin typeface="Century Gothic"/>
                <a:cs typeface="Century Gothic"/>
              </a:rPr>
              <a:t> </a:t>
            </a:r>
            <a:r>
              <a:rPr sz="1600" b="0" spc="-200" dirty="0">
                <a:solidFill>
                  <a:srgbClr val="00293C"/>
                </a:solidFill>
                <a:latin typeface="Century Gothic"/>
                <a:cs typeface="Century Gothic"/>
              </a:rPr>
              <a:t>a</a:t>
            </a:r>
            <a:r>
              <a:rPr sz="1600" b="0" spc="40" dirty="0">
                <a:solidFill>
                  <a:srgbClr val="00293C"/>
                </a:solidFill>
                <a:latin typeface="Century Gothic"/>
                <a:cs typeface="Century Gothic"/>
              </a:rPr>
              <a:t> </a:t>
            </a:r>
            <a:r>
              <a:rPr sz="1600" b="0" spc="87" dirty="0">
                <a:solidFill>
                  <a:srgbClr val="00293C"/>
                </a:solidFill>
                <a:latin typeface="Century Gothic"/>
                <a:cs typeface="Century Gothic"/>
              </a:rPr>
              <a:t>phishing</a:t>
            </a:r>
            <a:r>
              <a:rPr sz="1600" b="0" spc="47" dirty="0">
                <a:solidFill>
                  <a:srgbClr val="00293C"/>
                </a:solidFill>
                <a:latin typeface="Century Gothic"/>
                <a:cs typeface="Century Gothic"/>
              </a:rPr>
              <a:t> </a:t>
            </a:r>
            <a:r>
              <a:rPr sz="1600" b="0" dirty="0">
                <a:solidFill>
                  <a:srgbClr val="00293C"/>
                </a:solidFill>
                <a:latin typeface="Century Gothic"/>
                <a:cs typeface="Century Gothic"/>
              </a:rPr>
              <a:t>email</a:t>
            </a:r>
            <a:r>
              <a:rPr sz="1600" b="0" spc="40" dirty="0">
                <a:solidFill>
                  <a:srgbClr val="00293C"/>
                </a:solidFill>
                <a:latin typeface="Century Gothic"/>
                <a:cs typeface="Century Gothic"/>
              </a:rPr>
              <a:t> </a:t>
            </a:r>
            <a:r>
              <a:rPr sz="1600" b="0" spc="120" dirty="0">
                <a:solidFill>
                  <a:srgbClr val="00293C"/>
                </a:solidFill>
                <a:latin typeface="Century Gothic"/>
                <a:cs typeface="Century Gothic"/>
              </a:rPr>
              <a:t>is </a:t>
            </a:r>
            <a:r>
              <a:rPr sz="1600" b="0" spc="140" dirty="0">
                <a:solidFill>
                  <a:srgbClr val="00293C"/>
                </a:solidFill>
                <a:latin typeface="Century Gothic"/>
                <a:cs typeface="Century Gothic"/>
              </a:rPr>
              <a:t>just</a:t>
            </a:r>
            <a:r>
              <a:rPr sz="1600" b="0" spc="-53" dirty="0">
                <a:solidFill>
                  <a:srgbClr val="00293C"/>
                </a:solidFill>
                <a:latin typeface="Century Gothic"/>
                <a:cs typeface="Century Gothic"/>
              </a:rPr>
              <a:t> </a:t>
            </a:r>
            <a:r>
              <a:rPr sz="1600" dirty="0">
                <a:solidFill>
                  <a:srgbClr val="00293C"/>
                </a:solidFill>
              </a:rPr>
              <a:t>21</a:t>
            </a:r>
            <a:r>
              <a:rPr sz="1600" spc="27" dirty="0">
                <a:solidFill>
                  <a:srgbClr val="00293C"/>
                </a:solidFill>
              </a:rPr>
              <a:t> </a:t>
            </a:r>
            <a:r>
              <a:rPr sz="1600" b="0" spc="-13" dirty="0">
                <a:solidFill>
                  <a:srgbClr val="00293C"/>
                </a:solidFill>
                <a:latin typeface="Century Gothic"/>
                <a:cs typeface="Century Gothic"/>
              </a:rPr>
              <a:t>seconds.</a:t>
            </a:r>
            <a:endParaRPr sz="1600" dirty="0">
              <a:latin typeface="Century Gothic"/>
              <a:cs typeface="Century Gothic"/>
            </a:endParaRPr>
          </a:p>
        </p:txBody>
      </p:sp>
      <p:sp>
        <p:nvSpPr>
          <p:cNvPr id="8" name="object 8"/>
          <p:cNvSpPr txBox="1"/>
          <p:nvPr/>
        </p:nvSpPr>
        <p:spPr>
          <a:xfrm>
            <a:off x="446364" y="4315460"/>
            <a:ext cx="3677073" cy="841298"/>
          </a:xfrm>
          <a:prstGeom prst="rect">
            <a:avLst/>
          </a:prstGeom>
        </p:spPr>
        <p:txBody>
          <a:bodyPr vert="horz" wrap="square" lIns="0" tIns="16933" rIns="0" bIns="0" rtlCol="0">
            <a:spAutoFit/>
          </a:bodyPr>
          <a:lstStyle/>
          <a:p>
            <a:pPr marL="16933" marR="6773" defTabSz="1219170">
              <a:lnSpc>
                <a:spcPct val="114999"/>
              </a:lnSpc>
              <a:spcBef>
                <a:spcPts val="133"/>
              </a:spcBef>
            </a:pPr>
            <a:r>
              <a:rPr sz="1600" kern="0" spc="173" dirty="0">
                <a:solidFill>
                  <a:srgbClr val="00293C"/>
                </a:solidFill>
                <a:latin typeface="Century Gothic"/>
                <a:cs typeface="Century Gothic"/>
              </a:rPr>
              <a:t>This</a:t>
            </a:r>
            <a:r>
              <a:rPr sz="1600" kern="0" spc="-53" dirty="0">
                <a:solidFill>
                  <a:srgbClr val="00293C"/>
                </a:solidFill>
                <a:latin typeface="Century Gothic"/>
                <a:cs typeface="Century Gothic"/>
              </a:rPr>
              <a:t> </a:t>
            </a:r>
            <a:r>
              <a:rPr sz="1600" kern="0" dirty="0">
                <a:solidFill>
                  <a:srgbClr val="00293C"/>
                </a:solidFill>
                <a:latin typeface="Century Gothic"/>
                <a:cs typeface="Century Gothic"/>
              </a:rPr>
              <a:t>means</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you</a:t>
            </a:r>
            <a:r>
              <a:rPr sz="1600" kern="0" spc="-47" dirty="0">
                <a:solidFill>
                  <a:srgbClr val="00293C"/>
                </a:solidFill>
                <a:latin typeface="Century Gothic"/>
                <a:cs typeface="Century Gothic"/>
              </a:rPr>
              <a:t> </a:t>
            </a:r>
            <a:r>
              <a:rPr sz="1600" kern="0" spc="-60" dirty="0">
                <a:solidFill>
                  <a:srgbClr val="00293C"/>
                </a:solidFill>
                <a:latin typeface="Century Gothic"/>
                <a:cs typeface="Century Gothic"/>
              </a:rPr>
              <a:t>have</a:t>
            </a:r>
            <a:r>
              <a:rPr sz="1600" kern="0" spc="-47" dirty="0">
                <a:solidFill>
                  <a:srgbClr val="00293C"/>
                </a:solidFill>
                <a:latin typeface="Century Gothic"/>
                <a:cs typeface="Century Gothic"/>
              </a:rPr>
              <a:t> </a:t>
            </a:r>
            <a:r>
              <a:rPr sz="1600" kern="0" spc="140" dirty="0">
                <a:solidFill>
                  <a:srgbClr val="00293C"/>
                </a:solidFill>
                <a:latin typeface="Century Gothic"/>
                <a:cs typeface="Century Gothic"/>
              </a:rPr>
              <a:t>less</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than</a:t>
            </a:r>
            <a:r>
              <a:rPr sz="1600" kern="0" spc="-47" dirty="0">
                <a:solidFill>
                  <a:srgbClr val="00293C"/>
                </a:solidFill>
                <a:latin typeface="Century Gothic"/>
                <a:cs typeface="Century Gothic"/>
              </a:rPr>
              <a:t> </a:t>
            </a:r>
            <a:r>
              <a:rPr sz="1600" kern="0" dirty="0">
                <a:solidFill>
                  <a:srgbClr val="00293C"/>
                </a:solidFill>
                <a:latin typeface="Century Gothic"/>
                <a:cs typeface="Century Gothic"/>
              </a:rPr>
              <a:t>half</a:t>
            </a:r>
            <a:r>
              <a:rPr sz="1600" kern="0" spc="-47" dirty="0">
                <a:solidFill>
                  <a:srgbClr val="00293C"/>
                </a:solidFill>
                <a:latin typeface="Century Gothic"/>
                <a:cs typeface="Century Gothic"/>
              </a:rPr>
              <a:t> </a:t>
            </a:r>
            <a:r>
              <a:rPr sz="1600" kern="0" spc="-107" dirty="0">
                <a:solidFill>
                  <a:srgbClr val="00293C"/>
                </a:solidFill>
                <a:latin typeface="Century Gothic"/>
                <a:cs typeface="Century Gothic"/>
              </a:rPr>
              <a:t>a </a:t>
            </a:r>
            <a:r>
              <a:rPr sz="1600" kern="0" dirty="0">
                <a:solidFill>
                  <a:srgbClr val="00293C"/>
                </a:solidFill>
                <a:latin typeface="Century Gothic"/>
                <a:cs typeface="Century Gothic"/>
              </a:rPr>
              <a:t>minute </a:t>
            </a:r>
            <a:r>
              <a:rPr sz="1600" kern="0" spc="93" dirty="0">
                <a:solidFill>
                  <a:srgbClr val="00293C"/>
                </a:solidFill>
                <a:latin typeface="Century Gothic"/>
                <a:cs typeface="Century Gothic"/>
              </a:rPr>
              <a:t>for</a:t>
            </a:r>
            <a:r>
              <a:rPr sz="1600" kern="0" dirty="0">
                <a:solidFill>
                  <a:srgbClr val="00293C"/>
                </a:solidFill>
                <a:latin typeface="Century Gothic"/>
                <a:cs typeface="Century Gothic"/>
              </a:rPr>
              <a:t> </a:t>
            </a:r>
            <a:r>
              <a:rPr sz="1600" kern="0" spc="-80" dirty="0">
                <a:solidFill>
                  <a:srgbClr val="00293C"/>
                </a:solidFill>
                <a:latin typeface="Century Gothic"/>
                <a:cs typeface="Century Gothic"/>
              </a:rPr>
              <a:t>an</a:t>
            </a:r>
            <a:r>
              <a:rPr sz="1600" kern="0" dirty="0">
                <a:solidFill>
                  <a:srgbClr val="00293C"/>
                </a:solidFill>
                <a:latin typeface="Century Gothic"/>
                <a:cs typeface="Century Gothic"/>
              </a:rPr>
              <a:t> employee </a:t>
            </a:r>
            <a:r>
              <a:rPr sz="1600" kern="0" spc="73" dirty="0">
                <a:solidFill>
                  <a:srgbClr val="00293C"/>
                </a:solidFill>
                <a:latin typeface="Century Gothic"/>
                <a:cs typeface="Century Gothic"/>
              </a:rPr>
              <a:t>to</a:t>
            </a:r>
            <a:r>
              <a:rPr sz="1600" kern="0" dirty="0">
                <a:solidFill>
                  <a:srgbClr val="00293C"/>
                </a:solidFill>
                <a:latin typeface="Century Gothic"/>
                <a:cs typeface="Century Gothic"/>
              </a:rPr>
              <a:t> </a:t>
            </a:r>
            <a:r>
              <a:rPr sz="1600" kern="0" spc="-13" dirty="0">
                <a:solidFill>
                  <a:srgbClr val="00293C"/>
                </a:solidFill>
                <a:latin typeface="Century Gothic"/>
                <a:cs typeface="Century Gothic"/>
              </a:rPr>
              <a:t>realize </a:t>
            </a:r>
            <a:r>
              <a:rPr sz="1600" kern="0" dirty="0">
                <a:solidFill>
                  <a:srgbClr val="00293C"/>
                </a:solidFill>
                <a:latin typeface="Century Gothic"/>
                <a:cs typeface="Century Gothic"/>
              </a:rPr>
              <a:t>what</a:t>
            </a:r>
            <a:r>
              <a:rPr sz="1600" kern="0" spc="-73" dirty="0">
                <a:solidFill>
                  <a:srgbClr val="00293C"/>
                </a:solidFill>
                <a:latin typeface="Century Gothic"/>
                <a:cs typeface="Century Gothic"/>
              </a:rPr>
              <a:t> </a:t>
            </a:r>
            <a:r>
              <a:rPr sz="1600" kern="0" dirty="0">
                <a:solidFill>
                  <a:srgbClr val="00293C"/>
                </a:solidFill>
                <a:latin typeface="Century Gothic"/>
                <a:cs typeface="Century Gothic"/>
              </a:rPr>
              <a:t>they’re</a:t>
            </a:r>
            <a:r>
              <a:rPr sz="1600" kern="0" spc="-73" dirty="0">
                <a:solidFill>
                  <a:srgbClr val="00293C"/>
                </a:solidFill>
                <a:latin typeface="Century Gothic"/>
                <a:cs typeface="Century Gothic"/>
              </a:rPr>
              <a:t> </a:t>
            </a:r>
            <a:r>
              <a:rPr sz="1600" kern="0" dirty="0">
                <a:solidFill>
                  <a:srgbClr val="00293C"/>
                </a:solidFill>
                <a:latin typeface="Century Gothic"/>
                <a:cs typeface="Century Gothic"/>
              </a:rPr>
              <a:t>about</a:t>
            </a:r>
            <a:r>
              <a:rPr sz="1600" kern="0" spc="-73" dirty="0">
                <a:solidFill>
                  <a:srgbClr val="00293C"/>
                </a:solidFill>
                <a:latin typeface="Century Gothic"/>
                <a:cs typeface="Century Gothic"/>
              </a:rPr>
              <a:t> </a:t>
            </a:r>
            <a:r>
              <a:rPr sz="1600" kern="0" spc="73" dirty="0">
                <a:solidFill>
                  <a:srgbClr val="00293C"/>
                </a:solidFill>
                <a:latin typeface="Century Gothic"/>
                <a:cs typeface="Century Gothic"/>
              </a:rPr>
              <a:t>to</a:t>
            </a:r>
            <a:r>
              <a:rPr sz="1600" kern="0" spc="-73" dirty="0">
                <a:solidFill>
                  <a:srgbClr val="00293C"/>
                </a:solidFill>
                <a:latin typeface="Century Gothic"/>
                <a:cs typeface="Century Gothic"/>
              </a:rPr>
              <a:t> </a:t>
            </a:r>
            <a:r>
              <a:rPr sz="1600" kern="0" spc="-33" dirty="0">
                <a:solidFill>
                  <a:srgbClr val="00293C"/>
                </a:solidFill>
                <a:latin typeface="Century Gothic"/>
                <a:cs typeface="Century Gothic"/>
              </a:rPr>
              <a:t>do.</a:t>
            </a:r>
            <a:endParaRPr sz="1600" kern="0" dirty="0">
              <a:solidFill>
                <a:sysClr val="windowText" lastClr="000000"/>
              </a:solidFill>
              <a:latin typeface="Century Gothic"/>
              <a:cs typeface="Century Gothic"/>
            </a:endParaRPr>
          </a:p>
        </p:txBody>
      </p:sp>
      <p:grpSp>
        <p:nvGrpSpPr>
          <p:cNvPr id="3" name="object 3" descr="Hyperlink to the Phishing by Industry Benchmarking 2025, to analyze the training report"/>
          <p:cNvGrpSpPr/>
          <p:nvPr/>
        </p:nvGrpSpPr>
        <p:grpSpPr>
          <a:xfrm>
            <a:off x="203201" y="6209732"/>
            <a:ext cx="11786447" cy="487680"/>
            <a:chOff x="152400" y="4657299"/>
            <a:chExt cx="8839835" cy="365760"/>
          </a:xfrm>
        </p:grpSpPr>
        <p:sp>
          <p:nvSpPr>
            <p:cNvPr id="4" name="object 4"/>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5" name="object 5"/>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6" name="object 6"/>
            <p:cNvPicPr/>
            <p:nvPr/>
          </p:nvPicPr>
          <p:blipFill>
            <a:blip r:embed="rId3" cstate="print"/>
            <a:stretch>
              <a:fillRect/>
            </a:stretch>
          </p:blipFill>
          <p:spPr>
            <a:xfrm>
              <a:off x="311700" y="4721154"/>
              <a:ext cx="640078" cy="227920"/>
            </a:xfrm>
            <a:prstGeom prst="rect">
              <a:avLst/>
            </a:prstGeom>
          </p:spPr>
        </p:pic>
      </p:grpSp>
      <p:grpSp>
        <p:nvGrpSpPr>
          <p:cNvPr id="9" name="object 9" descr="Screenshot of the graphics of the PIB report on knowbe4 with a globe covered by linked triangles."/>
          <p:cNvGrpSpPr/>
          <p:nvPr/>
        </p:nvGrpSpPr>
        <p:grpSpPr>
          <a:xfrm>
            <a:off x="4623501" y="889001"/>
            <a:ext cx="6955367" cy="5002953"/>
            <a:chOff x="3467625" y="666750"/>
            <a:chExt cx="5216525" cy="3752215"/>
          </a:xfrm>
        </p:grpSpPr>
        <p:pic>
          <p:nvPicPr>
            <p:cNvPr id="10" name="object 10"/>
            <p:cNvPicPr/>
            <p:nvPr/>
          </p:nvPicPr>
          <p:blipFill>
            <a:blip r:embed="rId4" cstate="print"/>
            <a:stretch>
              <a:fillRect/>
            </a:stretch>
          </p:blipFill>
          <p:spPr>
            <a:xfrm>
              <a:off x="3467625" y="666750"/>
              <a:ext cx="3142199" cy="3751799"/>
            </a:xfrm>
            <a:prstGeom prst="rect">
              <a:avLst/>
            </a:prstGeom>
          </p:spPr>
        </p:pic>
        <p:pic>
          <p:nvPicPr>
            <p:cNvPr id="11" name="object 11"/>
            <p:cNvPicPr/>
            <p:nvPr/>
          </p:nvPicPr>
          <p:blipFill>
            <a:blip r:embed="rId5" cstate="print"/>
            <a:stretch>
              <a:fillRect/>
            </a:stretch>
          </p:blipFill>
          <p:spPr>
            <a:xfrm>
              <a:off x="6648200" y="1758475"/>
              <a:ext cx="2035499" cy="1649699"/>
            </a:xfrm>
            <a:prstGeom prst="rect">
              <a:avLst/>
            </a:prstGeom>
          </p:spPr>
        </p:pic>
        <p:pic>
          <p:nvPicPr>
            <p:cNvPr id="12" name="object 12"/>
            <p:cNvPicPr/>
            <p:nvPr/>
          </p:nvPicPr>
          <p:blipFill>
            <a:blip r:embed="rId6" cstate="print"/>
            <a:stretch>
              <a:fillRect/>
            </a:stretch>
          </p:blipFill>
          <p:spPr>
            <a:xfrm>
              <a:off x="6660403" y="3465200"/>
              <a:ext cx="2023199" cy="953399"/>
            </a:xfrm>
            <a:prstGeom prst="rect">
              <a:avLst/>
            </a:prstGeom>
          </p:spPr>
        </p:pic>
        <p:pic>
          <p:nvPicPr>
            <p:cNvPr id="13" name="object 13"/>
            <p:cNvPicPr/>
            <p:nvPr/>
          </p:nvPicPr>
          <p:blipFill>
            <a:blip r:embed="rId7" cstate="print"/>
            <a:stretch>
              <a:fillRect/>
            </a:stretch>
          </p:blipFill>
          <p:spPr>
            <a:xfrm>
              <a:off x="6660400" y="666750"/>
              <a:ext cx="2023199" cy="1034699"/>
            </a:xfrm>
            <a:prstGeom prst="rect">
              <a:avLst/>
            </a:prstGeom>
          </p:spPr>
        </p:pic>
      </p:grpSp>
      <p:sp>
        <p:nvSpPr>
          <p:cNvPr id="14" name="object 14"/>
          <p:cNvSpPr txBox="1"/>
          <p:nvPr/>
        </p:nvSpPr>
        <p:spPr>
          <a:xfrm>
            <a:off x="1328232" y="6323577"/>
            <a:ext cx="6421120" cy="196635"/>
          </a:xfrm>
          <a:prstGeom prst="rect">
            <a:avLst/>
          </a:prstGeom>
        </p:spPr>
        <p:txBody>
          <a:bodyPr vert="horz" wrap="square" lIns="0" tIns="11853" rIns="0" bIns="0" rtlCol="0">
            <a:spAutoFit/>
          </a:bodyPr>
          <a:lstStyle/>
          <a:p>
            <a:pPr marL="16933" defTabSz="1219170">
              <a:spcBef>
                <a:spcPts val="93"/>
              </a:spcBef>
            </a:pPr>
            <a:r>
              <a:rPr sz="1200" kern="0">
                <a:solidFill>
                  <a:srgbClr val="392A68"/>
                </a:solidFill>
                <a:latin typeface="Century Gothic"/>
                <a:cs typeface="Century Gothic"/>
                <a:hlinkClick r:id="rId8"/>
              </a:rPr>
              <a:t>https://www.knowbe4.com/hubfs/2025-</a:t>
            </a:r>
            <a:r>
              <a:rPr sz="1200" kern="0" spc="80">
                <a:solidFill>
                  <a:srgbClr val="392A68"/>
                </a:solidFill>
                <a:latin typeface="Century Gothic"/>
                <a:cs typeface="Century Gothic"/>
                <a:hlinkClick r:id="rId8"/>
              </a:rPr>
              <a:t>PIB-</a:t>
            </a:r>
            <a:r>
              <a:rPr sz="1200" kern="0">
                <a:solidFill>
                  <a:srgbClr val="392A68"/>
                </a:solidFill>
                <a:latin typeface="Century Gothic"/>
                <a:cs typeface="Century Gothic"/>
                <a:hlinkClick r:id="rId8"/>
              </a:rPr>
              <a:t>Analyzing-</a:t>
            </a:r>
            <a:r>
              <a:rPr sz="1200" kern="0" spc="73">
                <a:solidFill>
                  <a:srgbClr val="392A68"/>
                </a:solidFill>
                <a:latin typeface="Century Gothic"/>
                <a:cs typeface="Century Gothic"/>
                <a:hlinkClick r:id="rId8"/>
              </a:rPr>
              <a:t>Training-</a:t>
            </a:r>
            <a:r>
              <a:rPr sz="1200" kern="0" spc="80">
                <a:solidFill>
                  <a:srgbClr val="392A68"/>
                </a:solidFill>
                <a:latin typeface="Century Gothic"/>
                <a:cs typeface="Century Gothic"/>
                <a:hlinkClick r:id="rId8"/>
              </a:rPr>
              <a:t>Report_EN-</a:t>
            </a:r>
            <a:r>
              <a:rPr sz="1200" kern="0" spc="-13">
                <a:solidFill>
                  <a:srgbClr val="392A68"/>
                </a:solidFill>
                <a:latin typeface="Century Gothic"/>
                <a:cs typeface="Century Gothic"/>
                <a:hlinkClick r:id="rId8"/>
              </a:rPr>
              <a:t>US.pdf</a:t>
            </a:r>
            <a:endParaRPr sz="1200" kern="0">
              <a:solidFill>
                <a:sysClr val="windowText" lastClr="000000"/>
              </a:solidFill>
              <a:latin typeface="Century Gothic"/>
              <a:cs typeface="Century Gothic"/>
            </a:endParaRPr>
          </a:p>
        </p:txBody>
      </p:sp>
      <p:sp>
        <p:nvSpPr>
          <p:cNvPr id="15" name="object 15">
            <a:extLst>
              <a:ext uri="{C183D7F6-B498-43B3-948B-1728B52AA6E4}">
                <adec:decorative xmlns:adec="http://schemas.microsoft.com/office/drawing/2017/decorative" val="1"/>
              </a:ext>
            </a:extLst>
          </p:cNvPr>
          <p:cNvSpPr txBox="1"/>
          <p:nvPr/>
        </p:nvSpPr>
        <p:spPr>
          <a:xfrm>
            <a:off x="11621492" y="6333307"/>
            <a:ext cx="248073" cy="217090"/>
          </a:xfrm>
          <a:prstGeom prst="rect">
            <a:avLst/>
          </a:prstGeom>
        </p:spPr>
        <p:txBody>
          <a:bodyPr vert="horz" wrap="square" lIns="0" tIns="11853" rIns="0" bIns="0" rtlCol="0">
            <a:spAutoFit/>
          </a:bodyPr>
          <a:lstStyle/>
          <a:p>
            <a:pPr marL="16933" defTabSz="1219170">
              <a:spcBef>
                <a:spcPts val="93"/>
              </a:spcBef>
            </a:pPr>
            <a:r>
              <a:rPr sz="1333" b="1" kern="0" spc="120">
                <a:solidFill>
                  <a:srgbClr val="00293C"/>
                </a:solidFill>
                <a:latin typeface="Calibri"/>
                <a:cs typeface="Calibri"/>
              </a:rPr>
              <a:t>32</a:t>
            </a:r>
            <a:endParaRPr sz="1333" kern="0">
              <a:solidFill>
                <a:sysClr val="windowText" lastClr="000000"/>
              </a:solidFill>
              <a:latin typeface="Calibri"/>
              <a:cs typeface="Calibri"/>
            </a:endParaRPr>
          </a:p>
        </p:txBody>
      </p:sp>
      <p:sp>
        <p:nvSpPr>
          <p:cNvPr id="16" name="object 16">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srgbClr val="00293C"/>
                </a:solidFill>
              </a:rPr>
              <a:t>©</a:t>
            </a:r>
            <a:r>
              <a:rPr kern="0" spc="73">
                <a:solidFill>
                  <a:srgbClr val="00293C"/>
                </a:solidFill>
              </a:rPr>
              <a:t> </a:t>
            </a:r>
            <a:r>
              <a:rPr kern="0" spc="67">
                <a:solidFill>
                  <a:srgbClr val="00293C"/>
                </a:solidFill>
              </a:rPr>
              <a:t>2026</a:t>
            </a:r>
            <a:r>
              <a:rPr kern="0" spc="73">
                <a:solidFill>
                  <a:srgbClr val="00293C"/>
                </a:solidFill>
              </a:rPr>
              <a:t> </a:t>
            </a:r>
            <a:r>
              <a:rPr kern="0">
                <a:solidFill>
                  <a:srgbClr val="00293C"/>
                </a:solidFill>
              </a:rPr>
              <a:t>KnowBe4,</a:t>
            </a:r>
            <a:r>
              <a:rPr kern="0" spc="80">
                <a:solidFill>
                  <a:srgbClr val="00293C"/>
                </a:solidFill>
              </a:rPr>
              <a:t> </a:t>
            </a:r>
            <a:r>
              <a:rPr kern="0">
                <a:solidFill>
                  <a:srgbClr val="00293C"/>
                </a:solidFill>
              </a:rPr>
              <a:t>Inc.</a:t>
            </a:r>
            <a:r>
              <a:rPr kern="0" spc="73">
                <a:solidFill>
                  <a:srgbClr val="00293C"/>
                </a:solidFill>
              </a:rPr>
              <a:t> </a:t>
            </a:r>
            <a:r>
              <a:rPr kern="0">
                <a:solidFill>
                  <a:srgbClr val="00293C"/>
                </a:solidFill>
              </a:rPr>
              <a:t>All</a:t>
            </a:r>
            <a:r>
              <a:rPr kern="0" spc="73">
                <a:solidFill>
                  <a:srgbClr val="00293C"/>
                </a:solidFill>
              </a:rPr>
              <a:t> </a:t>
            </a:r>
            <a:r>
              <a:rPr kern="0">
                <a:solidFill>
                  <a:srgbClr val="00293C"/>
                </a:solidFill>
              </a:rPr>
              <a:t>rights</a:t>
            </a:r>
            <a:r>
              <a:rPr kern="0" spc="80">
                <a:solidFill>
                  <a:srgbClr val="00293C"/>
                </a:solidFill>
              </a:rPr>
              <a:t> </a:t>
            </a:r>
            <a:r>
              <a:rPr kern="0" spc="-13">
                <a:solidFill>
                  <a:srgbClr val="00293C"/>
                </a:solidFill>
              </a:rPr>
              <a:t>reserved.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2" cstate="print"/>
          <a:stretch>
            <a:fillRect/>
          </a:stretch>
        </p:blipFill>
        <p:spPr>
          <a:xfrm>
            <a:off x="0" y="0"/>
            <a:ext cx="12192000" cy="6858000"/>
          </a:xfrm>
          <a:prstGeom prst="rect">
            <a:avLst/>
          </a:prstGeom>
        </p:spPr>
      </p:pic>
      <p:grpSp>
        <p:nvGrpSpPr>
          <p:cNvPr id="3" name="object 3">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4" name="object 4"/>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FCFAFA">
                <a:alpha val="9019"/>
              </a:srgbClr>
            </a:solidFill>
          </p:spPr>
          <p:txBody>
            <a:bodyPr wrap="square" lIns="0" tIns="0" rIns="0" bIns="0" rtlCol="0"/>
            <a:lstStyle/>
            <a:p>
              <a:pPr defTabSz="1219170"/>
              <a:endParaRPr sz="2400" kern="0">
                <a:solidFill>
                  <a:sysClr val="windowText" lastClr="000000"/>
                </a:solidFill>
              </a:endParaRPr>
            </a:p>
          </p:txBody>
        </p:sp>
        <p:sp>
          <p:nvSpPr>
            <p:cNvPr id="5" name="object 5"/>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EDF1F1"/>
            </a:solidFill>
          </p:spPr>
          <p:txBody>
            <a:bodyPr wrap="square" lIns="0" tIns="0" rIns="0" bIns="0" rtlCol="0"/>
            <a:lstStyle/>
            <a:p>
              <a:pPr defTabSz="1219170"/>
              <a:endParaRPr sz="2400" kern="0">
                <a:solidFill>
                  <a:sysClr val="windowText" lastClr="000000"/>
                </a:solidFill>
              </a:endParaRPr>
            </a:p>
          </p:txBody>
        </p:sp>
        <p:pic>
          <p:nvPicPr>
            <p:cNvPr id="6" name="object 6"/>
            <p:cNvPicPr/>
            <p:nvPr/>
          </p:nvPicPr>
          <p:blipFill>
            <a:blip r:embed="rId3" cstate="print"/>
            <a:stretch>
              <a:fillRect/>
            </a:stretch>
          </p:blipFill>
          <p:spPr>
            <a:xfrm>
              <a:off x="311700" y="4721154"/>
              <a:ext cx="640078" cy="227920"/>
            </a:xfrm>
            <a:prstGeom prst="rect">
              <a:avLst/>
            </a:prstGeom>
          </p:spPr>
        </p:pic>
      </p:grpSp>
      <p:sp>
        <p:nvSpPr>
          <p:cNvPr id="7" name="object 7"/>
          <p:cNvSpPr txBox="1">
            <a:spLocks noGrp="1"/>
          </p:cNvSpPr>
          <p:nvPr>
            <p:ph type="title"/>
          </p:nvPr>
        </p:nvSpPr>
        <p:spPr>
          <a:xfrm>
            <a:off x="595019" y="27131"/>
            <a:ext cx="15065964" cy="1133915"/>
          </a:xfrm>
          <a:prstGeom prst="rect">
            <a:avLst/>
          </a:prstGeom>
        </p:spPr>
        <p:txBody>
          <a:bodyPr vert="horz" wrap="square" lIns="0" tIns="554052" rIns="0" bIns="0" rtlCol="0">
            <a:spAutoFit/>
          </a:bodyPr>
          <a:lstStyle/>
          <a:p>
            <a:pPr marL="1865160">
              <a:spcBef>
                <a:spcPts val="133"/>
              </a:spcBef>
            </a:pPr>
            <a:r>
              <a:rPr spc="413"/>
              <a:t>Thank</a:t>
            </a:r>
            <a:r>
              <a:rPr spc="-27"/>
              <a:t> </a:t>
            </a:r>
            <a:r>
              <a:rPr spc="393"/>
              <a:t>you</a:t>
            </a:r>
            <a:r>
              <a:rPr spc="-27"/>
              <a:t> </a:t>
            </a:r>
            <a:r>
              <a:rPr spc="313"/>
              <a:t>for</a:t>
            </a:r>
            <a:r>
              <a:rPr spc="-27"/>
              <a:t> </a:t>
            </a:r>
            <a:r>
              <a:rPr spc="347"/>
              <a:t>your</a:t>
            </a:r>
            <a:r>
              <a:rPr spc="-27"/>
              <a:t> </a:t>
            </a:r>
            <a:r>
              <a:rPr spc="339"/>
              <a:t>partnership!</a:t>
            </a:r>
          </a:p>
        </p:txBody>
      </p:sp>
      <p:sp>
        <p:nvSpPr>
          <p:cNvPr id="8" name="object 8"/>
          <p:cNvSpPr txBox="1"/>
          <p:nvPr/>
        </p:nvSpPr>
        <p:spPr>
          <a:xfrm>
            <a:off x="934023" y="2531124"/>
            <a:ext cx="10162540" cy="999419"/>
          </a:xfrm>
          <a:prstGeom prst="rect">
            <a:avLst/>
          </a:prstGeom>
        </p:spPr>
        <p:txBody>
          <a:bodyPr vert="horz" wrap="square" lIns="0" tIns="16933" rIns="0" bIns="0" rtlCol="0">
            <a:spAutoFit/>
          </a:bodyPr>
          <a:lstStyle/>
          <a:p>
            <a:pPr algn="ctr" defTabSz="1219170">
              <a:spcBef>
                <a:spcPts val="133"/>
              </a:spcBef>
            </a:pPr>
            <a:r>
              <a:rPr sz="1600" kern="0" spc="13">
                <a:solidFill>
                  <a:srgbClr val="FFFFFF"/>
                </a:solidFill>
                <a:latin typeface="Century Gothic"/>
                <a:cs typeface="Century Gothic"/>
              </a:rPr>
              <a:t>Keeping</a:t>
            </a:r>
            <a:r>
              <a:rPr sz="1600" kern="0" spc="40">
                <a:solidFill>
                  <a:srgbClr val="FFFFFF"/>
                </a:solidFill>
                <a:latin typeface="Century Gothic"/>
                <a:cs typeface="Century Gothic"/>
              </a:rPr>
              <a:t> </a:t>
            </a:r>
            <a:r>
              <a:rPr sz="1600" kern="0" spc="13">
                <a:solidFill>
                  <a:srgbClr val="FFFFFF"/>
                </a:solidFill>
                <a:latin typeface="Century Gothic"/>
                <a:cs typeface="Century Gothic"/>
              </a:rPr>
              <a:t>You</a:t>
            </a:r>
            <a:r>
              <a:rPr sz="1600" kern="0" spc="40">
                <a:solidFill>
                  <a:srgbClr val="FFFFFF"/>
                </a:solidFill>
                <a:latin typeface="Century Gothic"/>
                <a:cs typeface="Century Gothic"/>
              </a:rPr>
              <a:t> </a:t>
            </a:r>
            <a:r>
              <a:rPr sz="1600" kern="0" spc="13">
                <a:solidFill>
                  <a:srgbClr val="FFFFFF"/>
                </a:solidFill>
                <a:latin typeface="Century Gothic"/>
                <a:cs typeface="Century Gothic"/>
              </a:rPr>
              <a:t>Informed.</a:t>
            </a:r>
            <a:r>
              <a:rPr sz="1600" kern="0" spc="40">
                <a:solidFill>
                  <a:srgbClr val="FFFFFF"/>
                </a:solidFill>
                <a:latin typeface="Century Gothic"/>
                <a:cs typeface="Century Gothic"/>
              </a:rPr>
              <a:t> </a:t>
            </a:r>
            <a:r>
              <a:rPr sz="1600" kern="0" spc="13">
                <a:solidFill>
                  <a:srgbClr val="FFFFFF"/>
                </a:solidFill>
                <a:latin typeface="Century Gothic"/>
                <a:cs typeface="Century Gothic"/>
              </a:rPr>
              <a:t>Keeping</a:t>
            </a:r>
            <a:r>
              <a:rPr sz="1600" kern="0" spc="40">
                <a:solidFill>
                  <a:srgbClr val="FFFFFF"/>
                </a:solidFill>
                <a:latin typeface="Century Gothic"/>
                <a:cs typeface="Century Gothic"/>
              </a:rPr>
              <a:t> </a:t>
            </a:r>
            <a:r>
              <a:rPr sz="1600" kern="0" spc="13">
                <a:solidFill>
                  <a:srgbClr val="FFFFFF"/>
                </a:solidFill>
                <a:latin typeface="Century Gothic"/>
                <a:cs typeface="Century Gothic"/>
              </a:rPr>
              <a:t>You</a:t>
            </a:r>
            <a:r>
              <a:rPr sz="1600" kern="0" spc="40">
                <a:solidFill>
                  <a:srgbClr val="FFFFFF"/>
                </a:solidFill>
                <a:latin typeface="Century Gothic"/>
                <a:cs typeface="Century Gothic"/>
              </a:rPr>
              <a:t> </a:t>
            </a:r>
            <a:r>
              <a:rPr sz="1600" kern="0" spc="-13">
                <a:solidFill>
                  <a:srgbClr val="FFFFFF"/>
                </a:solidFill>
                <a:latin typeface="Century Gothic"/>
                <a:cs typeface="Century Gothic"/>
              </a:rPr>
              <a:t>Aware.</a:t>
            </a:r>
            <a:endParaRPr sz="1600" kern="0">
              <a:solidFill>
                <a:sysClr val="windowText" lastClr="000000"/>
              </a:solidFill>
              <a:latin typeface="Century Gothic"/>
              <a:cs typeface="Century Gothic"/>
            </a:endParaRPr>
          </a:p>
          <a:p>
            <a:pPr algn="ctr" defTabSz="1219170"/>
            <a:r>
              <a:rPr sz="1600" kern="0">
                <a:solidFill>
                  <a:srgbClr val="FFFFFF"/>
                </a:solidFill>
                <a:latin typeface="Century Gothic"/>
                <a:cs typeface="Century Gothic"/>
              </a:rPr>
              <a:t>Stay</a:t>
            </a:r>
            <a:r>
              <a:rPr sz="1600" kern="0" spc="100">
                <a:solidFill>
                  <a:srgbClr val="FFFFFF"/>
                </a:solidFill>
                <a:latin typeface="Century Gothic"/>
                <a:cs typeface="Century Gothic"/>
              </a:rPr>
              <a:t> </a:t>
            </a:r>
            <a:r>
              <a:rPr sz="1600" kern="0">
                <a:solidFill>
                  <a:srgbClr val="FFFFFF"/>
                </a:solidFill>
                <a:latin typeface="Century Gothic"/>
                <a:cs typeface="Century Gothic"/>
              </a:rPr>
              <a:t>on</a:t>
            </a:r>
            <a:r>
              <a:rPr sz="1600" kern="0" spc="100">
                <a:solidFill>
                  <a:srgbClr val="FFFFFF"/>
                </a:solidFill>
                <a:latin typeface="Century Gothic"/>
                <a:cs typeface="Century Gothic"/>
              </a:rPr>
              <a:t> </a:t>
            </a:r>
            <a:r>
              <a:rPr sz="1600" kern="0">
                <a:solidFill>
                  <a:srgbClr val="FFFFFF"/>
                </a:solidFill>
                <a:latin typeface="Century Gothic"/>
                <a:cs typeface="Century Gothic"/>
              </a:rPr>
              <a:t>top</a:t>
            </a:r>
            <a:r>
              <a:rPr sz="1600" kern="0" spc="100">
                <a:solidFill>
                  <a:srgbClr val="FFFFFF"/>
                </a:solidFill>
                <a:latin typeface="Century Gothic"/>
                <a:cs typeface="Century Gothic"/>
              </a:rPr>
              <a:t> </a:t>
            </a:r>
            <a:r>
              <a:rPr sz="1600" kern="0">
                <a:solidFill>
                  <a:srgbClr val="FFFFFF"/>
                </a:solidFill>
                <a:latin typeface="Century Gothic"/>
                <a:cs typeface="Century Gothic"/>
              </a:rPr>
              <a:t>of</a:t>
            </a:r>
            <a:r>
              <a:rPr sz="1600" kern="0" spc="100">
                <a:solidFill>
                  <a:srgbClr val="FFFFFF"/>
                </a:solidFill>
                <a:latin typeface="Century Gothic"/>
                <a:cs typeface="Century Gothic"/>
              </a:rPr>
              <a:t> </a:t>
            </a:r>
            <a:r>
              <a:rPr sz="1600" kern="0">
                <a:solidFill>
                  <a:srgbClr val="FFFFFF"/>
                </a:solidFill>
                <a:latin typeface="Century Gothic"/>
                <a:cs typeface="Century Gothic"/>
              </a:rPr>
              <a:t>the</a:t>
            </a:r>
            <a:r>
              <a:rPr sz="1600" kern="0" spc="100">
                <a:solidFill>
                  <a:srgbClr val="FFFFFF"/>
                </a:solidFill>
                <a:latin typeface="Century Gothic"/>
                <a:cs typeface="Century Gothic"/>
              </a:rPr>
              <a:t> </a:t>
            </a:r>
            <a:r>
              <a:rPr sz="1600" kern="0">
                <a:solidFill>
                  <a:srgbClr val="FFFFFF"/>
                </a:solidFill>
                <a:latin typeface="Century Gothic"/>
                <a:cs typeface="Century Gothic"/>
              </a:rPr>
              <a:t>latest</a:t>
            </a:r>
            <a:r>
              <a:rPr sz="1600" kern="0" spc="100">
                <a:solidFill>
                  <a:srgbClr val="FFFFFF"/>
                </a:solidFill>
                <a:latin typeface="Century Gothic"/>
                <a:cs typeface="Century Gothic"/>
              </a:rPr>
              <a:t> in </a:t>
            </a:r>
            <a:r>
              <a:rPr sz="1600" kern="0" spc="80">
                <a:solidFill>
                  <a:srgbClr val="FFFFFF"/>
                </a:solidFill>
                <a:latin typeface="Century Gothic"/>
                <a:cs typeface="Century Gothic"/>
              </a:rPr>
              <a:t>security</a:t>
            </a:r>
            <a:r>
              <a:rPr sz="1600" kern="0" spc="100">
                <a:solidFill>
                  <a:srgbClr val="FFFFFF"/>
                </a:solidFill>
                <a:latin typeface="Century Gothic"/>
                <a:cs typeface="Century Gothic"/>
              </a:rPr>
              <a:t> </a:t>
            </a:r>
            <a:r>
              <a:rPr sz="1600" kern="0">
                <a:solidFill>
                  <a:srgbClr val="FFFFFF"/>
                </a:solidFill>
                <a:latin typeface="Century Gothic"/>
                <a:cs typeface="Century Gothic"/>
              </a:rPr>
              <a:t>including</a:t>
            </a:r>
            <a:r>
              <a:rPr sz="1600" kern="0" spc="100">
                <a:solidFill>
                  <a:srgbClr val="FFFFFF"/>
                </a:solidFill>
                <a:latin typeface="Century Gothic"/>
                <a:cs typeface="Century Gothic"/>
              </a:rPr>
              <a:t> </a:t>
            </a:r>
            <a:r>
              <a:rPr sz="1600" kern="0">
                <a:solidFill>
                  <a:srgbClr val="FFFFFF"/>
                </a:solidFill>
                <a:latin typeface="Century Gothic"/>
                <a:cs typeface="Century Gothic"/>
              </a:rPr>
              <a:t>social</a:t>
            </a:r>
            <a:r>
              <a:rPr sz="1600" kern="0" spc="100">
                <a:solidFill>
                  <a:srgbClr val="FFFFFF"/>
                </a:solidFill>
                <a:latin typeface="Century Gothic"/>
                <a:cs typeface="Century Gothic"/>
              </a:rPr>
              <a:t> </a:t>
            </a:r>
            <a:r>
              <a:rPr sz="1600" kern="0">
                <a:solidFill>
                  <a:srgbClr val="FFFFFF"/>
                </a:solidFill>
                <a:latin typeface="Century Gothic"/>
                <a:cs typeface="Century Gothic"/>
              </a:rPr>
              <a:t>engineering,</a:t>
            </a:r>
            <a:r>
              <a:rPr sz="1600" kern="0" spc="100">
                <a:solidFill>
                  <a:srgbClr val="FFFFFF"/>
                </a:solidFill>
                <a:latin typeface="Century Gothic"/>
                <a:cs typeface="Century Gothic"/>
              </a:rPr>
              <a:t> </a:t>
            </a:r>
            <a:r>
              <a:rPr sz="1600" kern="0">
                <a:solidFill>
                  <a:srgbClr val="FFFFFF"/>
                </a:solidFill>
                <a:latin typeface="Century Gothic"/>
                <a:cs typeface="Century Gothic"/>
              </a:rPr>
              <a:t>ransomware</a:t>
            </a:r>
            <a:r>
              <a:rPr sz="1600" kern="0" spc="100">
                <a:solidFill>
                  <a:srgbClr val="FFFFFF"/>
                </a:solidFill>
                <a:latin typeface="Century Gothic"/>
                <a:cs typeface="Century Gothic"/>
              </a:rPr>
              <a:t> </a:t>
            </a:r>
            <a:r>
              <a:rPr sz="1600" kern="0" spc="-53">
                <a:solidFill>
                  <a:srgbClr val="FFFFFF"/>
                </a:solidFill>
                <a:latin typeface="Century Gothic"/>
                <a:cs typeface="Century Gothic"/>
              </a:rPr>
              <a:t>and</a:t>
            </a:r>
            <a:r>
              <a:rPr sz="1600" kern="0" spc="100">
                <a:solidFill>
                  <a:srgbClr val="FFFFFF"/>
                </a:solidFill>
                <a:latin typeface="Century Gothic"/>
                <a:cs typeface="Century Gothic"/>
              </a:rPr>
              <a:t> </a:t>
            </a:r>
            <a:r>
              <a:rPr sz="1600" kern="0" spc="87">
                <a:solidFill>
                  <a:srgbClr val="FFFFFF"/>
                </a:solidFill>
                <a:latin typeface="Century Gothic"/>
                <a:cs typeface="Century Gothic"/>
              </a:rPr>
              <a:t>phishing</a:t>
            </a:r>
            <a:r>
              <a:rPr sz="1600" kern="0" spc="100">
                <a:solidFill>
                  <a:srgbClr val="FFFFFF"/>
                </a:solidFill>
                <a:latin typeface="Century Gothic"/>
                <a:cs typeface="Century Gothic"/>
              </a:rPr>
              <a:t> </a:t>
            </a:r>
            <a:r>
              <a:rPr sz="1600" kern="0" spc="-13">
                <a:solidFill>
                  <a:srgbClr val="FFFFFF"/>
                </a:solidFill>
                <a:latin typeface="Century Gothic"/>
                <a:cs typeface="Century Gothic"/>
              </a:rPr>
              <a:t>attacks.</a:t>
            </a:r>
            <a:endParaRPr sz="1600" kern="0">
              <a:solidFill>
                <a:sysClr val="windowText" lastClr="000000"/>
              </a:solidFill>
              <a:latin typeface="Century Gothic"/>
              <a:cs typeface="Century Gothic"/>
            </a:endParaRPr>
          </a:p>
          <a:p>
            <a:pPr algn="ctr" defTabSz="1219170">
              <a:spcBef>
                <a:spcPts val="1920"/>
              </a:spcBef>
            </a:pPr>
            <a:r>
              <a:rPr sz="1600" kern="0" spc="-13">
                <a:solidFill>
                  <a:srgbClr val="FFFFFF"/>
                </a:solidFill>
                <a:latin typeface="Century Gothic"/>
                <a:cs typeface="Century Gothic"/>
              </a:rPr>
              <a:t>https://blog.knowbe4.com/</a:t>
            </a:r>
            <a:endParaRPr sz="1600" kern="0">
              <a:solidFill>
                <a:sysClr val="windowText" lastClr="000000"/>
              </a:solidFill>
              <a:latin typeface="Century Gothic"/>
              <a:cs typeface="Century Gothic"/>
            </a:endParaRPr>
          </a:p>
        </p:txBody>
      </p:sp>
      <p:pic>
        <p:nvPicPr>
          <p:cNvPr id="9" name="object 9" descr="Knowbe4 logo"/>
          <p:cNvPicPr/>
          <p:nvPr/>
        </p:nvPicPr>
        <p:blipFill>
          <a:blip r:embed="rId4" cstate="print"/>
          <a:stretch>
            <a:fillRect/>
          </a:stretch>
        </p:blipFill>
        <p:spPr>
          <a:xfrm>
            <a:off x="3835667" y="3919501"/>
            <a:ext cx="4356635" cy="1551332"/>
          </a:xfrm>
          <a:prstGeom prst="rect">
            <a:avLst/>
          </a:prstGeom>
        </p:spPr>
      </p:pic>
      <p:sp>
        <p:nvSpPr>
          <p:cNvPr id="10" name="object 10">
            <a:extLst>
              <a:ext uri="{C183D7F6-B498-43B3-948B-1728B52AA6E4}">
                <adec:decorative xmlns:adec="http://schemas.microsoft.com/office/drawing/2017/decorative" val="1"/>
              </a:ext>
            </a:extLst>
          </p:cNvPr>
          <p:cNvSpPr txBox="1"/>
          <p:nvPr/>
        </p:nvSpPr>
        <p:spPr>
          <a:xfrm>
            <a:off x="11621492" y="6333307"/>
            <a:ext cx="248073" cy="217090"/>
          </a:xfrm>
          <a:prstGeom prst="rect">
            <a:avLst/>
          </a:prstGeom>
        </p:spPr>
        <p:txBody>
          <a:bodyPr vert="horz" wrap="square" lIns="0" tIns="11853" rIns="0" bIns="0" rtlCol="0">
            <a:spAutoFit/>
          </a:bodyPr>
          <a:lstStyle/>
          <a:p>
            <a:pPr marL="16933" defTabSz="1219170">
              <a:spcBef>
                <a:spcPts val="93"/>
              </a:spcBef>
            </a:pPr>
            <a:r>
              <a:rPr sz="1333" b="1" kern="0" spc="120">
                <a:solidFill>
                  <a:srgbClr val="00293C"/>
                </a:solidFill>
                <a:latin typeface="Calibri"/>
                <a:cs typeface="Calibri"/>
              </a:rPr>
              <a:t>33</a:t>
            </a:r>
            <a:endParaRPr sz="1333" kern="0">
              <a:solidFill>
                <a:sysClr val="windowText" lastClr="000000"/>
              </a:solidFill>
              <a:latin typeface="Calibri"/>
              <a:cs typeface="Calibri"/>
            </a:endParaRPr>
          </a:p>
        </p:txBody>
      </p:sp>
      <p:sp>
        <p:nvSpPr>
          <p:cNvPr id="11" name="object 11">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B6BEB-7837-EDE7-4F08-1460B84CB28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F0AA7A-7C9B-0088-3958-DFA2EA54CDC1}"/>
              </a:ext>
            </a:extLst>
          </p:cNvPr>
          <p:cNvSpPr>
            <a:spLocks noGrp="1"/>
          </p:cNvSpPr>
          <p:nvPr>
            <p:ph type="ctrTitle"/>
          </p:nvPr>
        </p:nvSpPr>
        <p:spPr/>
        <p:txBody>
          <a:bodyPr/>
          <a:lstStyle/>
          <a:p>
            <a:r>
              <a:rPr lang="en-US" b="0"/>
              <a:t>2025 COV SIRT Tabletop Exercise</a:t>
            </a:r>
          </a:p>
        </p:txBody>
      </p:sp>
      <p:sp>
        <p:nvSpPr>
          <p:cNvPr id="7" name="Text Placeholder 6">
            <a:extLst>
              <a:ext uri="{FF2B5EF4-FFF2-40B4-BE49-F238E27FC236}">
                <a16:creationId xmlns:a16="http://schemas.microsoft.com/office/drawing/2014/main" id="{B44D7CC9-56C1-433A-C6C7-E4E3513C3E17}"/>
              </a:ext>
            </a:extLst>
          </p:cNvPr>
          <p:cNvSpPr>
            <a:spLocks noGrp="1"/>
          </p:cNvSpPr>
          <p:nvPr>
            <p:ph type="body" sz="quarter" idx="11"/>
          </p:nvPr>
        </p:nvSpPr>
        <p:spPr/>
        <p:txBody>
          <a:bodyPr>
            <a:normAutofit/>
          </a:bodyPr>
          <a:lstStyle/>
          <a:p>
            <a:r>
              <a:rPr lang="en-US"/>
              <a:t>Zachary Wilton</a:t>
            </a:r>
          </a:p>
          <a:p>
            <a:r>
              <a:rPr lang="en-US"/>
              <a:t>1/07/2026</a:t>
            </a:r>
          </a:p>
        </p:txBody>
      </p:sp>
    </p:spTree>
    <p:extLst>
      <p:ext uri="{BB962C8B-B14F-4D97-AF65-F5344CB8AC3E}">
        <p14:creationId xmlns:p14="http://schemas.microsoft.com/office/powerpoint/2010/main" val="607673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40E94-43E8-C800-1BB5-90BBA9DF5CE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00619E-BE80-C646-BA63-34400E7F4333}"/>
              </a:ext>
            </a:extLst>
          </p:cNvPr>
          <p:cNvSpPr>
            <a:spLocks noGrp="1"/>
          </p:cNvSpPr>
          <p:nvPr>
            <p:ph type="title"/>
          </p:nvPr>
        </p:nvSpPr>
        <p:spPr>
          <a:xfrm>
            <a:off x="0" y="886968"/>
            <a:ext cx="6096000" cy="1114301"/>
          </a:xfrm>
        </p:spPr>
        <p:txBody>
          <a:bodyPr/>
          <a:lstStyle/>
          <a:p>
            <a:r>
              <a:rPr lang="en-US"/>
              <a:t>Table of Contents/</a:t>
            </a:r>
            <a:br>
              <a:rPr lang="en-US"/>
            </a:br>
            <a:r>
              <a:rPr lang="en-US"/>
              <a:t>Agenda</a:t>
            </a:r>
          </a:p>
        </p:txBody>
      </p:sp>
      <p:sp>
        <p:nvSpPr>
          <p:cNvPr id="8" name="Content Placeholder 7">
            <a:extLst>
              <a:ext uri="{FF2B5EF4-FFF2-40B4-BE49-F238E27FC236}">
                <a16:creationId xmlns:a16="http://schemas.microsoft.com/office/drawing/2014/main" id="{764A16DA-4F12-52A0-F58F-6CA80B8032D2}"/>
              </a:ext>
            </a:extLst>
          </p:cNvPr>
          <p:cNvSpPr>
            <a:spLocks noGrp="1"/>
          </p:cNvSpPr>
          <p:nvPr>
            <p:ph sz="quarter" idx="10"/>
          </p:nvPr>
        </p:nvSpPr>
        <p:spPr>
          <a:xfrm>
            <a:off x="457201" y="2161608"/>
            <a:ext cx="5638800" cy="4010592"/>
          </a:xfrm>
        </p:spPr>
        <p:txBody>
          <a:bodyPr/>
          <a:lstStyle/>
          <a:p>
            <a:r>
              <a:rPr lang="en-US"/>
              <a:t>Introduction</a:t>
            </a:r>
          </a:p>
          <a:p>
            <a:pPr lvl="1"/>
            <a:r>
              <a:rPr lang="en-US"/>
              <a:t>MSI SIRT Overview</a:t>
            </a:r>
          </a:p>
          <a:p>
            <a:r>
              <a:rPr lang="en-US"/>
              <a:t>2025 Exercise Review</a:t>
            </a:r>
          </a:p>
          <a:p>
            <a:pPr lvl="1"/>
            <a:r>
              <a:rPr lang="en-US"/>
              <a:t>Summary</a:t>
            </a:r>
          </a:p>
          <a:p>
            <a:pPr lvl="1"/>
            <a:r>
              <a:rPr lang="en-US"/>
              <a:t>Strengths</a:t>
            </a:r>
          </a:p>
          <a:p>
            <a:pPr lvl="1"/>
            <a:r>
              <a:rPr lang="en-US"/>
              <a:t>Weaknesses</a:t>
            </a:r>
          </a:p>
          <a:p>
            <a:r>
              <a:rPr lang="en-US"/>
              <a:t>Plans for 2026</a:t>
            </a:r>
          </a:p>
        </p:txBody>
      </p:sp>
    </p:spTree>
    <p:extLst>
      <p:ext uri="{BB962C8B-B14F-4D97-AF65-F5344CB8AC3E}">
        <p14:creationId xmlns:p14="http://schemas.microsoft.com/office/powerpoint/2010/main" val="2096937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CB4DC-05C4-E649-AE51-7D54301BF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047003-7C92-94DC-3156-0F9B3F2FA40F}"/>
              </a:ext>
            </a:extLst>
          </p:cNvPr>
          <p:cNvSpPr>
            <a:spLocks noGrp="1"/>
          </p:cNvSpPr>
          <p:nvPr>
            <p:ph type="title"/>
          </p:nvPr>
        </p:nvSpPr>
        <p:spPr>
          <a:xfrm>
            <a:off x="457200" y="1193801"/>
            <a:ext cx="10659533" cy="3183468"/>
          </a:xfrm>
        </p:spPr>
        <p:txBody>
          <a:bodyPr/>
          <a:lstStyle/>
          <a:p>
            <a:r>
              <a:rPr lang="en-US"/>
              <a:t>Introduction</a:t>
            </a:r>
            <a:endParaRPr lang="en-US" b="0"/>
          </a:p>
        </p:txBody>
      </p:sp>
    </p:spTree>
    <p:extLst>
      <p:ext uri="{BB962C8B-B14F-4D97-AF65-F5344CB8AC3E}">
        <p14:creationId xmlns:p14="http://schemas.microsoft.com/office/powerpoint/2010/main" val="33579574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63698-376E-E006-723E-FAB0F5C2DBA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3756BD8-9E05-A6B3-98FA-F8B3179D274A}"/>
              </a:ext>
            </a:extLst>
          </p:cNvPr>
          <p:cNvSpPr>
            <a:spLocks noGrp="1"/>
          </p:cNvSpPr>
          <p:nvPr>
            <p:ph type="title"/>
          </p:nvPr>
        </p:nvSpPr>
        <p:spPr>
          <a:xfrm>
            <a:off x="457200" y="381001"/>
            <a:ext cx="11277600" cy="812799"/>
          </a:xfrm>
        </p:spPr>
        <p:txBody>
          <a:bodyPr/>
          <a:lstStyle/>
          <a:p>
            <a:r>
              <a:rPr lang="en-US"/>
              <a:t>MSI SIRT Overview</a:t>
            </a:r>
          </a:p>
        </p:txBody>
      </p:sp>
      <p:sp>
        <p:nvSpPr>
          <p:cNvPr id="7" name="Content Placeholder 6">
            <a:extLst>
              <a:ext uri="{FF2B5EF4-FFF2-40B4-BE49-F238E27FC236}">
                <a16:creationId xmlns:a16="http://schemas.microsoft.com/office/drawing/2014/main" id="{5EFF6F5D-CB57-1977-8C99-BF146F78E923}"/>
              </a:ext>
            </a:extLst>
          </p:cNvPr>
          <p:cNvSpPr>
            <a:spLocks noGrp="1"/>
          </p:cNvSpPr>
          <p:nvPr>
            <p:ph sz="quarter" idx="10"/>
          </p:nvPr>
        </p:nvSpPr>
        <p:spPr>
          <a:xfrm>
            <a:off x="457200" y="1346200"/>
            <a:ext cx="11277600" cy="4826000"/>
          </a:xfrm>
        </p:spPr>
        <p:txBody>
          <a:bodyPr/>
          <a:lstStyle/>
          <a:p>
            <a:r>
              <a:rPr lang="en-US"/>
              <a:t>Manager: Stephone Dixon</a:t>
            </a:r>
          </a:p>
          <a:p>
            <a:r>
              <a:rPr lang="en-US"/>
              <a:t>Email: msi-security-operations@saic.com</a:t>
            </a:r>
          </a:p>
          <a:p>
            <a:r>
              <a:rPr lang="en-US"/>
              <a:t>Main Functions:</a:t>
            </a:r>
          </a:p>
          <a:p>
            <a:pPr lvl="1"/>
            <a:r>
              <a:rPr lang="en-US"/>
              <a:t>Manage/Coordinate all actions related to Security Incidents, such as ticket escalations and bridge calls</a:t>
            </a:r>
          </a:p>
          <a:p>
            <a:pPr lvl="1"/>
            <a:r>
              <a:rPr lang="en-US"/>
              <a:t>Insure proper documentation for all Security Incidents</a:t>
            </a:r>
          </a:p>
          <a:p>
            <a:pPr lvl="1"/>
            <a:r>
              <a:rPr lang="en-US"/>
              <a:t>Review Security Incident Response processes, playbooks, and other documentation</a:t>
            </a:r>
          </a:p>
          <a:p>
            <a:pPr lvl="1"/>
            <a:r>
              <a:rPr lang="en-US"/>
              <a:t>Coordinate the yearly COV SIRT Tabletop Exercise</a:t>
            </a:r>
          </a:p>
          <a:p>
            <a:r>
              <a:rPr lang="en-US"/>
              <a:t>Operations:</a:t>
            </a:r>
          </a:p>
          <a:p>
            <a:pPr lvl="1"/>
            <a:r>
              <a:rPr lang="en-US"/>
              <a:t>Operational hours of 7AM-7PM Weekdays, 24x7 On-Call coverage</a:t>
            </a:r>
          </a:p>
          <a:p>
            <a:pPr lvl="1"/>
            <a:r>
              <a:rPr lang="en-US"/>
              <a:t>Work in sync with the MSS SOC and VITA IR Teams for all Security Incident related matters</a:t>
            </a:r>
          </a:p>
        </p:txBody>
      </p:sp>
    </p:spTree>
    <p:extLst>
      <p:ext uri="{BB962C8B-B14F-4D97-AF65-F5344CB8AC3E}">
        <p14:creationId xmlns:p14="http://schemas.microsoft.com/office/powerpoint/2010/main" val="2058536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865046" y="2896123"/>
            <a:ext cx="2474807" cy="755762"/>
          </a:xfrm>
          <a:prstGeom prst="rect">
            <a:avLst/>
          </a:prstGeom>
        </p:spPr>
        <p:txBody>
          <a:bodyPr vert="horz" wrap="square" lIns="0" tIns="16933" rIns="0" bIns="0" rtlCol="0">
            <a:spAutoFit/>
          </a:bodyPr>
          <a:lstStyle/>
          <a:p>
            <a:pPr marL="16933">
              <a:spcBef>
                <a:spcPts val="133"/>
              </a:spcBef>
            </a:pPr>
            <a:r>
              <a:rPr sz="4800" spc="660"/>
              <a:t>Agenda</a:t>
            </a:r>
            <a:endParaRPr sz="4800"/>
          </a:p>
        </p:txBody>
      </p:sp>
      <p:sp>
        <p:nvSpPr>
          <p:cNvPr id="3" name="object 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86357" defTabSz="1219170">
              <a:spcBef>
                <a:spcPts val="93"/>
              </a:spcBef>
            </a:pPr>
            <a:fld id="{81D60167-4931-47E6-BA6A-407CBD079E47}" type="slidenum">
              <a:rPr kern="0" spc="87" dirty="0"/>
              <a:pPr marL="86357" defTabSz="1219170">
                <a:spcBef>
                  <a:spcPts val="93"/>
                </a:spcBef>
              </a:pPr>
              <a:t>4</a:t>
            </a:fld>
            <a:endParaRPr kern="0" spc="87"/>
          </a:p>
        </p:txBody>
      </p:sp>
      <p:sp>
        <p:nvSpPr>
          <p:cNvPr id="4" name="object 4">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48E4D-0644-BCCB-6C18-D4D8A2E7B9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B68D64-CAA7-2554-3726-12D68C64BFF4}"/>
              </a:ext>
            </a:extLst>
          </p:cNvPr>
          <p:cNvSpPr>
            <a:spLocks noGrp="1"/>
          </p:cNvSpPr>
          <p:nvPr>
            <p:ph type="title"/>
          </p:nvPr>
        </p:nvSpPr>
        <p:spPr>
          <a:xfrm>
            <a:off x="457200" y="1193801"/>
            <a:ext cx="10659533" cy="3183468"/>
          </a:xfrm>
        </p:spPr>
        <p:txBody>
          <a:bodyPr/>
          <a:lstStyle/>
          <a:p>
            <a:r>
              <a:rPr lang="en-US"/>
              <a:t>2025 Exercise Overview</a:t>
            </a:r>
            <a:endParaRPr lang="en-US" b="0"/>
          </a:p>
        </p:txBody>
      </p:sp>
    </p:spTree>
    <p:extLst>
      <p:ext uri="{BB962C8B-B14F-4D97-AF65-F5344CB8AC3E}">
        <p14:creationId xmlns:p14="http://schemas.microsoft.com/office/powerpoint/2010/main" val="23916236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4FAA0-8003-A73E-5886-9E4FC82409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5699D36-B148-3165-8787-85852C207F11}"/>
              </a:ext>
            </a:extLst>
          </p:cNvPr>
          <p:cNvSpPr>
            <a:spLocks noGrp="1"/>
          </p:cNvSpPr>
          <p:nvPr>
            <p:ph type="title"/>
          </p:nvPr>
        </p:nvSpPr>
        <p:spPr>
          <a:xfrm>
            <a:off x="457200" y="381001"/>
            <a:ext cx="11277600" cy="812799"/>
          </a:xfrm>
        </p:spPr>
        <p:txBody>
          <a:bodyPr/>
          <a:lstStyle/>
          <a:p>
            <a:r>
              <a:rPr lang="en-US"/>
              <a:t>2025 Exercise Summary</a:t>
            </a:r>
          </a:p>
        </p:txBody>
      </p:sp>
      <p:sp>
        <p:nvSpPr>
          <p:cNvPr id="7" name="Content Placeholder 6">
            <a:extLst>
              <a:ext uri="{FF2B5EF4-FFF2-40B4-BE49-F238E27FC236}">
                <a16:creationId xmlns:a16="http://schemas.microsoft.com/office/drawing/2014/main" id="{926079C8-072A-0B89-15D7-15DBB4A3CCC5}"/>
              </a:ext>
            </a:extLst>
          </p:cNvPr>
          <p:cNvSpPr>
            <a:spLocks noGrp="1"/>
          </p:cNvSpPr>
          <p:nvPr>
            <p:ph sz="quarter" idx="10"/>
          </p:nvPr>
        </p:nvSpPr>
        <p:spPr>
          <a:xfrm>
            <a:off x="457200" y="1346200"/>
            <a:ext cx="11277600" cy="4826000"/>
          </a:xfrm>
        </p:spPr>
        <p:txBody>
          <a:bodyPr/>
          <a:lstStyle/>
          <a:p>
            <a:r>
              <a:rPr lang="en-US"/>
              <a:t>Participation:</a:t>
            </a:r>
          </a:p>
          <a:p>
            <a:pPr lvl="1"/>
            <a:r>
              <a:rPr lang="en-US"/>
              <a:t>25 Agencies</a:t>
            </a:r>
          </a:p>
          <a:p>
            <a:pPr lvl="1"/>
            <a:r>
              <a:rPr lang="en-US"/>
              <a:t>112 Individual participants</a:t>
            </a:r>
          </a:p>
          <a:p>
            <a:pPr lvl="1"/>
            <a:endParaRPr lang="en-US"/>
          </a:p>
          <a:p>
            <a:r>
              <a:rPr lang="en-US"/>
              <a:t>Structure:</a:t>
            </a:r>
          </a:p>
          <a:p>
            <a:pPr lvl="1"/>
            <a:r>
              <a:rPr lang="en-US"/>
              <a:t>16 Cyber Security Scenarios were emailed and presented to all participants in total</a:t>
            </a:r>
          </a:p>
          <a:p>
            <a:pPr lvl="1"/>
            <a:r>
              <a:rPr lang="en-US"/>
              <a:t>20 minutes per scenario (total exercise time of 6 hours, including breaks)</a:t>
            </a:r>
          </a:p>
          <a:p>
            <a:pPr lvl="2"/>
            <a:r>
              <a:rPr lang="en-US"/>
              <a:t>Additional discussion questions were presented at each half-way point (10 min)</a:t>
            </a:r>
          </a:p>
          <a:p>
            <a:pPr lvl="2"/>
            <a:r>
              <a:rPr lang="en-US"/>
              <a:t>2 Scenarios were walked through by the SIRT instead of discussion questions</a:t>
            </a:r>
          </a:p>
          <a:p>
            <a:pPr lvl="1"/>
            <a:r>
              <a:rPr lang="en-US"/>
              <a:t>Key Topics: Nation-State Attack, 3</a:t>
            </a:r>
            <a:r>
              <a:rPr lang="en-US" baseline="30000"/>
              <a:t>rd</a:t>
            </a:r>
            <a:r>
              <a:rPr lang="en-US"/>
              <a:t> Party Vendor/Supply Chain Attack, AI-Based Attack</a:t>
            </a:r>
          </a:p>
          <a:p>
            <a:pPr lvl="1"/>
            <a:endParaRPr lang="en-US"/>
          </a:p>
        </p:txBody>
      </p:sp>
    </p:spTree>
    <p:extLst>
      <p:ext uri="{BB962C8B-B14F-4D97-AF65-F5344CB8AC3E}">
        <p14:creationId xmlns:p14="http://schemas.microsoft.com/office/powerpoint/2010/main" val="40855218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D1AFB-7169-F8CA-D0DE-70557ACC9A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BF6E12-FEB9-EDC0-4570-95CEA2E6A040}"/>
              </a:ext>
            </a:extLst>
          </p:cNvPr>
          <p:cNvSpPr>
            <a:spLocks noGrp="1"/>
          </p:cNvSpPr>
          <p:nvPr>
            <p:ph type="title"/>
          </p:nvPr>
        </p:nvSpPr>
        <p:spPr>
          <a:xfrm>
            <a:off x="457200" y="381001"/>
            <a:ext cx="11277600" cy="812799"/>
          </a:xfrm>
        </p:spPr>
        <p:txBody>
          <a:bodyPr/>
          <a:lstStyle/>
          <a:p>
            <a:r>
              <a:rPr lang="en-US"/>
              <a:t>2025 Exercise Summary</a:t>
            </a:r>
          </a:p>
        </p:txBody>
      </p:sp>
      <p:sp>
        <p:nvSpPr>
          <p:cNvPr id="7" name="Content Placeholder 6">
            <a:extLst>
              <a:ext uri="{FF2B5EF4-FFF2-40B4-BE49-F238E27FC236}">
                <a16:creationId xmlns:a16="http://schemas.microsoft.com/office/drawing/2014/main" id="{14C04620-AEC8-58F9-E033-A20859CEAA39}"/>
              </a:ext>
            </a:extLst>
          </p:cNvPr>
          <p:cNvSpPr>
            <a:spLocks noGrp="1"/>
          </p:cNvSpPr>
          <p:nvPr>
            <p:ph sz="quarter" idx="10"/>
          </p:nvPr>
        </p:nvSpPr>
        <p:spPr>
          <a:xfrm>
            <a:off x="457200" y="1346200"/>
            <a:ext cx="11277600" cy="4826000"/>
          </a:xfrm>
        </p:spPr>
        <p:txBody>
          <a:bodyPr/>
          <a:lstStyle/>
          <a:p>
            <a:r>
              <a:rPr lang="en-US"/>
              <a:t>Example 1: </a:t>
            </a:r>
          </a:p>
          <a:p>
            <a:pPr lvl="1"/>
            <a:r>
              <a:rPr lang="en-US" i="1"/>
              <a:t>A 3</a:t>
            </a:r>
            <a:r>
              <a:rPr lang="en-US" i="1" baseline="30000"/>
              <a:t>rd</a:t>
            </a:r>
            <a:r>
              <a:rPr lang="en-US" i="1"/>
              <a:t> party SaaS critical to your organization reported that they had been victims of a data breach. Specifically, their OAuth tokens had been obtained by an attacker, and they believe that your organization may be at further risk. There have been no clear indications of information disclosure yet.</a:t>
            </a:r>
          </a:p>
          <a:p>
            <a:endParaRPr lang="en-US" i="1"/>
          </a:p>
          <a:p>
            <a:r>
              <a:rPr lang="en-US"/>
              <a:t>Example 2:</a:t>
            </a:r>
          </a:p>
          <a:p>
            <a:pPr lvl="1"/>
            <a:r>
              <a:rPr lang="en-US" i="1"/>
              <a:t>A manager at your organization thought it would be a great idea for team building to have a shared fishtank for employees to take care of. To help kick start the process, they brought in a bunch of supplies such as food, a filter, and even a fancy new smart thermometer to ensure the team pet stayed safe and healthy. A few days later, a security analyst reviewed an alert within the SIEM that indicated successful data exfiltration to an unknown device on the network. Further analysis of the data showed that it contained PII and that the data stream was extremely slow, but consistent.</a:t>
            </a:r>
          </a:p>
        </p:txBody>
      </p:sp>
    </p:spTree>
    <p:extLst>
      <p:ext uri="{BB962C8B-B14F-4D97-AF65-F5344CB8AC3E}">
        <p14:creationId xmlns:p14="http://schemas.microsoft.com/office/powerpoint/2010/main" val="1889155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721D7-5499-8097-6ECB-EC3DEEBF94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987726D-97B6-67B8-0B16-68A7D4B25F64}"/>
              </a:ext>
            </a:extLst>
          </p:cNvPr>
          <p:cNvSpPr>
            <a:spLocks noGrp="1"/>
          </p:cNvSpPr>
          <p:nvPr>
            <p:ph type="title"/>
          </p:nvPr>
        </p:nvSpPr>
        <p:spPr>
          <a:xfrm>
            <a:off x="457200" y="381001"/>
            <a:ext cx="11277600" cy="812799"/>
          </a:xfrm>
        </p:spPr>
        <p:txBody>
          <a:bodyPr/>
          <a:lstStyle/>
          <a:p>
            <a:r>
              <a:rPr lang="en-US"/>
              <a:t>2025 Exercise Summary</a:t>
            </a:r>
          </a:p>
        </p:txBody>
      </p:sp>
      <p:sp>
        <p:nvSpPr>
          <p:cNvPr id="7" name="Content Placeholder 6">
            <a:extLst>
              <a:ext uri="{FF2B5EF4-FFF2-40B4-BE49-F238E27FC236}">
                <a16:creationId xmlns:a16="http://schemas.microsoft.com/office/drawing/2014/main" id="{58A660BD-B8B8-7789-2F10-C712CC8725E6}"/>
              </a:ext>
            </a:extLst>
          </p:cNvPr>
          <p:cNvSpPr>
            <a:spLocks noGrp="1"/>
          </p:cNvSpPr>
          <p:nvPr>
            <p:ph sz="quarter" idx="10"/>
          </p:nvPr>
        </p:nvSpPr>
        <p:spPr>
          <a:xfrm>
            <a:off x="457200" y="1346200"/>
            <a:ext cx="11277600" cy="4826000"/>
          </a:xfrm>
        </p:spPr>
        <p:txBody>
          <a:bodyPr/>
          <a:lstStyle/>
          <a:p>
            <a:r>
              <a:rPr lang="en-US"/>
              <a:t>Feedback Form Numbers (Rated from 1-5):</a:t>
            </a:r>
          </a:p>
          <a:p>
            <a:pPr lvl="1"/>
            <a:r>
              <a:rPr lang="en-US"/>
              <a:t>Overall usefulness of the exercise:  4.3</a:t>
            </a:r>
          </a:p>
          <a:p>
            <a:pPr lvl="1"/>
            <a:r>
              <a:rPr lang="en-US"/>
              <a:t>Relevance of Scenarios to your role:  </a:t>
            </a:r>
            <a:r>
              <a:rPr lang="en-US">
                <a:solidFill>
                  <a:srgbClr val="FF0000"/>
                </a:solidFill>
              </a:rPr>
              <a:t>4.2</a:t>
            </a:r>
          </a:p>
          <a:p>
            <a:pPr lvl="1"/>
            <a:r>
              <a:rPr lang="en-US"/>
              <a:t>Clarity of instructions and materials:  </a:t>
            </a:r>
            <a:r>
              <a:rPr lang="en-US">
                <a:solidFill>
                  <a:srgbClr val="FF0000"/>
                </a:solidFill>
              </a:rPr>
              <a:t>4.2</a:t>
            </a:r>
          </a:p>
          <a:p>
            <a:pPr lvl="1"/>
            <a:r>
              <a:rPr lang="en-US"/>
              <a:t>Quality of discussion and engagement: 4.3</a:t>
            </a:r>
          </a:p>
          <a:p>
            <a:pPr lvl="1"/>
            <a:r>
              <a:rPr lang="en-US"/>
              <a:t>Value of lessons learned: 4.3</a:t>
            </a:r>
          </a:p>
          <a:p>
            <a:pPr lvl="1"/>
            <a:r>
              <a:rPr lang="en-US"/>
              <a:t>Helpfulness in understanding incident response procedures: 4.3</a:t>
            </a:r>
          </a:p>
          <a:p>
            <a:pPr lvl="1"/>
            <a:r>
              <a:rPr lang="en-US"/>
              <a:t>Realism and relevance of scenarios: </a:t>
            </a:r>
            <a:r>
              <a:rPr lang="en-US">
                <a:solidFill>
                  <a:srgbClr val="92D050"/>
                </a:solidFill>
              </a:rPr>
              <a:t>4.8</a:t>
            </a:r>
          </a:p>
          <a:p>
            <a:pPr lvl="1"/>
            <a:r>
              <a:rPr lang="en-US"/>
              <a:t>Confidence in your team’s ability to respond to similar real incidents: </a:t>
            </a:r>
            <a:r>
              <a:rPr lang="en-US">
                <a:solidFill>
                  <a:srgbClr val="92D050"/>
                </a:solidFill>
              </a:rPr>
              <a:t>4.6</a:t>
            </a:r>
          </a:p>
          <a:p>
            <a:pPr lvl="1"/>
            <a:r>
              <a:rPr lang="en-US"/>
              <a:t>Clarity of roles and responsibilities during the exercise: </a:t>
            </a:r>
            <a:r>
              <a:rPr lang="en-US">
                <a:solidFill>
                  <a:srgbClr val="FF0000"/>
                </a:solidFill>
              </a:rPr>
              <a:t>4.2</a:t>
            </a:r>
          </a:p>
          <a:p>
            <a:pPr lvl="1"/>
            <a:r>
              <a:rPr lang="en-US"/>
              <a:t>Format (tabletop) was effective for learning and collaboration: </a:t>
            </a:r>
            <a:r>
              <a:rPr lang="en-US">
                <a:solidFill>
                  <a:srgbClr val="92D050"/>
                </a:solidFill>
              </a:rPr>
              <a:t>4.7</a:t>
            </a:r>
          </a:p>
          <a:p>
            <a:pPr lvl="1"/>
            <a:r>
              <a:rPr lang="en-US"/>
              <a:t>Scenarios encouraged meaningful discussion and collaboration: 4.4</a:t>
            </a:r>
          </a:p>
          <a:p>
            <a:pPr lvl="1"/>
            <a:r>
              <a:rPr lang="en-US"/>
              <a:t>Communication during the exercise was clear and effective: 4.5</a:t>
            </a:r>
          </a:p>
          <a:p>
            <a:pPr lvl="1"/>
            <a:endParaRPr lang="en-US"/>
          </a:p>
        </p:txBody>
      </p:sp>
    </p:spTree>
    <p:extLst>
      <p:ext uri="{BB962C8B-B14F-4D97-AF65-F5344CB8AC3E}">
        <p14:creationId xmlns:p14="http://schemas.microsoft.com/office/powerpoint/2010/main" val="33579059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42B2B-907F-D8EA-B3D0-AB81ECFF4A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F97969E-3E4B-90EC-A78C-8494F4F0096F}"/>
              </a:ext>
            </a:extLst>
          </p:cNvPr>
          <p:cNvSpPr>
            <a:spLocks noGrp="1"/>
          </p:cNvSpPr>
          <p:nvPr>
            <p:ph type="title"/>
          </p:nvPr>
        </p:nvSpPr>
        <p:spPr>
          <a:xfrm>
            <a:off x="457200" y="381001"/>
            <a:ext cx="11277600" cy="812799"/>
          </a:xfrm>
        </p:spPr>
        <p:txBody>
          <a:bodyPr/>
          <a:lstStyle/>
          <a:p>
            <a:r>
              <a:rPr lang="en-US" b="0"/>
              <a:t>2025 Exercise Summary</a:t>
            </a:r>
          </a:p>
        </p:txBody>
      </p:sp>
      <p:sp>
        <p:nvSpPr>
          <p:cNvPr id="7" name="Content Placeholder 6">
            <a:extLst>
              <a:ext uri="{FF2B5EF4-FFF2-40B4-BE49-F238E27FC236}">
                <a16:creationId xmlns:a16="http://schemas.microsoft.com/office/drawing/2014/main" id="{F082EDE7-A5CE-9FCC-9D6F-F4B2EA2F2F27}"/>
              </a:ext>
            </a:extLst>
          </p:cNvPr>
          <p:cNvSpPr>
            <a:spLocks noGrp="1"/>
          </p:cNvSpPr>
          <p:nvPr>
            <p:ph idx="1"/>
          </p:nvPr>
        </p:nvSpPr>
        <p:spPr>
          <a:xfrm>
            <a:off x="457200" y="1346200"/>
            <a:ext cx="5486400" cy="451405"/>
          </a:xfrm>
        </p:spPr>
        <p:txBody>
          <a:bodyPr/>
          <a:lstStyle/>
          <a:p>
            <a:r>
              <a:rPr lang="en-US"/>
              <a:t>Strengths</a:t>
            </a:r>
          </a:p>
        </p:txBody>
      </p:sp>
      <p:sp>
        <p:nvSpPr>
          <p:cNvPr id="2" name="Content Placeholder 1">
            <a:extLst>
              <a:ext uri="{FF2B5EF4-FFF2-40B4-BE49-F238E27FC236}">
                <a16:creationId xmlns:a16="http://schemas.microsoft.com/office/drawing/2014/main" id="{19FCBD4E-C861-8E58-15B6-9BD44DE01162}"/>
              </a:ext>
            </a:extLst>
          </p:cNvPr>
          <p:cNvSpPr>
            <a:spLocks noGrp="1"/>
          </p:cNvSpPr>
          <p:nvPr>
            <p:ph sz="quarter" idx="17"/>
          </p:nvPr>
        </p:nvSpPr>
        <p:spPr>
          <a:xfrm>
            <a:off x="457200" y="1888451"/>
            <a:ext cx="5486400" cy="4283749"/>
          </a:xfrm>
        </p:spPr>
        <p:txBody>
          <a:bodyPr/>
          <a:lstStyle/>
          <a:p>
            <a:r>
              <a:rPr lang="en-US"/>
              <a:t>Scenarios felt relevant, useful, and timely</a:t>
            </a:r>
          </a:p>
          <a:p>
            <a:endParaRPr lang="en-US"/>
          </a:p>
          <a:p>
            <a:r>
              <a:rPr lang="en-US"/>
              <a:t>Format was easy to follow and promoted internal team dialogue</a:t>
            </a:r>
          </a:p>
          <a:p>
            <a:endParaRPr lang="en-US"/>
          </a:p>
          <a:p>
            <a:r>
              <a:rPr lang="en-US"/>
              <a:t> Time allocated for scenarios (20 min) was “just right” by overwhelming majority of feedback</a:t>
            </a:r>
          </a:p>
        </p:txBody>
      </p:sp>
      <p:sp>
        <p:nvSpPr>
          <p:cNvPr id="6" name="Content Placeholder 5">
            <a:extLst>
              <a:ext uri="{FF2B5EF4-FFF2-40B4-BE49-F238E27FC236}">
                <a16:creationId xmlns:a16="http://schemas.microsoft.com/office/drawing/2014/main" id="{03A4009F-FDFF-FD1F-2F95-DE6B041FF435}"/>
              </a:ext>
            </a:extLst>
          </p:cNvPr>
          <p:cNvSpPr>
            <a:spLocks noGrp="1"/>
          </p:cNvSpPr>
          <p:nvPr>
            <p:ph idx="14"/>
          </p:nvPr>
        </p:nvSpPr>
        <p:spPr>
          <a:xfrm>
            <a:off x="6249939" y="1346200"/>
            <a:ext cx="5491452" cy="451405"/>
          </a:xfrm>
        </p:spPr>
        <p:txBody>
          <a:bodyPr/>
          <a:lstStyle/>
          <a:p>
            <a:r>
              <a:rPr lang="en-US"/>
              <a:t>Weaknesses</a:t>
            </a:r>
          </a:p>
        </p:txBody>
      </p:sp>
      <p:sp>
        <p:nvSpPr>
          <p:cNvPr id="3" name="Content Placeholder 2">
            <a:extLst>
              <a:ext uri="{FF2B5EF4-FFF2-40B4-BE49-F238E27FC236}">
                <a16:creationId xmlns:a16="http://schemas.microsoft.com/office/drawing/2014/main" id="{C4C5786B-14C4-576B-BF68-969FB5038AAE}"/>
              </a:ext>
            </a:extLst>
          </p:cNvPr>
          <p:cNvSpPr>
            <a:spLocks noGrp="1"/>
          </p:cNvSpPr>
          <p:nvPr>
            <p:ph sz="quarter" idx="18"/>
          </p:nvPr>
        </p:nvSpPr>
        <p:spPr>
          <a:xfrm>
            <a:off x="6249939" y="1888451"/>
            <a:ext cx="5486400" cy="4283749"/>
          </a:xfrm>
        </p:spPr>
        <p:txBody>
          <a:bodyPr/>
          <a:lstStyle/>
          <a:p>
            <a:r>
              <a:rPr lang="en-US"/>
              <a:t>Confusion on expectations:</a:t>
            </a:r>
          </a:p>
          <a:p>
            <a:pPr lvl="1"/>
            <a:r>
              <a:rPr lang="en-US"/>
              <a:t>Pre-exercise instructions</a:t>
            </a:r>
          </a:p>
          <a:p>
            <a:pPr lvl="1"/>
            <a:r>
              <a:rPr lang="en-US"/>
              <a:t>Post-exercise deliverables</a:t>
            </a:r>
          </a:p>
          <a:p>
            <a:pPr marL="226477" lvl="1" indent="0">
              <a:buNone/>
            </a:pPr>
            <a:endParaRPr lang="en-US"/>
          </a:p>
          <a:p>
            <a:r>
              <a:rPr lang="en-US"/>
              <a:t>Invitation:</a:t>
            </a:r>
          </a:p>
          <a:p>
            <a:pPr lvl="1"/>
            <a:r>
              <a:rPr lang="en-US"/>
              <a:t>Earlier invitation notices/instructions</a:t>
            </a:r>
          </a:p>
          <a:p>
            <a:pPr marL="226477" lvl="1" indent="0">
              <a:buNone/>
            </a:pPr>
            <a:endParaRPr lang="en-US"/>
          </a:p>
          <a:p>
            <a:r>
              <a:rPr lang="en-US"/>
              <a:t>Content:</a:t>
            </a:r>
          </a:p>
          <a:p>
            <a:pPr lvl="1"/>
            <a:r>
              <a:rPr lang="en-US"/>
              <a:t>More “compounding” scenarios that play off each other</a:t>
            </a:r>
          </a:p>
          <a:p>
            <a:pPr lvl="1"/>
            <a:r>
              <a:rPr lang="en-US"/>
              <a:t>More specific details/steps for scenarios</a:t>
            </a:r>
          </a:p>
          <a:p>
            <a:pPr lvl="1"/>
            <a:r>
              <a:rPr lang="en-US"/>
              <a:t>More role specific responses/actions</a:t>
            </a:r>
          </a:p>
        </p:txBody>
      </p:sp>
    </p:spTree>
    <p:extLst>
      <p:ext uri="{BB962C8B-B14F-4D97-AF65-F5344CB8AC3E}">
        <p14:creationId xmlns:p14="http://schemas.microsoft.com/office/powerpoint/2010/main" val="1925568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B56B8-260C-4005-6A0D-932BF0F0AC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34D5BC-2785-E4C7-7C04-F0AE40CBDCA5}"/>
              </a:ext>
            </a:extLst>
          </p:cNvPr>
          <p:cNvSpPr>
            <a:spLocks noGrp="1"/>
          </p:cNvSpPr>
          <p:nvPr>
            <p:ph type="title"/>
          </p:nvPr>
        </p:nvSpPr>
        <p:spPr>
          <a:xfrm>
            <a:off x="457200" y="1193801"/>
            <a:ext cx="10659533" cy="3183468"/>
          </a:xfrm>
        </p:spPr>
        <p:txBody>
          <a:bodyPr/>
          <a:lstStyle/>
          <a:p>
            <a:r>
              <a:rPr lang="en-US"/>
              <a:t>Plans for 2026</a:t>
            </a:r>
            <a:endParaRPr lang="en-US" b="0"/>
          </a:p>
        </p:txBody>
      </p:sp>
    </p:spTree>
    <p:extLst>
      <p:ext uri="{BB962C8B-B14F-4D97-AF65-F5344CB8AC3E}">
        <p14:creationId xmlns:p14="http://schemas.microsoft.com/office/powerpoint/2010/main" val="26653820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B3669-D207-9EF9-C404-50EA23C45CC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3CFE4F8-9F74-E62D-F3A3-11665A0F61FC}"/>
              </a:ext>
            </a:extLst>
          </p:cNvPr>
          <p:cNvSpPr>
            <a:spLocks noGrp="1"/>
          </p:cNvSpPr>
          <p:nvPr>
            <p:ph type="title"/>
          </p:nvPr>
        </p:nvSpPr>
        <p:spPr>
          <a:xfrm>
            <a:off x="457200" y="381001"/>
            <a:ext cx="11277600" cy="812799"/>
          </a:xfrm>
        </p:spPr>
        <p:txBody>
          <a:bodyPr/>
          <a:lstStyle/>
          <a:p>
            <a:r>
              <a:rPr lang="en-US"/>
              <a:t>Plans for 2026</a:t>
            </a:r>
          </a:p>
        </p:txBody>
      </p:sp>
      <p:sp>
        <p:nvSpPr>
          <p:cNvPr id="7" name="Content Placeholder 6">
            <a:extLst>
              <a:ext uri="{FF2B5EF4-FFF2-40B4-BE49-F238E27FC236}">
                <a16:creationId xmlns:a16="http://schemas.microsoft.com/office/drawing/2014/main" id="{431B6EC3-2E81-2D3C-824D-C933D6E3A05F}"/>
              </a:ext>
            </a:extLst>
          </p:cNvPr>
          <p:cNvSpPr>
            <a:spLocks noGrp="1"/>
          </p:cNvSpPr>
          <p:nvPr>
            <p:ph sz="quarter" idx="10"/>
          </p:nvPr>
        </p:nvSpPr>
        <p:spPr>
          <a:xfrm>
            <a:off x="457200" y="1346200"/>
            <a:ext cx="11277600" cy="4826000"/>
          </a:xfrm>
        </p:spPr>
        <p:txBody>
          <a:bodyPr/>
          <a:lstStyle/>
          <a:p>
            <a:r>
              <a:rPr lang="en-US"/>
              <a:t>Multiple Exercise Dates:</a:t>
            </a:r>
          </a:p>
          <a:p>
            <a:pPr lvl="1"/>
            <a:r>
              <a:rPr lang="en-US"/>
              <a:t>At least 2 (possibly 3) chances to sign-up this year</a:t>
            </a:r>
          </a:p>
          <a:p>
            <a:pPr lvl="1"/>
            <a:r>
              <a:rPr lang="en-US"/>
              <a:t>Shorter, but more interactive</a:t>
            </a:r>
          </a:p>
          <a:p>
            <a:pPr lvl="1"/>
            <a:r>
              <a:rPr lang="en-US"/>
              <a:t>Most likely will have limited sign-ups (more details will come ASAP)</a:t>
            </a:r>
          </a:p>
          <a:p>
            <a:pPr lvl="1"/>
            <a:endParaRPr lang="en-US"/>
          </a:p>
          <a:p>
            <a:r>
              <a:rPr lang="en-US"/>
              <a:t>Format Changes:</a:t>
            </a:r>
          </a:p>
          <a:p>
            <a:pPr lvl="1"/>
            <a:r>
              <a:rPr lang="en-US"/>
              <a:t>Lower number of scenarios – more details on the specific IR steps</a:t>
            </a:r>
          </a:p>
          <a:p>
            <a:pPr lvl="1"/>
            <a:r>
              <a:rPr lang="en-US"/>
              <a:t>Less focus on the email responses – more emphasis on live interaction</a:t>
            </a:r>
          </a:p>
          <a:p>
            <a:pPr marL="226477" lvl="1" indent="0">
              <a:buNone/>
            </a:pPr>
            <a:endParaRPr lang="en-US"/>
          </a:p>
          <a:p>
            <a:pPr marL="226477" lvl="1" indent="0">
              <a:buNone/>
            </a:pPr>
            <a:endParaRPr lang="en-US"/>
          </a:p>
          <a:p>
            <a:pPr marL="226477" lvl="1" indent="0" algn="ctr">
              <a:buNone/>
            </a:pPr>
            <a:r>
              <a:rPr lang="en-US"/>
              <a:t>Expect more details on the next presentation….</a:t>
            </a:r>
          </a:p>
        </p:txBody>
      </p:sp>
    </p:spTree>
    <p:extLst>
      <p:ext uri="{BB962C8B-B14F-4D97-AF65-F5344CB8AC3E}">
        <p14:creationId xmlns:p14="http://schemas.microsoft.com/office/powerpoint/2010/main" val="39752765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0864" y="2739461"/>
            <a:ext cx="5989983" cy="1310860"/>
          </a:xfrm>
        </p:spPr>
        <p:txBody>
          <a:bodyPr/>
          <a:lstStyle/>
          <a:p>
            <a:r>
              <a:rPr lang="en-US"/>
              <a:t>2026 Server operating system (OS) refresh</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p:txBody>
          <a:bodyPr/>
          <a:lstStyle/>
          <a:p>
            <a:r>
              <a:rPr lang="en-US"/>
              <a:t>John C. Del Grosso</a:t>
            </a:r>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a:lstStyle/>
          <a:p>
            <a:r>
              <a:rPr lang="en-US"/>
              <a:t>January 7, 2026</a:t>
            </a:r>
          </a:p>
        </p:txBody>
      </p:sp>
    </p:spTree>
    <p:extLst>
      <p:ext uri="{BB962C8B-B14F-4D97-AF65-F5344CB8AC3E}">
        <p14:creationId xmlns:p14="http://schemas.microsoft.com/office/powerpoint/2010/main" val="4293827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E16-7517-2DCB-4F9B-A2CB2BEFB99D}"/>
              </a:ext>
            </a:extLst>
          </p:cNvPr>
          <p:cNvSpPr>
            <a:spLocks noGrp="1"/>
          </p:cNvSpPr>
          <p:nvPr>
            <p:ph type="title"/>
          </p:nvPr>
        </p:nvSpPr>
        <p:spPr/>
        <p:txBody>
          <a:bodyPr/>
          <a:lstStyle/>
          <a:p>
            <a:r>
              <a:rPr lang="en-US"/>
              <a:t>Discussion today</a:t>
            </a:r>
          </a:p>
        </p:txBody>
      </p:sp>
      <p:sp>
        <p:nvSpPr>
          <p:cNvPr id="3" name="Content Placeholder 2">
            <a:extLst>
              <a:ext uri="{FF2B5EF4-FFF2-40B4-BE49-F238E27FC236}">
                <a16:creationId xmlns:a16="http://schemas.microsoft.com/office/drawing/2014/main" id="{44420B53-0B9B-CCD7-78F2-30B9FC0972A4}"/>
              </a:ext>
            </a:extLst>
          </p:cNvPr>
          <p:cNvSpPr>
            <a:spLocks noGrp="1"/>
          </p:cNvSpPr>
          <p:nvPr>
            <p:ph idx="1"/>
          </p:nvPr>
        </p:nvSpPr>
        <p:spPr>
          <a:xfrm>
            <a:off x="1457385" y="2137134"/>
            <a:ext cx="9652000" cy="2472698"/>
          </a:xfrm>
        </p:spPr>
        <p:txBody>
          <a:bodyPr vert="horz" lIns="91440" tIns="45720" rIns="91440" bIns="45720" rtlCol="0" anchor="t">
            <a:noAutofit/>
          </a:bodyPr>
          <a:lstStyle/>
          <a:p>
            <a:r>
              <a:rPr lang="en-US">
                <a:latin typeface="Roboto"/>
                <a:ea typeface="Roboto"/>
                <a:cs typeface="Roboto"/>
              </a:rPr>
              <a:t>New Operating System Version Release Announcement</a:t>
            </a:r>
          </a:p>
          <a:p>
            <a:r>
              <a:rPr lang="en-US">
                <a:latin typeface="Roboto"/>
                <a:ea typeface="Roboto"/>
                <a:cs typeface="Roboto"/>
              </a:rPr>
              <a:t>VITA Enterprise Architecture Roadmap &amp; Support Durations</a:t>
            </a:r>
          </a:p>
          <a:p>
            <a:r>
              <a:rPr lang="en-US">
                <a:latin typeface="Roboto"/>
                <a:ea typeface="Roboto"/>
                <a:cs typeface="Roboto"/>
              </a:rPr>
              <a:t>Support Model Timelines (Windows Server and Linux)</a:t>
            </a:r>
          </a:p>
          <a:p>
            <a:r>
              <a:rPr lang="en-US">
                <a:latin typeface="Roboto"/>
                <a:ea typeface="Roboto"/>
                <a:cs typeface="Roboto"/>
              </a:rPr>
              <a:t>Refresh initiation</a:t>
            </a:r>
          </a:p>
          <a:p>
            <a:r>
              <a:rPr lang="en-US">
                <a:latin typeface="Roboto"/>
                <a:ea typeface="Roboto"/>
                <a:cs typeface="Roboto"/>
              </a:rPr>
              <a:t>Calendar year 2026 OS Refresh Planning</a:t>
            </a:r>
          </a:p>
          <a:p>
            <a:endParaRPr lang="en-US">
              <a:cs typeface="Roboto"/>
            </a:endParaRPr>
          </a:p>
          <a:p>
            <a:endParaRPr lang="en-US">
              <a:cs typeface="Roboto" panose="02000000000000000000" pitchFamily="2" charset="0"/>
            </a:endParaRPr>
          </a:p>
        </p:txBody>
      </p:sp>
    </p:spTree>
    <p:extLst>
      <p:ext uri="{BB962C8B-B14F-4D97-AF65-F5344CB8AC3E}">
        <p14:creationId xmlns:p14="http://schemas.microsoft.com/office/powerpoint/2010/main" val="12357760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1B860C-6F62-E1B3-8DD5-22C511258A41}"/>
              </a:ext>
            </a:extLst>
          </p:cNvPr>
          <p:cNvSpPr>
            <a:spLocks noGrp="1"/>
          </p:cNvSpPr>
          <p:nvPr>
            <p:ph type="title"/>
          </p:nvPr>
        </p:nvSpPr>
        <p:spPr>
          <a:xfrm>
            <a:off x="759031" y="413918"/>
            <a:ext cx="10515600" cy="900031"/>
          </a:xfrm>
        </p:spPr>
        <p:txBody>
          <a:bodyPr/>
          <a:lstStyle/>
          <a:p>
            <a:r>
              <a:rPr lang="en-US">
                <a:latin typeface="Roboto"/>
                <a:ea typeface="Roboto"/>
                <a:cs typeface="Roboto"/>
              </a:rPr>
              <a:t>COV server upgrade progress</a:t>
            </a:r>
            <a:endParaRPr lang="en-US">
              <a:cs typeface="Roboto"/>
            </a:endParaRPr>
          </a:p>
        </p:txBody>
      </p:sp>
      <p:sp>
        <p:nvSpPr>
          <p:cNvPr id="3" name="Content Placeholder 2">
            <a:extLst>
              <a:ext uri="{FF2B5EF4-FFF2-40B4-BE49-F238E27FC236}">
                <a16:creationId xmlns:a16="http://schemas.microsoft.com/office/drawing/2014/main" id="{CD31ED4C-0B68-D070-C7CF-9F6380A9E2AB}"/>
              </a:ext>
            </a:extLst>
          </p:cNvPr>
          <p:cNvSpPr>
            <a:spLocks noGrp="1"/>
          </p:cNvSpPr>
          <p:nvPr>
            <p:ph idx="1"/>
          </p:nvPr>
        </p:nvSpPr>
        <p:spPr>
          <a:xfrm>
            <a:off x="759031" y="1459469"/>
            <a:ext cx="10516725" cy="3764606"/>
          </a:xfrm>
        </p:spPr>
        <p:txBody>
          <a:bodyPr vert="horz" lIns="91440" tIns="45720" rIns="91440" bIns="45720" rtlCol="0" anchor="t">
            <a:noAutofit/>
          </a:bodyPr>
          <a:lstStyle/>
          <a:p>
            <a:r>
              <a:rPr lang="en-US">
                <a:latin typeface="Roboto"/>
                <a:ea typeface="Roboto"/>
                <a:cs typeface="Roboto"/>
              </a:rPr>
              <a:t>Agencies have done a great job in 2025 in upgrading and decommissioning older operating system versions.  Thank you!</a:t>
            </a:r>
            <a:endParaRPr lang="en-US">
              <a:cs typeface="Roboto"/>
            </a:endParaRPr>
          </a:p>
          <a:p>
            <a:endParaRPr lang="en-US">
              <a:cs typeface="Roboto"/>
            </a:endParaRPr>
          </a:p>
          <a:p>
            <a:r>
              <a:rPr lang="en-US">
                <a:latin typeface="Roboto"/>
                <a:ea typeface="Roboto"/>
                <a:cs typeface="Roboto"/>
              </a:rPr>
              <a:t>Year 2026 will be a continuation of upgrading and decommissioning non-supported or nearly end-of-support operating system versions.</a:t>
            </a:r>
            <a:endParaRPr lang="en-US">
              <a:cs typeface="Roboto"/>
            </a:endParaRPr>
          </a:p>
          <a:p>
            <a:endParaRPr lang="en-US">
              <a:cs typeface="Roboto"/>
            </a:endParaRPr>
          </a:p>
          <a:p>
            <a:r>
              <a:rPr lang="en-US">
                <a:latin typeface="Roboto"/>
                <a:ea typeface="Roboto"/>
                <a:cs typeface="Roboto"/>
              </a:rPr>
              <a:t>VITA appreciates your diligence, support and participation in the OS upgrade program.</a:t>
            </a:r>
            <a:endParaRPr lang="en-US">
              <a:cs typeface="Roboto"/>
            </a:endParaRPr>
          </a:p>
          <a:p>
            <a:endParaRPr lang="en-US">
              <a:cs typeface="Roboto"/>
            </a:endParaRPr>
          </a:p>
          <a:p>
            <a:endParaRPr lang="en-US">
              <a:cs typeface="Roboto"/>
            </a:endParaRPr>
          </a:p>
        </p:txBody>
      </p:sp>
    </p:spTree>
    <p:extLst>
      <p:ext uri="{BB962C8B-B14F-4D97-AF65-F5344CB8AC3E}">
        <p14:creationId xmlns:p14="http://schemas.microsoft.com/office/powerpoint/2010/main" val="1102903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6034716" y="587016"/>
            <a:ext cx="5787813" cy="5415280"/>
            <a:chOff x="4526037" y="440262"/>
            <a:chExt cx="4340860" cy="4061460"/>
          </a:xfrm>
        </p:grpSpPr>
        <p:pic>
          <p:nvPicPr>
            <p:cNvPr id="3" name="object 3"/>
            <p:cNvPicPr/>
            <p:nvPr/>
          </p:nvPicPr>
          <p:blipFill>
            <a:blip r:embed="rId2" cstate="print"/>
            <a:stretch>
              <a:fillRect/>
            </a:stretch>
          </p:blipFill>
          <p:spPr>
            <a:xfrm>
              <a:off x="4530799" y="445025"/>
              <a:ext cx="4331099" cy="4051499"/>
            </a:xfrm>
            <a:prstGeom prst="rect">
              <a:avLst/>
            </a:prstGeom>
          </p:spPr>
        </p:pic>
        <p:sp>
          <p:nvSpPr>
            <p:cNvPr id="4" name="object 4"/>
            <p:cNvSpPr/>
            <p:nvPr/>
          </p:nvSpPr>
          <p:spPr>
            <a:xfrm>
              <a:off x="4530799" y="445025"/>
              <a:ext cx="4331335" cy="4051935"/>
            </a:xfrm>
            <a:custGeom>
              <a:avLst/>
              <a:gdLst/>
              <a:ahLst/>
              <a:cxnLst/>
              <a:rect l="l" t="t" r="r" b="b"/>
              <a:pathLst>
                <a:path w="4331334" h="4051935">
                  <a:moveTo>
                    <a:pt x="0" y="174092"/>
                  </a:moveTo>
                  <a:lnTo>
                    <a:pt x="6218" y="127812"/>
                  </a:lnTo>
                  <a:lnTo>
                    <a:pt x="23768" y="86224"/>
                  </a:lnTo>
                  <a:lnTo>
                    <a:pt x="50990" y="50990"/>
                  </a:lnTo>
                  <a:lnTo>
                    <a:pt x="86224" y="23768"/>
                  </a:lnTo>
                  <a:lnTo>
                    <a:pt x="127812" y="6218"/>
                  </a:lnTo>
                  <a:lnTo>
                    <a:pt x="174092" y="0"/>
                  </a:lnTo>
                  <a:lnTo>
                    <a:pt x="4157006" y="0"/>
                  </a:lnTo>
                  <a:lnTo>
                    <a:pt x="4223629" y="13252"/>
                  </a:lnTo>
                  <a:lnTo>
                    <a:pt x="4280109" y="50990"/>
                  </a:lnTo>
                  <a:lnTo>
                    <a:pt x="4317847" y="107470"/>
                  </a:lnTo>
                  <a:lnTo>
                    <a:pt x="4331099" y="174092"/>
                  </a:lnTo>
                  <a:lnTo>
                    <a:pt x="4331099" y="3877406"/>
                  </a:lnTo>
                  <a:lnTo>
                    <a:pt x="4324881" y="3923687"/>
                  </a:lnTo>
                  <a:lnTo>
                    <a:pt x="4307331" y="3965274"/>
                  </a:lnTo>
                  <a:lnTo>
                    <a:pt x="4280109" y="4000509"/>
                  </a:lnTo>
                  <a:lnTo>
                    <a:pt x="4244875" y="4027731"/>
                  </a:lnTo>
                  <a:lnTo>
                    <a:pt x="4203287" y="4045281"/>
                  </a:lnTo>
                  <a:lnTo>
                    <a:pt x="4157006" y="4051499"/>
                  </a:lnTo>
                  <a:lnTo>
                    <a:pt x="174092" y="4051499"/>
                  </a:lnTo>
                  <a:lnTo>
                    <a:pt x="127812" y="4045281"/>
                  </a:lnTo>
                  <a:lnTo>
                    <a:pt x="86224" y="4027731"/>
                  </a:lnTo>
                  <a:lnTo>
                    <a:pt x="50990" y="4000509"/>
                  </a:lnTo>
                  <a:lnTo>
                    <a:pt x="23768" y="3965274"/>
                  </a:lnTo>
                  <a:lnTo>
                    <a:pt x="6218" y="3923687"/>
                  </a:lnTo>
                  <a:lnTo>
                    <a:pt x="0" y="3877406"/>
                  </a:lnTo>
                  <a:lnTo>
                    <a:pt x="0" y="174092"/>
                  </a:lnTo>
                  <a:close/>
                </a:path>
              </a:pathLst>
            </a:custGeom>
            <a:ln w="9524">
              <a:solidFill>
                <a:srgbClr val="EDF1F1"/>
              </a:solidFill>
            </a:ln>
          </p:spPr>
          <p:txBody>
            <a:bodyPr wrap="square" lIns="0" tIns="0" rIns="0" bIns="0" rtlCol="0"/>
            <a:lstStyle/>
            <a:p>
              <a:pPr defTabSz="1219170"/>
              <a:endParaRPr sz="2400" kern="0">
                <a:solidFill>
                  <a:sysClr val="windowText" lastClr="000000"/>
                </a:solidFill>
              </a:endParaRPr>
            </a:p>
          </p:txBody>
        </p:sp>
      </p:grpSp>
      <p:grpSp>
        <p:nvGrpSpPr>
          <p:cNvPr id="5" name="object 5">
            <a:extLst>
              <a:ext uri="{C183D7F6-B498-43B3-948B-1728B52AA6E4}">
                <adec:decorative xmlns:adec="http://schemas.microsoft.com/office/drawing/2017/decorative" val="1"/>
              </a:ext>
            </a:extLst>
          </p:cNvPr>
          <p:cNvGrpSpPr/>
          <p:nvPr/>
        </p:nvGrpSpPr>
        <p:grpSpPr>
          <a:xfrm>
            <a:off x="203201" y="6209732"/>
            <a:ext cx="11786447" cy="487680"/>
            <a:chOff x="152400" y="4657299"/>
            <a:chExt cx="8839835" cy="365760"/>
          </a:xfrm>
        </p:grpSpPr>
        <p:sp>
          <p:nvSpPr>
            <p:cNvPr id="6" name="object 6"/>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7" name="object 7"/>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8" name="object 8"/>
            <p:cNvPicPr/>
            <p:nvPr/>
          </p:nvPicPr>
          <p:blipFill>
            <a:blip r:embed="rId3" cstate="print"/>
            <a:stretch>
              <a:fillRect/>
            </a:stretch>
          </p:blipFill>
          <p:spPr>
            <a:xfrm>
              <a:off x="311700" y="4721154"/>
              <a:ext cx="640078" cy="227920"/>
            </a:xfrm>
            <a:prstGeom prst="rect">
              <a:avLst/>
            </a:prstGeom>
          </p:spPr>
        </p:pic>
      </p:grpSp>
      <p:pic>
        <p:nvPicPr>
          <p:cNvPr id="9" name="object 9">
            <a:extLst>
              <a:ext uri="{C183D7F6-B498-43B3-948B-1728B52AA6E4}">
                <adec:decorative xmlns:adec="http://schemas.microsoft.com/office/drawing/2017/decorative" val="1"/>
              </a:ext>
            </a:extLst>
          </p:cNvPr>
          <p:cNvPicPr/>
          <p:nvPr/>
        </p:nvPicPr>
        <p:blipFill>
          <a:blip r:embed="rId4" cstate="print"/>
          <a:stretch>
            <a:fillRect/>
          </a:stretch>
        </p:blipFill>
        <p:spPr>
          <a:xfrm>
            <a:off x="6502310" y="887983"/>
            <a:ext cx="609599" cy="609599"/>
          </a:xfrm>
          <a:prstGeom prst="rect">
            <a:avLst/>
          </a:prstGeom>
        </p:spPr>
      </p:pic>
      <p:pic>
        <p:nvPicPr>
          <p:cNvPr id="10" name="object 10">
            <a:extLst>
              <a:ext uri="{C183D7F6-B498-43B3-948B-1728B52AA6E4}">
                <adec:decorative xmlns:adec="http://schemas.microsoft.com/office/drawing/2017/decorative" val="1"/>
              </a:ext>
            </a:extLst>
          </p:cNvPr>
          <p:cNvPicPr/>
          <p:nvPr/>
        </p:nvPicPr>
        <p:blipFill>
          <a:blip r:embed="rId4" cstate="print"/>
          <a:stretch>
            <a:fillRect/>
          </a:stretch>
        </p:blipFill>
        <p:spPr>
          <a:xfrm>
            <a:off x="6502310" y="1973849"/>
            <a:ext cx="609599" cy="609599"/>
          </a:xfrm>
          <a:prstGeom prst="rect">
            <a:avLst/>
          </a:prstGeom>
        </p:spPr>
      </p:pic>
      <p:pic>
        <p:nvPicPr>
          <p:cNvPr id="11" name="object 11">
            <a:extLst>
              <a:ext uri="{C183D7F6-B498-43B3-948B-1728B52AA6E4}">
                <adec:decorative xmlns:adec="http://schemas.microsoft.com/office/drawing/2017/decorative" val="1"/>
              </a:ext>
            </a:extLst>
          </p:cNvPr>
          <p:cNvPicPr/>
          <p:nvPr/>
        </p:nvPicPr>
        <p:blipFill>
          <a:blip r:embed="rId4" cstate="print"/>
          <a:stretch>
            <a:fillRect/>
          </a:stretch>
        </p:blipFill>
        <p:spPr>
          <a:xfrm>
            <a:off x="6502310" y="3027949"/>
            <a:ext cx="609599" cy="609599"/>
          </a:xfrm>
          <a:prstGeom prst="rect">
            <a:avLst/>
          </a:prstGeom>
        </p:spPr>
      </p:pic>
      <p:pic>
        <p:nvPicPr>
          <p:cNvPr id="12" name="object 12">
            <a:extLst>
              <a:ext uri="{C183D7F6-B498-43B3-948B-1728B52AA6E4}">
                <adec:decorative xmlns:adec="http://schemas.microsoft.com/office/drawing/2017/decorative" val="1"/>
              </a:ext>
            </a:extLst>
          </p:cNvPr>
          <p:cNvPicPr/>
          <p:nvPr/>
        </p:nvPicPr>
        <p:blipFill>
          <a:blip r:embed="rId5" cstate="print"/>
          <a:stretch>
            <a:fillRect/>
          </a:stretch>
        </p:blipFill>
        <p:spPr>
          <a:xfrm>
            <a:off x="6502310" y="4075698"/>
            <a:ext cx="609599" cy="609599"/>
          </a:xfrm>
          <a:prstGeom prst="rect">
            <a:avLst/>
          </a:prstGeom>
        </p:spPr>
      </p:pic>
      <p:grpSp>
        <p:nvGrpSpPr>
          <p:cNvPr id="13" name="object 13">
            <a:extLst>
              <a:ext uri="{C183D7F6-B498-43B3-948B-1728B52AA6E4}">
                <adec:decorative xmlns:adec="http://schemas.microsoft.com/office/drawing/2017/decorative" val="1"/>
              </a:ext>
            </a:extLst>
          </p:cNvPr>
          <p:cNvGrpSpPr/>
          <p:nvPr/>
        </p:nvGrpSpPr>
        <p:grpSpPr>
          <a:xfrm>
            <a:off x="6502309" y="5042281"/>
            <a:ext cx="609600" cy="609600"/>
            <a:chOff x="4876732" y="3781711"/>
            <a:chExt cx="457200" cy="457200"/>
          </a:xfrm>
        </p:grpSpPr>
        <p:pic>
          <p:nvPicPr>
            <p:cNvPr id="14" name="object 14"/>
            <p:cNvPicPr/>
            <p:nvPr/>
          </p:nvPicPr>
          <p:blipFill>
            <a:blip r:embed="rId5" cstate="print"/>
            <a:stretch>
              <a:fillRect/>
            </a:stretch>
          </p:blipFill>
          <p:spPr>
            <a:xfrm>
              <a:off x="4876732" y="3781711"/>
              <a:ext cx="457199" cy="457199"/>
            </a:xfrm>
            <a:prstGeom prst="rect">
              <a:avLst/>
            </a:prstGeom>
          </p:spPr>
        </p:pic>
        <p:pic>
          <p:nvPicPr>
            <p:cNvPr id="15" name="object 15"/>
            <p:cNvPicPr/>
            <p:nvPr/>
          </p:nvPicPr>
          <p:blipFill>
            <a:blip r:embed="rId6" cstate="print"/>
            <a:stretch>
              <a:fillRect/>
            </a:stretch>
          </p:blipFill>
          <p:spPr>
            <a:xfrm>
              <a:off x="4922482" y="3827461"/>
              <a:ext cx="365699" cy="365699"/>
            </a:xfrm>
            <a:prstGeom prst="rect">
              <a:avLst/>
            </a:prstGeom>
          </p:spPr>
        </p:pic>
      </p:grpSp>
      <p:pic>
        <p:nvPicPr>
          <p:cNvPr id="16" name="object 16">
            <a:extLst>
              <a:ext uri="{C183D7F6-B498-43B3-948B-1728B52AA6E4}">
                <adec:decorative xmlns:adec="http://schemas.microsoft.com/office/drawing/2017/decorative" val="1"/>
              </a:ext>
            </a:extLst>
          </p:cNvPr>
          <p:cNvPicPr/>
          <p:nvPr/>
        </p:nvPicPr>
        <p:blipFill>
          <a:blip r:embed="rId7" cstate="print"/>
          <a:stretch>
            <a:fillRect/>
          </a:stretch>
        </p:blipFill>
        <p:spPr>
          <a:xfrm>
            <a:off x="6563310" y="2025678"/>
            <a:ext cx="487599" cy="487599"/>
          </a:xfrm>
          <a:prstGeom prst="rect">
            <a:avLst/>
          </a:prstGeom>
        </p:spPr>
      </p:pic>
      <p:pic>
        <p:nvPicPr>
          <p:cNvPr id="17" name="object 17">
            <a:extLst>
              <a:ext uri="{C183D7F6-B498-43B3-948B-1728B52AA6E4}">
                <adec:decorative xmlns:adec="http://schemas.microsoft.com/office/drawing/2017/decorative" val="1"/>
              </a:ext>
            </a:extLst>
          </p:cNvPr>
          <p:cNvPicPr/>
          <p:nvPr/>
        </p:nvPicPr>
        <p:blipFill>
          <a:blip r:embed="rId8" cstate="print"/>
          <a:stretch>
            <a:fillRect/>
          </a:stretch>
        </p:blipFill>
        <p:spPr>
          <a:xfrm>
            <a:off x="6563310" y="3086863"/>
            <a:ext cx="487599" cy="487599"/>
          </a:xfrm>
          <a:prstGeom prst="rect">
            <a:avLst/>
          </a:prstGeom>
        </p:spPr>
      </p:pic>
      <p:pic>
        <p:nvPicPr>
          <p:cNvPr id="18" name="object 18">
            <a:extLst>
              <a:ext uri="{C183D7F6-B498-43B3-948B-1728B52AA6E4}">
                <adec:decorative xmlns:adec="http://schemas.microsoft.com/office/drawing/2017/decorative" val="1"/>
              </a:ext>
            </a:extLst>
          </p:cNvPr>
          <p:cNvPicPr/>
          <p:nvPr/>
        </p:nvPicPr>
        <p:blipFill>
          <a:blip r:embed="rId9" cstate="print"/>
          <a:stretch>
            <a:fillRect/>
          </a:stretch>
        </p:blipFill>
        <p:spPr>
          <a:xfrm>
            <a:off x="6563310" y="948983"/>
            <a:ext cx="487599" cy="487599"/>
          </a:xfrm>
          <a:prstGeom prst="rect">
            <a:avLst/>
          </a:prstGeom>
        </p:spPr>
      </p:pic>
      <p:sp>
        <p:nvSpPr>
          <p:cNvPr id="21" name="object 21"/>
          <p:cNvSpPr txBox="1"/>
          <p:nvPr/>
        </p:nvSpPr>
        <p:spPr>
          <a:xfrm>
            <a:off x="446364" y="1055709"/>
            <a:ext cx="5052905" cy="2097476"/>
          </a:xfrm>
          <a:prstGeom prst="rect">
            <a:avLst/>
          </a:prstGeom>
        </p:spPr>
        <p:txBody>
          <a:bodyPr vert="horz" wrap="square" lIns="0" tIns="16933" rIns="0" bIns="0" rtlCol="0">
            <a:spAutoFit/>
          </a:bodyPr>
          <a:lstStyle/>
          <a:p>
            <a:pPr marL="16933" defTabSz="1219170">
              <a:spcBef>
                <a:spcPts val="133"/>
              </a:spcBef>
            </a:pPr>
            <a:r>
              <a:rPr sz="3733" b="1" kern="0" spc="507">
                <a:solidFill>
                  <a:srgbClr val="00293C"/>
                </a:solidFill>
                <a:latin typeface="Calibri"/>
                <a:cs typeface="Calibri"/>
              </a:rPr>
              <a:t>Agenda</a:t>
            </a:r>
            <a:endParaRPr sz="3733" kern="0">
              <a:solidFill>
                <a:sysClr val="windowText" lastClr="000000"/>
              </a:solidFill>
              <a:latin typeface="Calibri"/>
              <a:cs typeface="Calibri"/>
            </a:endParaRPr>
          </a:p>
          <a:p>
            <a:pPr marL="16933" marR="6773" defTabSz="1219170">
              <a:lnSpc>
                <a:spcPct val="114999"/>
              </a:lnSpc>
              <a:spcBef>
                <a:spcPts val="947"/>
              </a:spcBef>
            </a:pPr>
            <a:r>
              <a:rPr sz="1600" kern="0" spc="13">
                <a:solidFill>
                  <a:srgbClr val="00293C"/>
                </a:solidFill>
                <a:latin typeface="Century Gothic"/>
                <a:cs typeface="Century Gothic"/>
              </a:rPr>
              <a:t>KnowBe4</a:t>
            </a:r>
            <a:r>
              <a:rPr sz="1600" kern="0" spc="120">
                <a:solidFill>
                  <a:srgbClr val="00293C"/>
                </a:solidFill>
                <a:latin typeface="Century Gothic"/>
                <a:cs typeface="Century Gothic"/>
              </a:rPr>
              <a:t> </a:t>
            </a:r>
            <a:r>
              <a:rPr sz="1600" kern="0" spc="13">
                <a:solidFill>
                  <a:srgbClr val="00293C"/>
                </a:solidFill>
                <a:latin typeface="Century Gothic"/>
                <a:cs typeface="Century Gothic"/>
              </a:rPr>
              <a:t>empowers</a:t>
            </a:r>
            <a:r>
              <a:rPr sz="1600" kern="0" spc="127">
                <a:solidFill>
                  <a:srgbClr val="00293C"/>
                </a:solidFill>
                <a:latin typeface="Century Gothic"/>
                <a:cs typeface="Century Gothic"/>
              </a:rPr>
              <a:t> </a:t>
            </a:r>
            <a:r>
              <a:rPr sz="1600" kern="0" spc="13">
                <a:solidFill>
                  <a:srgbClr val="00293C"/>
                </a:solidFill>
                <a:latin typeface="Century Gothic"/>
                <a:cs typeface="Century Gothic"/>
              </a:rPr>
              <a:t>your</a:t>
            </a:r>
            <a:r>
              <a:rPr sz="1600" kern="0" spc="120">
                <a:solidFill>
                  <a:srgbClr val="00293C"/>
                </a:solidFill>
                <a:latin typeface="Century Gothic"/>
                <a:cs typeface="Century Gothic"/>
              </a:rPr>
              <a:t> </a:t>
            </a:r>
            <a:r>
              <a:rPr sz="1600" kern="0" spc="13">
                <a:solidFill>
                  <a:srgbClr val="00293C"/>
                </a:solidFill>
                <a:latin typeface="Century Gothic"/>
                <a:cs typeface="Century Gothic"/>
              </a:rPr>
              <a:t>workforce</a:t>
            </a:r>
            <a:r>
              <a:rPr sz="1600" kern="0" spc="127">
                <a:solidFill>
                  <a:srgbClr val="00293C"/>
                </a:solidFill>
                <a:latin typeface="Century Gothic"/>
                <a:cs typeface="Century Gothic"/>
              </a:rPr>
              <a:t> </a:t>
            </a:r>
            <a:r>
              <a:rPr sz="1600" kern="0" spc="73">
                <a:solidFill>
                  <a:srgbClr val="00293C"/>
                </a:solidFill>
                <a:latin typeface="Century Gothic"/>
                <a:cs typeface="Century Gothic"/>
              </a:rPr>
              <a:t>to</a:t>
            </a:r>
            <a:r>
              <a:rPr sz="1600" kern="0" spc="127">
                <a:solidFill>
                  <a:srgbClr val="00293C"/>
                </a:solidFill>
                <a:latin typeface="Century Gothic"/>
                <a:cs typeface="Century Gothic"/>
              </a:rPr>
              <a:t> </a:t>
            </a:r>
            <a:r>
              <a:rPr sz="1600" kern="0" spc="-27">
                <a:solidFill>
                  <a:srgbClr val="00293C"/>
                </a:solidFill>
                <a:latin typeface="Century Gothic"/>
                <a:cs typeface="Century Gothic"/>
              </a:rPr>
              <a:t>make </a:t>
            </a:r>
            <a:r>
              <a:rPr sz="1600" kern="0" spc="67">
                <a:solidFill>
                  <a:srgbClr val="00293C"/>
                </a:solidFill>
                <a:latin typeface="Century Gothic"/>
                <a:cs typeface="Century Gothic"/>
              </a:rPr>
              <a:t>smarter</a:t>
            </a:r>
            <a:r>
              <a:rPr sz="1600" kern="0" spc="-53">
                <a:solidFill>
                  <a:srgbClr val="00293C"/>
                </a:solidFill>
                <a:latin typeface="Century Gothic"/>
                <a:cs typeface="Century Gothic"/>
              </a:rPr>
              <a:t> </a:t>
            </a:r>
            <a:r>
              <a:rPr sz="1600" kern="0" spc="80">
                <a:solidFill>
                  <a:srgbClr val="00293C"/>
                </a:solidFill>
                <a:latin typeface="Century Gothic"/>
                <a:cs typeface="Century Gothic"/>
              </a:rPr>
              <a:t>security</a:t>
            </a:r>
            <a:r>
              <a:rPr sz="1600" kern="0" spc="-47">
                <a:solidFill>
                  <a:srgbClr val="00293C"/>
                </a:solidFill>
                <a:latin typeface="Century Gothic"/>
                <a:cs typeface="Century Gothic"/>
              </a:rPr>
              <a:t> </a:t>
            </a:r>
            <a:r>
              <a:rPr sz="1600" kern="0" spc="80">
                <a:solidFill>
                  <a:srgbClr val="00293C"/>
                </a:solidFill>
                <a:latin typeface="Century Gothic"/>
                <a:cs typeface="Century Gothic"/>
              </a:rPr>
              <a:t>decisions</a:t>
            </a:r>
            <a:r>
              <a:rPr sz="1600" kern="0" spc="-47">
                <a:solidFill>
                  <a:srgbClr val="00293C"/>
                </a:solidFill>
                <a:latin typeface="Century Gothic"/>
                <a:cs typeface="Century Gothic"/>
              </a:rPr>
              <a:t> </a:t>
            </a:r>
            <a:r>
              <a:rPr sz="1600" kern="0">
                <a:solidFill>
                  <a:srgbClr val="00293C"/>
                </a:solidFill>
                <a:latin typeface="Century Gothic"/>
                <a:cs typeface="Century Gothic"/>
              </a:rPr>
              <a:t>every</a:t>
            </a:r>
            <a:r>
              <a:rPr sz="1600" kern="0" spc="-47">
                <a:solidFill>
                  <a:srgbClr val="00293C"/>
                </a:solidFill>
                <a:latin typeface="Century Gothic"/>
                <a:cs typeface="Century Gothic"/>
              </a:rPr>
              <a:t> </a:t>
            </a:r>
            <a:r>
              <a:rPr sz="1600" kern="0" spc="-73">
                <a:solidFill>
                  <a:srgbClr val="00293C"/>
                </a:solidFill>
                <a:latin typeface="Century Gothic"/>
                <a:cs typeface="Century Gothic"/>
              </a:rPr>
              <a:t>day.</a:t>
            </a:r>
            <a:r>
              <a:rPr sz="1600" kern="0" spc="-53">
                <a:solidFill>
                  <a:srgbClr val="00293C"/>
                </a:solidFill>
                <a:latin typeface="Century Gothic"/>
                <a:cs typeface="Century Gothic"/>
              </a:rPr>
              <a:t> </a:t>
            </a:r>
            <a:r>
              <a:rPr sz="1600" kern="0" spc="80">
                <a:solidFill>
                  <a:srgbClr val="00293C"/>
                </a:solidFill>
                <a:latin typeface="Century Gothic"/>
                <a:cs typeface="Century Gothic"/>
              </a:rPr>
              <a:t>During</a:t>
            </a:r>
            <a:r>
              <a:rPr sz="1600" kern="0" spc="-47">
                <a:solidFill>
                  <a:srgbClr val="00293C"/>
                </a:solidFill>
                <a:latin typeface="Century Gothic"/>
                <a:cs typeface="Century Gothic"/>
              </a:rPr>
              <a:t> </a:t>
            </a:r>
            <a:r>
              <a:rPr sz="1600" kern="0" spc="113">
                <a:solidFill>
                  <a:srgbClr val="00293C"/>
                </a:solidFill>
                <a:latin typeface="Century Gothic"/>
                <a:cs typeface="Century Gothic"/>
              </a:rPr>
              <a:t>this </a:t>
            </a:r>
            <a:r>
              <a:rPr sz="1600" kern="0">
                <a:solidFill>
                  <a:srgbClr val="00293C"/>
                </a:solidFill>
                <a:latin typeface="Century Gothic"/>
                <a:cs typeface="Century Gothic"/>
              </a:rPr>
              <a:t>meeting </a:t>
            </a:r>
            <a:r>
              <a:rPr sz="1600" kern="0" spc="73">
                <a:solidFill>
                  <a:srgbClr val="00293C"/>
                </a:solidFill>
                <a:latin typeface="Century Gothic"/>
                <a:cs typeface="Century Gothic"/>
              </a:rPr>
              <a:t>our</a:t>
            </a:r>
            <a:r>
              <a:rPr sz="1600" kern="0" spc="7">
                <a:solidFill>
                  <a:srgbClr val="00293C"/>
                </a:solidFill>
                <a:latin typeface="Century Gothic"/>
                <a:cs typeface="Century Gothic"/>
              </a:rPr>
              <a:t> </a:t>
            </a:r>
            <a:r>
              <a:rPr sz="1600" kern="0">
                <a:solidFill>
                  <a:srgbClr val="00293C"/>
                </a:solidFill>
                <a:latin typeface="Century Gothic"/>
                <a:cs typeface="Century Gothic"/>
              </a:rPr>
              <a:t>plan</a:t>
            </a:r>
            <a:r>
              <a:rPr sz="1600" kern="0" spc="7">
                <a:solidFill>
                  <a:srgbClr val="00293C"/>
                </a:solidFill>
                <a:latin typeface="Century Gothic"/>
                <a:cs typeface="Century Gothic"/>
              </a:rPr>
              <a:t> </a:t>
            </a:r>
            <a:r>
              <a:rPr sz="1600" kern="0" spc="200">
                <a:solidFill>
                  <a:srgbClr val="00293C"/>
                </a:solidFill>
                <a:latin typeface="Century Gothic"/>
                <a:cs typeface="Century Gothic"/>
              </a:rPr>
              <a:t>is</a:t>
            </a:r>
            <a:r>
              <a:rPr sz="1600" kern="0" spc="7">
                <a:solidFill>
                  <a:srgbClr val="00293C"/>
                </a:solidFill>
                <a:latin typeface="Century Gothic"/>
                <a:cs typeface="Century Gothic"/>
              </a:rPr>
              <a:t> </a:t>
            </a:r>
            <a:r>
              <a:rPr sz="1600" kern="0" spc="73">
                <a:solidFill>
                  <a:srgbClr val="00293C"/>
                </a:solidFill>
                <a:latin typeface="Century Gothic"/>
                <a:cs typeface="Century Gothic"/>
              </a:rPr>
              <a:t>to</a:t>
            </a:r>
            <a:r>
              <a:rPr sz="1600" kern="0" spc="7">
                <a:solidFill>
                  <a:srgbClr val="00293C"/>
                </a:solidFill>
                <a:latin typeface="Century Gothic"/>
                <a:cs typeface="Century Gothic"/>
              </a:rPr>
              <a:t> </a:t>
            </a:r>
            <a:r>
              <a:rPr sz="1600" kern="0">
                <a:solidFill>
                  <a:srgbClr val="00293C"/>
                </a:solidFill>
                <a:latin typeface="Century Gothic"/>
                <a:cs typeface="Century Gothic"/>
              </a:rPr>
              <a:t>align</a:t>
            </a:r>
            <a:r>
              <a:rPr sz="1600" kern="0" spc="7">
                <a:solidFill>
                  <a:srgbClr val="00293C"/>
                </a:solidFill>
                <a:latin typeface="Century Gothic"/>
                <a:cs typeface="Century Gothic"/>
              </a:rPr>
              <a:t> </a:t>
            </a:r>
            <a:r>
              <a:rPr sz="1600" kern="0" spc="73">
                <a:solidFill>
                  <a:srgbClr val="00293C"/>
                </a:solidFill>
                <a:latin typeface="Century Gothic"/>
                <a:cs typeface="Century Gothic"/>
              </a:rPr>
              <a:t>our</a:t>
            </a:r>
            <a:r>
              <a:rPr sz="1600" kern="0" spc="7">
                <a:solidFill>
                  <a:srgbClr val="00293C"/>
                </a:solidFill>
                <a:latin typeface="Century Gothic"/>
                <a:cs typeface="Century Gothic"/>
              </a:rPr>
              <a:t> </a:t>
            </a:r>
            <a:r>
              <a:rPr sz="1600" kern="0">
                <a:solidFill>
                  <a:srgbClr val="00293C"/>
                </a:solidFill>
                <a:latin typeface="Century Gothic"/>
                <a:cs typeface="Century Gothic"/>
              </a:rPr>
              <a:t>shared goals,</a:t>
            </a:r>
            <a:r>
              <a:rPr sz="1600" kern="0" spc="7">
                <a:solidFill>
                  <a:srgbClr val="00293C"/>
                </a:solidFill>
                <a:latin typeface="Century Gothic"/>
                <a:cs typeface="Century Gothic"/>
              </a:rPr>
              <a:t> </a:t>
            </a:r>
            <a:r>
              <a:rPr sz="1600" kern="0" spc="-33">
                <a:solidFill>
                  <a:srgbClr val="00293C"/>
                </a:solidFill>
                <a:latin typeface="Century Gothic"/>
                <a:cs typeface="Century Gothic"/>
              </a:rPr>
              <a:t>and </a:t>
            </a:r>
            <a:r>
              <a:rPr sz="1600" kern="0" spc="120">
                <a:solidFill>
                  <a:srgbClr val="00293C"/>
                </a:solidFill>
                <a:latin typeface="Century Gothic"/>
                <a:cs typeface="Century Gothic"/>
              </a:rPr>
              <a:t>discuss</a:t>
            </a:r>
            <a:r>
              <a:rPr sz="1600" kern="0">
                <a:solidFill>
                  <a:srgbClr val="00293C"/>
                </a:solidFill>
                <a:latin typeface="Century Gothic"/>
                <a:cs typeface="Century Gothic"/>
              </a:rPr>
              <a:t> the long</a:t>
            </a:r>
            <a:r>
              <a:rPr sz="1600" kern="0" spc="7">
                <a:solidFill>
                  <a:srgbClr val="00293C"/>
                </a:solidFill>
                <a:latin typeface="Century Gothic"/>
                <a:cs typeface="Century Gothic"/>
              </a:rPr>
              <a:t> </a:t>
            </a:r>
            <a:r>
              <a:rPr sz="1600" kern="0" spc="67">
                <a:solidFill>
                  <a:srgbClr val="00293C"/>
                </a:solidFill>
                <a:latin typeface="Century Gothic"/>
                <a:cs typeface="Century Gothic"/>
              </a:rPr>
              <a:t>term</a:t>
            </a:r>
            <a:r>
              <a:rPr sz="1600" kern="0">
                <a:solidFill>
                  <a:srgbClr val="00293C"/>
                </a:solidFill>
                <a:latin typeface="Century Gothic"/>
                <a:cs typeface="Century Gothic"/>
              </a:rPr>
              <a:t> </a:t>
            </a:r>
            <a:r>
              <a:rPr sz="1600" kern="0" spc="107">
                <a:solidFill>
                  <a:srgbClr val="00293C"/>
                </a:solidFill>
                <a:latin typeface="Century Gothic"/>
                <a:cs typeface="Century Gothic"/>
              </a:rPr>
              <a:t>vision</a:t>
            </a:r>
            <a:r>
              <a:rPr sz="1600" kern="0" spc="7">
                <a:solidFill>
                  <a:srgbClr val="00293C"/>
                </a:solidFill>
                <a:latin typeface="Century Gothic"/>
                <a:cs typeface="Century Gothic"/>
              </a:rPr>
              <a:t> </a:t>
            </a:r>
            <a:r>
              <a:rPr sz="1600" kern="0">
                <a:solidFill>
                  <a:srgbClr val="00293C"/>
                </a:solidFill>
                <a:latin typeface="Century Gothic"/>
                <a:cs typeface="Century Gothic"/>
              </a:rPr>
              <a:t>of Human </a:t>
            </a:r>
            <a:r>
              <a:rPr sz="1600" kern="0" spc="140">
                <a:solidFill>
                  <a:srgbClr val="00293C"/>
                </a:solidFill>
                <a:latin typeface="Century Gothic"/>
                <a:cs typeface="Century Gothic"/>
              </a:rPr>
              <a:t>Risk </a:t>
            </a:r>
            <a:r>
              <a:rPr sz="1600" kern="0" spc="-27">
                <a:solidFill>
                  <a:srgbClr val="00293C"/>
                </a:solidFill>
                <a:latin typeface="Century Gothic"/>
                <a:cs typeface="Century Gothic"/>
              </a:rPr>
              <a:t>Management</a:t>
            </a:r>
            <a:r>
              <a:rPr sz="1600" kern="0" spc="13">
                <a:solidFill>
                  <a:srgbClr val="00293C"/>
                </a:solidFill>
                <a:latin typeface="Century Gothic"/>
                <a:cs typeface="Century Gothic"/>
              </a:rPr>
              <a:t> </a:t>
            </a:r>
            <a:r>
              <a:rPr sz="1600" kern="0" spc="93">
                <a:solidFill>
                  <a:srgbClr val="00293C"/>
                </a:solidFill>
                <a:latin typeface="Century Gothic"/>
                <a:cs typeface="Century Gothic"/>
              </a:rPr>
              <a:t>within</a:t>
            </a:r>
            <a:r>
              <a:rPr sz="1600" kern="0" spc="20">
                <a:solidFill>
                  <a:srgbClr val="00293C"/>
                </a:solidFill>
                <a:latin typeface="Century Gothic"/>
                <a:cs typeface="Century Gothic"/>
              </a:rPr>
              <a:t> </a:t>
            </a:r>
            <a:r>
              <a:rPr sz="1600" kern="0">
                <a:solidFill>
                  <a:srgbClr val="00293C"/>
                </a:solidFill>
                <a:latin typeface="Century Gothic"/>
                <a:cs typeface="Century Gothic"/>
              </a:rPr>
              <a:t>your</a:t>
            </a:r>
            <a:r>
              <a:rPr sz="1600" kern="0" spc="20">
                <a:solidFill>
                  <a:srgbClr val="00293C"/>
                </a:solidFill>
                <a:latin typeface="Century Gothic"/>
                <a:cs typeface="Century Gothic"/>
              </a:rPr>
              <a:t> </a:t>
            </a:r>
            <a:r>
              <a:rPr sz="1600" kern="0" spc="-13">
                <a:solidFill>
                  <a:srgbClr val="00293C"/>
                </a:solidFill>
                <a:latin typeface="Century Gothic"/>
                <a:cs typeface="Century Gothic"/>
              </a:rPr>
              <a:t>organization.</a:t>
            </a:r>
            <a:endParaRPr sz="1600" kern="0">
              <a:solidFill>
                <a:sysClr val="windowText" lastClr="000000"/>
              </a:solidFill>
              <a:latin typeface="Century Gothic"/>
              <a:cs typeface="Century Gothic"/>
            </a:endParaRPr>
          </a:p>
        </p:txBody>
      </p:sp>
      <p:sp>
        <p:nvSpPr>
          <p:cNvPr id="19" name="object 19"/>
          <p:cNvSpPr txBox="1">
            <a:spLocks noGrp="1"/>
          </p:cNvSpPr>
          <p:nvPr>
            <p:ph type="title"/>
          </p:nvPr>
        </p:nvSpPr>
        <p:spPr>
          <a:xfrm>
            <a:off x="7343243" y="754980"/>
            <a:ext cx="2499360" cy="715516"/>
          </a:xfrm>
          <a:prstGeom prst="rect">
            <a:avLst/>
          </a:prstGeom>
        </p:spPr>
        <p:txBody>
          <a:bodyPr vert="horz" wrap="square" lIns="0" tIns="147319" rIns="0" bIns="0" rtlCol="0">
            <a:spAutoFit/>
          </a:bodyPr>
          <a:lstStyle/>
          <a:p>
            <a:pPr marL="16933">
              <a:spcBef>
                <a:spcPts val="1159"/>
              </a:spcBef>
            </a:pPr>
            <a:r>
              <a:rPr sz="1600" spc="160">
                <a:solidFill>
                  <a:srgbClr val="00293C"/>
                </a:solidFill>
              </a:rPr>
              <a:t>Introductions</a:t>
            </a:r>
            <a:endParaRPr sz="1600"/>
          </a:p>
          <a:p>
            <a:pPr marL="16933">
              <a:spcBef>
                <a:spcPts val="860"/>
              </a:spcBef>
            </a:pPr>
            <a:r>
              <a:rPr sz="1333" b="0">
                <a:solidFill>
                  <a:srgbClr val="00293C"/>
                </a:solidFill>
                <a:latin typeface="Century Gothic"/>
                <a:cs typeface="Century Gothic"/>
              </a:rPr>
              <a:t>Meet</a:t>
            </a:r>
            <a:r>
              <a:rPr sz="1333" b="0" spc="67">
                <a:solidFill>
                  <a:srgbClr val="00293C"/>
                </a:solidFill>
                <a:latin typeface="Century Gothic"/>
                <a:cs typeface="Century Gothic"/>
              </a:rPr>
              <a:t> </a:t>
            </a:r>
            <a:r>
              <a:rPr sz="1333" b="0" spc="13">
                <a:solidFill>
                  <a:srgbClr val="00293C"/>
                </a:solidFill>
                <a:latin typeface="Century Gothic"/>
                <a:cs typeface="Century Gothic"/>
              </a:rPr>
              <a:t>your</a:t>
            </a:r>
            <a:r>
              <a:rPr sz="1333" b="0" spc="73">
                <a:solidFill>
                  <a:srgbClr val="00293C"/>
                </a:solidFill>
                <a:latin typeface="Century Gothic"/>
                <a:cs typeface="Century Gothic"/>
              </a:rPr>
              <a:t> </a:t>
            </a:r>
            <a:r>
              <a:rPr sz="1333" b="0" spc="13">
                <a:solidFill>
                  <a:srgbClr val="00293C"/>
                </a:solidFill>
                <a:latin typeface="Century Gothic"/>
                <a:cs typeface="Century Gothic"/>
              </a:rPr>
              <a:t>KnowBe4</a:t>
            </a:r>
            <a:r>
              <a:rPr sz="1333" b="0" spc="73">
                <a:solidFill>
                  <a:srgbClr val="00293C"/>
                </a:solidFill>
                <a:latin typeface="Century Gothic"/>
                <a:cs typeface="Century Gothic"/>
              </a:rPr>
              <a:t> </a:t>
            </a:r>
            <a:r>
              <a:rPr sz="1333" b="0" spc="53">
                <a:solidFill>
                  <a:srgbClr val="00293C"/>
                </a:solidFill>
                <a:latin typeface="Century Gothic"/>
                <a:cs typeface="Century Gothic"/>
              </a:rPr>
              <a:t>advisors</a:t>
            </a:r>
            <a:endParaRPr sz="1333">
              <a:latin typeface="Century Gothic"/>
              <a:cs typeface="Century Gothic"/>
            </a:endParaRPr>
          </a:p>
        </p:txBody>
      </p:sp>
      <p:pic>
        <p:nvPicPr>
          <p:cNvPr id="20" name="object 20">
            <a:extLst>
              <a:ext uri="{C183D7F6-B498-43B3-948B-1728B52AA6E4}">
                <adec:decorative xmlns:adec="http://schemas.microsoft.com/office/drawing/2017/decorative" val="1"/>
              </a:ext>
            </a:extLst>
          </p:cNvPr>
          <p:cNvPicPr/>
          <p:nvPr/>
        </p:nvPicPr>
        <p:blipFill>
          <a:blip r:embed="rId10" cstate="print"/>
          <a:stretch>
            <a:fillRect/>
          </a:stretch>
        </p:blipFill>
        <p:spPr>
          <a:xfrm>
            <a:off x="6563310" y="4136698"/>
            <a:ext cx="487599" cy="487599"/>
          </a:xfrm>
          <a:prstGeom prst="rect">
            <a:avLst/>
          </a:prstGeom>
        </p:spPr>
      </p:pic>
      <p:sp>
        <p:nvSpPr>
          <p:cNvPr id="23" name="object 23"/>
          <p:cNvSpPr txBox="1"/>
          <p:nvPr/>
        </p:nvSpPr>
        <p:spPr>
          <a:xfrm>
            <a:off x="7336242" y="1909950"/>
            <a:ext cx="3931073" cy="3761200"/>
          </a:xfrm>
          <a:prstGeom prst="rect">
            <a:avLst/>
          </a:prstGeom>
        </p:spPr>
        <p:txBody>
          <a:bodyPr vert="horz" wrap="square" lIns="0" tIns="16933" rIns="0" bIns="0" rtlCol="0">
            <a:spAutoFit/>
          </a:bodyPr>
          <a:lstStyle/>
          <a:p>
            <a:pPr marL="23706" defTabSz="1219170">
              <a:spcBef>
                <a:spcPts val="133"/>
              </a:spcBef>
            </a:pPr>
            <a:r>
              <a:rPr sz="1600" b="1" kern="0" spc="227">
                <a:solidFill>
                  <a:srgbClr val="00293C"/>
                </a:solidFill>
                <a:latin typeface="Calibri"/>
                <a:cs typeface="Calibri"/>
              </a:rPr>
              <a:t>KnowBe4</a:t>
            </a:r>
            <a:r>
              <a:rPr sz="1600" b="1" kern="0" spc="-33">
                <a:solidFill>
                  <a:srgbClr val="00293C"/>
                </a:solidFill>
                <a:latin typeface="Calibri"/>
                <a:cs typeface="Calibri"/>
              </a:rPr>
              <a:t> </a:t>
            </a:r>
            <a:r>
              <a:rPr sz="1600" b="1" kern="0" spc="173">
                <a:solidFill>
                  <a:srgbClr val="00293C"/>
                </a:solidFill>
                <a:latin typeface="Calibri"/>
                <a:cs typeface="Calibri"/>
              </a:rPr>
              <a:t>Partnership</a:t>
            </a:r>
            <a:r>
              <a:rPr sz="1600" b="1" kern="0" spc="-13">
                <a:solidFill>
                  <a:srgbClr val="00293C"/>
                </a:solidFill>
                <a:latin typeface="Calibri"/>
                <a:cs typeface="Calibri"/>
              </a:rPr>
              <a:t> </a:t>
            </a:r>
            <a:r>
              <a:rPr sz="1600" b="1" kern="0" spc="180">
                <a:solidFill>
                  <a:srgbClr val="00293C"/>
                </a:solidFill>
                <a:latin typeface="Calibri"/>
                <a:cs typeface="Calibri"/>
              </a:rPr>
              <a:t>Overview</a:t>
            </a:r>
            <a:endParaRPr sz="1600" kern="0">
              <a:solidFill>
                <a:sysClr val="windowText" lastClr="000000"/>
              </a:solidFill>
              <a:latin typeface="Calibri"/>
              <a:cs typeface="Calibri"/>
            </a:endParaRPr>
          </a:p>
          <a:p>
            <a:pPr marL="23706" defTabSz="1219170">
              <a:spcBef>
                <a:spcPts val="1373"/>
              </a:spcBef>
            </a:pPr>
            <a:r>
              <a:rPr sz="1333" kern="0" spc="100">
                <a:solidFill>
                  <a:srgbClr val="00293C"/>
                </a:solidFill>
                <a:latin typeface="Century Gothic"/>
                <a:cs typeface="Century Gothic"/>
              </a:rPr>
              <a:t>Mission</a:t>
            </a:r>
            <a:r>
              <a:rPr sz="1333" kern="0" spc="-53">
                <a:solidFill>
                  <a:srgbClr val="00293C"/>
                </a:solidFill>
                <a:latin typeface="Century Gothic"/>
                <a:cs typeface="Century Gothic"/>
              </a:rPr>
              <a:t> </a:t>
            </a:r>
            <a:r>
              <a:rPr sz="1333" kern="0" spc="-13">
                <a:solidFill>
                  <a:srgbClr val="00293C"/>
                </a:solidFill>
                <a:latin typeface="Century Gothic"/>
                <a:cs typeface="Century Gothic"/>
              </a:rPr>
              <a:t>Overview</a:t>
            </a:r>
            <a:endParaRPr sz="1333" kern="0">
              <a:solidFill>
                <a:sysClr val="windowText" lastClr="000000"/>
              </a:solidFill>
              <a:latin typeface="Century Gothic"/>
              <a:cs typeface="Century Gothic"/>
            </a:endParaRPr>
          </a:p>
          <a:p>
            <a:pPr marL="28786" defTabSz="1219170">
              <a:spcBef>
                <a:spcPts val="607"/>
              </a:spcBef>
            </a:pPr>
            <a:r>
              <a:rPr sz="1600" b="1" kern="0" spc="200">
                <a:solidFill>
                  <a:srgbClr val="00293C"/>
                </a:solidFill>
                <a:latin typeface="Calibri"/>
                <a:cs typeface="Calibri"/>
              </a:rPr>
              <a:t>Subscription</a:t>
            </a:r>
            <a:r>
              <a:rPr sz="1600" b="1" kern="0" spc="-13">
                <a:solidFill>
                  <a:srgbClr val="00293C"/>
                </a:solidFill>
                <a:latin typeface="Calibri"/>
                <a:cs typeface="Calibri"/>
              </a:rPr>
              <a:t> </a:t>
            </a:r>
            <a:r>
              <a:rPr sz="1600" b="1" kern="0" spc="152">
                <a:solidFill>
                  <a:srgbClr val="00293C"/>
                </a:solidFill>
                <a:latin typeface="Calibri"/>
                <a:cs typeface="Calibri"/>
              </a:rPr>
              <a:t>Offering</a:t>
            </a:r>
            <a:endParaRPr sz="1600" kern="0">
              <a:solidFill>
                <a:sysClr val="windowText" lastClr="000000"/>
              </a:solidFill>
              <a:latin typeface="Calibri"/>
              <a:cs typeface="Calibri"/>
            </a:endParaRPr>
          </a:p>
          <a:p>
            <a:pPr marL="16933" defTabSz="1219170">
              <a:spcBef>
                <a:spcPts val="1307"/>
              </a:spcBef>
            </a:pPr>
            <a:r>
              <a:rPr sz="1600" b="1" kern="0" spc="193">
                <a:solidFill>
                  <a:srgbClr val="00293C"/>
                </a:solidFill>
                <a:latin typeface="Calibri"/>
                <a:cs typeface="Calibri"/>
              </a:rPr>
              <a:t>Strategic</a:t>
            </a:r>
            <a:r>
              <a:rPr sz="1600" b="1" kern="0">
                <a:solidFill>
                  <a:srgbClr val="00293C"/>
                </a:solidFill>
                <a:latin typeface="Calibri"/>
                <a:cs typeface="Calibri"/>
              </a:rPr>
              <a:t> </a:t>
            </a:r>
            <a:r>
              <a:rPr sz="1600" b="1" kern="0" spc="180">
                <a:solidFill>
                  <a:srgbClr val="00293C"/>
                </a:solidFill>
                <a:latin typeface="Calibri"/>
                <a:cs typeface="Calibri"/>
              </a:rPr>
              <a:t>Outlook</a:t>
            </a:r>
            <a:r>
              <a:rPr sz="1600" b="1" kern="0" spc="7">
                <a:solidFill>
                  <a:srgbClr val="00293C"/>
                </a:solidFill>
                <a:latin typeface="Calibri"/>
                <a:cs typeface="Calibri"/>
              </a:rPr>
              <a:t> </a:t>
            </a:r>
            <a:r>
              <a:rPr sz="1600" b="1" kern="0" spc="147">
                <a:solidFill>
                  <a:srgbClr val="00293C"/>
                </a:solidFill>
                <a:latin typeface="Calibri"/>
                <a:cs typeface="Calibri"/>
              </a:rPr>
              <a:t>For</a:t>
            </a:r>
            <a:r>
              <a:rPr sz="1600" b="1" kern="0" spc="7">
                <a:solidFill>
                  <a:srgbClr val="00293C"/>
                </a:solidFill>
                <a:latin typeface="Calibri"/>
                <a:cs typeface="Calibri"/>
              </a:rPr>
              <a:t> </a:t>
            </a:r>
            <a:r>
              <a:rPr sz="1600" b="1" kern="0" spc="167">
                <a:solidFill>
                  <a:srgbClr val="00293C"/>
                </a:solidFill>
                <a:latin typeface="Calibri"/>
                <a:cs typeface="Calibri"/>
              </a:rPr>
              <a:t>Leadership</a:t>
            </a:r>
            <a:endParaRPr sz="1600" kern="0">
              <a:solidFill>
                <a:sysClr val="windowText" lastClr="000000"/>
              </a:solidFill>
              <a:latin typeface="Calibri"/>
              <a:cs typeface="Calibri"/>
            </a:endParaRPr>
          </a:p>
          <a:p>
            <a:pPr marL="23706" defTabSz="1219170">
              <a:spcBef>
                <a:spcPts val="933"/>
              </a:spcBef>
            </a:pPr>
            <a:r>
              <a:rPr sz="1333" kern="0">
                <a:solidFill>
                  <a:srgbClr val="00293C"/>
                </a:solidFill>
                <a:latin typeface="Century Gothic"/>
                <a:cs typeface="Century Gothic"/>
              </a:rPr>
              <a:t>Future</a:t>
            </a:r>
            <a:r>
              <a:rPr sz="1333" kern="0" spc="73">
                <a:solidFill>
                  <a:srgbClr val="00293C"/>
                </a:solidFill>
                <a:latin typeface="Century Gothic"/>
                <a:cs typeface="Century Gothic"/>
              </a:rPr>
              <a:t> </a:t>
            </a:r>
            <a:r>
              <a:rPr sz="1333" kern="0" spc="67">
                <a:solidFill>
                  <a:srgbClr val="00293C"/>
                </a:solidFill>
                <a:latin typeface="Century Gothic"/>
                <a:cs typeface="Century Gothic"/>
              </a:rPr>
              <a:t>opportunities</a:t>
            </a:r>
            <a:r>
              <a:rPr sz="1333" kern="0" spc="73">
                <a:solidFill>
                  <a:srgbClr val="00293C"/>
                </a:solidFill>
                <a:latin typeface="Century Gothic"/>
                <a:cs typeface="Century Gothic"/>
              </a:rPr>
              <a:t> </a:t>
            </a:r>
            <a:r>
              <a:rPr sz="1333" kern="0" spc="-47">
                <a:solidFill>
                  <a:srgbClr val="00293C"/>
                </a:solidFill>
                <a:latin typeface="Century Gothic"/>
                <a:cs typeface="Century Gothic"/>
              </a:rPr>
              <a:t>and</a:t>
            </a:r>
            <a:r>
              <a:rPr sz="1333" kern="0" spc="80">
                <a:solidFill>
                  <a:srgbClr val="00293C"/>
                </a:solidFill>
                <a:latin typeface="Century Gothic"/>
                <a:cs typeface="Century Gothic"/>
              </a:rPr>
              <a:t> </a:t>
            </a:r>
            <a:r>
              <a:rPr sz="1333" kern="0">
                <a:solidFill>
                  <a:srgbClr val="00293C"/>
                </a:solidFill>
                <a:latin typeface="Century Gothic"/>
                <a:cs typeface="Century Gothic"/>
              </a:rPr>
              <a:t>upcoming</a:t>
            </a:r>
            <a:r>
              <a:rPr sz="1333" kern="0" spc="73">
                <a:solidFill>
                  <a:srgbClr val="00293C"/>
                </a:solidFill>
                <a:latin typeface="Century Gothic"/>
                <a:cs typeface="Century Gothic"/>
              </a:rPr>
              <a:t> </a:t>
            </a:r>
            <a:r>
              <a:rPr sz="1333" kern="0" spc="80">
                <a:solidFill>
                  <a:srgbClr val="00293C"/>
                </a:solidFill>
                <a:latin typeface="Century Gothic"/>
                <a:cs typeface="Century Gothic"/>
              </a:rPr>
              <a:t>priorities</a:t>
            </a:r>
            <a:endParaRPr sz="1333" kern="0">
              <a:solidFill>
                <a:sysClr val="windowText" lastClr="000000"/>
              </a:solidFill>
              <a:latin typeface="Century Gothic"/>
              <a:cs typeface="Century Gothic"/>
            </a:endParaRPr>
          </a:p>
          <a:p>
            <a:pPr defTabSz="1219170"/>
            <a:endParaRPr sz="1333" kern="0">
              <a:solidFill>
                <a:sysClr val="windowText" lastClr="000000"/>
              </a:solidFill>
              <a:latin typeface="Century Gothic"/>
              <a:cs typeface="Century Gothic"/>
            </a:endParaRPr>
          </a:p>
          <a:p>
            <a:pPr defTabSz="1219170">
              <a:spcBef>
                <a:spcPts val="620"/>
              </a:spcBef>
            </a:pPr>
            <a:endParaRPr sz="1333" kern="0">
              <a:solidFill>
                <a:sysClr val="windowText" lastClr="000000"/>
              </a:solidFill>
              <a:latin typeface="Century Gothic"/>
              <a:cs typeface="Century Gothic"/>
            </a:endParaRPr>
          </a:p>
          <a:p>
            <a:pPr marL="23706" defTabSz="1219170">
              <a:spcBef>
                <a:spcPts val="7"/>
              </a:spcBef>
            </a:pPr>
            <a:r>
              <a:rPr sz="1600" b="1" kern="0" spc="173">
                <a:solidFill>
                  <a:srgbClr val="00293C"/>
                </a:solidFill>
                <a:latin typeface="Calibri"/>
                <a:cs typeface="Calibri"/>
              </a:rPr>
              <a:t>Expansion</a:t>
            </a:r>
            <a:endParaRPr sz="1600" kern="0">
              <a:solidFill>
                <a:sysClr val="windowText" lastClr="000000"/>
              </a:solidFill>
              <a:latin typeface="Calibri"/>
              <a:cs typeface="Calibri"/>
            </a:endParaRPr>
          </a:p>
          <a:p>
            <a:pPr marL="23706" defTabSz="1219170">
              <a:spcBef>
                <a:spcPts val="853"/>
              </a:spcBef>
            </a:pPr>
            <a:r>
              <a:rPr sz="1333" kern="0" spc="13">
                <a:solidFill>
                  <a:srgbClr val="00293C"/>
                </a:solidFill>
                <a:latin typeface="Century Gothic"/>
                <a:cs typeface="Century Gothic"/>
              </a:rPr>
              <a:t>Additional</a:t>
            </a:r>
            <a:r>
              <a:rPr sz="1333" kern="0" spc="200">
                <a:solidFill>
                  <a:srgbClr val="00293C"/>
                </a:solidFill>
                <a:latin typeface="Century Gothic"/>
                <a:cs typeface="Century Gothic"/>
              </a:rPr>
              <a:t> </a:t>
            </a:r>
            <a:r>
              <a:rPr sz="1333" kern="0" spc="-13">
                <a:solidFill>
                  <a:srgbClr val="00293C"/>
                </a:solidFill>
                <a:latin typeface="Century Gothic"/>
                <a:cs typeface="Century Gothic"/>
              </a:rPr>
              <a:t>products</a:t>
            </a:r>
            <a:endParaRPr sz="1333" kern="0">
              <a:solidFill>
                <a:sysClr val="windowText" lastClr="000000"/>
              </a:solidFill>
              <a:latin typeface="Century Gothic"/>
              <a:cs typeface="Century Gothic"/>
            </a:endParaRPr>
          </a:p>
          <a:p>
            <a:pPr defTabSz="1219170"/>
            <a:endParaRPr sz="1333" kern="0">
              <a:solidFill>
                <a:sysClr val="windowText" lastClr="000000"/>
              </a:solidFill>
              <a:latin typeface="Century Gothic"/>
              <a:cs typeface="Century Gothic"/>
            </a:endParaRPr>
          </a:p>
          <a:p>
            <a:pPr defTabSz="1219170">
              <a:spcBef>
                <a:spcPts val="167"/>
              </a:spcBef>
            </a:pPr>
            <a:endParaRPr sz="1333" kern="0">
              <a:solidFill>
                <a:sysClr val="windowText" lastClr="000000"/>
              </a:solidFill>
              <a:latin typeface="Century Gothic"/>
              <a:cs typeface="Century Gothic"/>
            </a:endParaRPr>
          </a:p>
          <a:p>
            <a:pPr marL="23706" defTabSz="1219170">
              <a:spcBef>
                <a:spcPts val="7"/>
              </a:spcBef>
            </a:pPr>
            <a:r>
              <a:rPr sz="1600" b="1" kern="0" spc="187">
                <a:solidFill>
                  <a:srgbClr val="00293C"/>
                </a:solidFill>
                <a:latin typeface="Calibri"/>
                <a:cs typeface="Calibri"/>
              </a:rPr>
              <a:t>Resources</a:t>
            </a:r>
            <a:endParaRPr sz="1600" kern="0">
              <a:solidFill>
                <a:sysClr val="windowText" lastClr="000000"/>
              </a:solidFill>
              <a:latin typeface="Calibri"/>
              <a:cs typeface="Calibri"/>
            </a:endParaRPr>
          </a:p>
          <a:p>
            <a:pPr marL="23706" defTabSz="1219170">
              <a:spcBef>
                <a:spcPts val="853"/>
              </a:spcBef>
            </a:pPr>
            <a:r>
              <a:rPr sz="1333" kern="0" spc="-27">
                <a:solidFill>
                  <a:srgbClr val="00293C"/>
                </a:solidFill>
                <a:latin typeface="Century Gothic"/>
                <a:cs typeface="Century Gothic"/>
              </a:rPr>
              <a:t>Roadmap</a:t>
            </a:r>
            <a:r>
              <a:rPr sz="1333" kern="0" spc="-40">
                <a:solidFill>
                  <a:srgbClr val="00293C"/>
                </a:solidFill>
                <a:latin typeface="Century Gothic"/>
                <a:cs typeface="Century Gothic"/>
              </a:rPr>
              <a:t> </a:t>
            </a:r>
            <a:r>
              <a:rPr sz="1333" kern="0" spc="-47">
                <a:solidFill>
                  <a:srgbClr val="00293C"/>
                </a:solidFill>
                <a:latin typeface="Century Gothic"/>
                <a:cs typeface="Century Gothic"/>
              </a:rPr>
              <a:t>and</a:t>
            </a:r>
            <a:r>
              <a:rPr sz="1333" kern="0" spc="-33">
                <a:solidFill>
                  <a:srgbClr val="00293C"/>
                </a:solidFill>
                <a:latin typeface="Century Gothic"/>
                <a:cs typeface="Century Gothic"/>
              </a:rPr>
              <a:t> </a:t>
            </a:r>
            <a:r>
              <a:rPr sz="1333" kern="0" spc="-13">
                <a:solidFill>
                  <a:srgbClr val="00293C"/>
                </a:solidFill>
                <a:latin typeface="Century Gothic"/>
                <a:cs typeface="Century Gothic"/>
              </a:rPr>
              <a:t>recommendations</a:t>
            </a:r>
            <a:endParaRPr sz="1333" kern="0">
              <a:solidFill>
                <a:sysClr val="windowText" lastClr="000000"/>
              </a:solidFill>
              <a:latin typeface="Century Gothic"/>
              <a:cs typeface="Century Gothic"/>
            </a:endParaRPr>
          </a:p>
        </p:txBody>
      </p:sp>
      <p:sp>
        <p:nvSpPr>
          <p:cNvPr id="24" name="object 24">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86357" defTabSz="1219170">
              <a:spcBef>
                <a:spcPts val="93"/>
              </a:spcBef>
            </a:pPr>
            <a:fld id="{81D60167-4931-47E6-BA6A-407CBD079E47}" type="slidenum">
              <a:rPr kern="0" spc="87" dirty="0"/>
              <a:pPr marL="86357" defTabSz="1219170">
                <a:spcBef>
                  <a:spcPts val="93"/>
                </a:spcBef>
              </a:pPr>
              <a:t>5</a:t>
            </a:fld>
            <a:endParaRPr kern="0" spc="87"/>
          </a:p>
        </p:txBody>
      </p:sp>
      <p:pic>
        <p:nvPicPr>
          <p:cNvPr id="22" name="object 22" descr="Coworkers discussing information on a dry erase board">
            <a:extLst>
              <a:ext uri="{C183D7F6-B498-43B3-948B-1728B52AA6E4}">
                <adec:decorative xmlns:adec="http://schemas.microsoft.com/office/drawing/2017/decorative" val="0"/>
              </a:ext>
            </a:extLst>
          </p:cNvPr>
          <p:cNvPicPr/>
          <p:nvPr/>
        </p:nvPicPr>
        <p:blipFill>
          <a:blip r:embed="rId11" cstate="print"/>
          <a:stretch>
            <a:fillRect/>
          </a:stretch>
        </p:blipFill>
        <p:spPr>
          <a:xfrm>
            <a:off x="463299" y="3429001"/>
            <a:ext cx="5063199" cy="2506799"/>
          </a:xfrm>
          <a:prstGeom prst="rect">
            <a:avLst/>
          </a:prstGeom>
        </p:spPr>
      </p:pic>
      <p:sp>
        <p:nvSpPr>
          <p:cNvPr id="25" name="object 25">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BD30B-DB9D-4CAA-0A2C-0FE32E2B2570}"/>
              </a:ext>
            </a:extLst>
          </p:cNvPr>
          <p:cNvSpPr>
            <a:spLocks noGrp="1"/>
          </p:cNvSpPr>
          <p:nvPr>
            <p:ph type="title"/>
          </p:nvPr>
        </p:nvSpPr>
        <p:spPr>
          <a:xfrm>
            <a:off x="739487" y="448544"/>
            <a:ext cx="10935726" cy="543200"/>
          </a:xfrm>
        </p:spPr>
        <p:txBody>
          <a:bodyPr/>
          <a:lstStyle/>
          <a:p>
            <a:r>
              <a:rPr lang="en-US" sz="2800">
                <a:latin typeface="Roboto"/>
                <a:ea typeface="Roboto"/>
                <a:cs typeface="Roboto"/>
              </a:rPr>
              <a:t>VITA Enterprise Architecture Roadmap Support Durations</a:t>
            </a:r>
            <a:br>
              <a:rPr lang="en-US"/>
            </a:br>
            <a:endParaRPr lang="en-US"/>
          </a:p>
        </p:txBody>
      </p:sp>
      <p:sp>
        <p:nvSpPr>
          <p:cNvPr id="5" name="Oval 4">
            <a:extLst>
              <a:ext uri="{FF2B5EF4-FFF2-40B4-BE49-F238E27FC236}">
                <a16:creationId xmlns:a16="http://schemas.microsoft.com/office/drawing/2014/main" id="{E83E8BE5-222F-FEB7-8288-EE6A7E8B0562}"/>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6" name="Group 5" descr="Linus General Release flow chart">
            <a:extLst>
              <a:ext uri="{FF2B5EF4-FFF2-40B4-BE49-F238E27FC236}">
                <a16:creationId xmlns:a16="http://schemas.microsoft.com/office/drawing/2014/main" id="{CAB706B9-A519-E40C-7B30-85DEC6182297}"/>
              </a:ext>
            </a:extLst>
          </p:cNvPr>
          <p:cNvGrpSpPr/>
          <p:nvPr/>
        </p:nvGrpSpPr>
        <p:grpSpPr>
          <a:xfrm>
            <a:off x="613835" y="938874"/>
            <a:ext cx="10865713" cy="940539"/>
            <a:chOff x="691871" y="1145440"/>
            <a:chExt cx="10865713" cy="940539"/>
          </a:xfrm>
        </p:grpSpPr>
        <p:sp>
          <p:nvSpPr>
            <p:cNvPr id="7" name="Rectangle: Rounded Corners 6">
              <a:extLst>
                <a:ext uri="{FF2B5EF4-FFF2-40B4-BE49-F238E27FC236}">
                  <a16:creationId xmlns:a16="http://schemas.microsoft.com/office/drawing/2014/main" id="{E7423DE6-2672-C84C-E7F7-42851FD1924A}"/>
                </a:ext>
              </a:extLst>
            </p:cNvPr>
            <p:cNvSpPr/>
            <p:nvPr/>
          </p:nvSpPr>
          <p:spPr>
            <a:xfrm>
              <a:off x="691871" y="1153095"/>
              <a:ext cx="1130280" cy="931334"/>
            </a:xfrm>
            <a:prstGeom prst="roundRect">
              <a:avLst/>
            </a:prstGeom>
            <a:solidFill>
              <a:srgbClr val="70AD47"/>
            </a:solid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Linux General Release</a:t>
              </a:r>
            </a:p>
          </p:txBody>
        </p:sp>
        <p:sp>
          <p:nvSpPr>
            <p:cNvPr id="8" name="Arrow: Right 7">
              <a:extLst>
                <a:ext uri="{FF2B5EF4-FFF2-40B4-BE49-F238E27FC236}">
                  <a16:creationId xmlns:a16="http://schemas.microsoft.com/office/drawing/2014/main" id="{71F88A76-BDD0-CFC1-5040-198A933AD862}"/>
                </a:ext>
              </a:extLst>
            </p:cNvPr>
            <p:cNvSpPr/>
            <p:nvPr/>
          </p:nvSpPr>
          <p:spPr>
            <a:xfrm>
              <a:off x="1820632" y="1148571"/>
              <a:ext cx="5587963" cy="935925"/>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Full / Premier Support / Branch Releases</a:t>
              </a:r>
            </a:p>
          </p:txBody>
        </p:sp>
        <p:sp>
          <p:nvSpPr>
            <p:cNvPr id="9" name="Rectangle: Rounded Corners 8">
              <a:extLst>
                <a:ext uri="{FF2B5EF4-FFF2-40B4-BE49-F238E27FC236}">
                  <a16:creationId xmlns:a16="http://schemas.microsoft.com/office/drawing/2014/main" id="{12C15262-3EF2-4987-C2C4-B64EF8B5E772}"/>
                </a:ext>
              </a:extLst>
            </p:cNvPr>
            <p:cNvSpPr/>
            <p:nvPr/>
          </p:nvSpPr>
          <p:spPr>
            <a:xfrm>
              <a:off x="7327855" y="1154644"/>
              <a:ext cx="1130280" cy="931335"/>
            </a:xfrm>
            <a:prstGeom prst="roundRect">
              <a:avLst/>
            </a:prstGeom>
            <a:solidFill>
              <a:srgbClr val="FFFF00"/>
            </a:solidFill>
            <a:ln w="12700" cap="flat" cmpd="sng" algn="ctr">
              <a:solidFill>
                <a:srgbClr val="4472C4">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End of Service Life (</a:t>
              </a:r>
              <a:r>
                <a:rPr kumimoji="0" lang="en-US" sz="1600" b="0" i="0" u="none" strike="noStrike" kern="0" cap="none" spc="0" normalizeH="0" baseline="0" noProof="0" err="1">
                  <a:ln>
                    <a:noFill/>
                  </a:ln>
                  <a:solidFill>
                    <a:prstClr val="black"/>
                  </a:solidFill>
                  <a:effectLst/>
                  <a:uLnTx/>
                  <a:uFillTx/>
                  <a:latin typeface="Calibri" panose="020F0502020204030204"/>
                  <a:ea typeface="+mn-ea"/>
                  <a:cs typeface="+mn-cs"/>
                </a:rPr>
                <a:t>EoSL</a:t>
              </a: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10" name="Arrow: Right 9">
              <a:extLst>
                <a:ext uri="{FF2B5EF4-FFF2-40B4-BE49-F238E27FC236}">
                  <a16:creationId xmlns:a16="http://schemas.microsoft.com/office/drawing/2014/main" id="{36859DB6-1F42-42CD-B0A8-AD4DF98C1F95}"/>
                </a:ext>
              </a:extLst>
            </p:cNvPr>
            <p:cNvSpPr/>
            <p:nvPr/>
          </p:nvSpPr>
          <p:spPr>
            <a:xfrm>
              <a:off x="8493148" y="1145440"/>
              <a:ext cx="1568902" cy="940194"/>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Calibri"/>
                  <a:cs typeface="Calibri"/>
                </a:rPr>
                <a:t>Extended Life Phase</a:t>
              </a:r>
            </a:p>
          </p:txBody>
        </p:sp>
        <p:sp>
          <p:nvSpPr>
            <p:cNvPr id="11" name="Rectangle: Rounded Corners 10">
              <a:extLst>
                <a:ext uri="{FF2B5EF4-FFF2-40B4-BE49-F238E27FC236}">
                  <a16:creationId xmlns:a16="http://schemas.microsoft.com/office/drawing/2014/main" id="{2D62C2B0-89F3-D484-CE99-F4DA463A315E}"/>
                </a:ext>
              </a:extLst>
            </p:cNvPr>
            <p:cNvSpPr/>
            <p:nvPr/>
          </p:nvSpPr>
          <p:spPr>
            <a:xfrm>
              <a:off x="10060330" y="1198649"/>
              <a:ext cx="1497254" cy="829880"/>
            </a:xfrm>
            <a:prstGeom prst="roundRect">
              <a:avLst/>
            </a:prstGeom>
            <a:solidFill>
              <a:srgbClr val="FF0000"/>
            </a:solidFill>
            <a:ln w="12700" cap="flat" cmpd="sng" algn="ctr">
              <a:solidFill>
                <a:srgbClr val="4472C4">
                  <a:shade val="15000"/>
                </a:srgbClr>
              </a:solid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End of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err="1">
                  <a:ln>
                    <a:noFill/>
                  </a:ln>
                  <a:solidFill>
                    <a:prstClr val="black"/>
                  </a:solidFill>
                  <a:effectLst/>
                  <a:uLnTx/>
                  <a:uFillTx/>
                  <a:latin typeface="Calibri" panose="020F0502020204030204"/>
                  <a:ea typeface="+mn-ea"/>
                  <a:cs typeface="+mn-cs"/>
                </a:rPr>
                <a:t>EoL</a:t>
              </a: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a:t>
              </a:r>
            </a:p>
          </p:txBody>
        </p:sp>
      </p:grpSp>
      <p:grpSp>
        <p:nvGrpSpPr>
          <p:cNvPr id="3" name="Group 2" descr="Microsoft General Release support flow chart">
            <a:extLst>
              <a:ext uri="{FF2B5EF4-FFF2-40B4-BE49-F238E27FC236}">
                <a16:creationId xmlns:a16="http://schemas.microsoft.com/office/drawing/2014/main" id="{E2327A65-BCE0-6986-D9B8-D8264BE5CD7F}"/>
              </a:ext>
            </a:extLst>
          </p:cNvPr>
          <p:cNvGrpSpPr/>
          <p:nvPr/>
        </p:nvGrpSpPr>
        <p:grpSpPr>
          <a:xfrm>
            <a:off x="564645" y="2153525"/>
            <a:ext cx="10917789" cy="3480671"/>
            <a:chOff x="508210" y="2798667"/>
            <a:chExt cx="10917789" cy="3549597"/>
          </a:xfrm>
        </p:grpSpPr>
        <p:sp>
          <p:nvSpPr>
            <p:cNvPr id="49" name="Arrow: Right 48">
              <a:extLst>
                <a:ext uri="{FF2B5EF4-FFF2-40B4-BE49-F238E27FC236}">
                  <a16:creationId xmlns:a16="http://schemas.microsoft.com/office/drawing/2014/main" id="{36A0B41A-CAF1-2C94-0049-27C13201AD8A}"/>
                </a:ext>
              </a:extLst>
            </p:cNvPr>
            <p:cNvSpPr/>
            <p:nvPr/>
          </p:nvSpPr>
          <p:spPr>
            <a:xfrm>
              <a:off x="1639963" y="2866761"/>
              <a:ext cx="2705744" cy="931335"/>
            </a:xfrm>
            <a:prstGeom prst="rightArrow">
              <a:avLst/>
            </a:prstGeom>
            <a:solidFill>
              <a:schemeClr val="bg2"/>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Mainstream Support</a:t>
              </a:r>
            </a:p>
          </p:txBody>
        </p:sp>
        <p:sp>
          <p:nvSpPr>
            <p:cNvPr id="50" name="Arrow: Right 49">
              <a:extLst>
                <a:ext uri="{FF2B5EF4-FFF2-40B4-BE49-F238E27FC236}">
                  <a16:creationId xmlns:a16="http://schemas.microsoft.com/office/drawing/2014/main" id="{D282B4C0-F6CF-3C90-480A-147A9A10DE01}"/>
                </a:ext>
              </a:extLst>
            </p:cNvPr>
            <p:cNvSpPr/>
            <p:nvPr/>
          </p:nvSpPr>
          <p:spPr>
            <a:xfrm>
              <a:off x="4258955" y="2850135"/>
              <a:ext cx="3014133" cy="931334"/>
            </a:xfrm>
            <a:prstGeom prst="rightArrow">
              <a:avLst/>
            </a:prstGeom>
            <a:solidFill>
              <a:schemeClr val="bg2"/>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Extended Support</a:t>
              </a:r>
            </a:p>
          </p:txBody>
        </p:sp>
        <p:sp>
          <p:nvSpPr>
            <p:cNvPr id="51" name="Arrow: Right 50">
              <a:extLst>
                <a:ext uri="{FF2B5EF4-FFF2-40B4-BE49-F238E27FC236}">
                  <a16:creationId xmlns:a16="http://schemas.microsoft.com/office/drawing/2014/main" id="{BA7DA7E3-2BCF-4ABC-48A7-2DEC7DDA2E8A}"/>
                </a:ext>
              </a:extLst>
            </p:cNvPr>
            <p:cNvSpPr/>
            <p:nvPr/>
          </p:nvSpPr>
          <p:spPr>
            <a:xfrm>
              <a:off x="8382826" y="2839417"/>
              <a:ext cx="1643353" cy="940194"/>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Extended Security Updates</a:t>
              </a:r>
              <a:endPar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Calibri"/>
                <a:cs typeface="Calibri"/>
              </a:endParaRPr>
            </a:p>
          </p:txBody>
        </p:sp>
        <p:sp>
          <p:nvSpPr>
            <p:cNvPr id="52" name="Rectangle: Rounded Corners 51">
              <a:extLst>
                <a:ext uri="{FF2B5EF4-FFF2-40B4-BE49-F238E27FC236}">
                  <a16:creationId xmlns:a16="http://schemas.microsoft.com/office/drawing/2014/main" id="{275569DF-C3DB-3318-DECB-23880B3B3359}"/>
                </a:ext>
              </a:extLst>
            </p:cNvPr>
            <p:cNvSpPr/>
            <p:nvPr/>
          </p:nvSpPr>
          <p:spPr>
            <a:xfrm>
              <a:off x="508210" y="2883036"/>
              <a:ext cx="1176183" cy="931334"/>
            </a:xfrm>
            <a:prstGeom prst="roundRect">
              <a:avLst/>
            </a:prstGeom>
            <a:solidFill>
              <a:srgbClr val="70AD47"/>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Microsoft General Release</a:t>
              </a:r>
            </a:p>
          </p:txBody>
        </p:sp>
        <p:sp>
          <p:nvSpPr>
            <p:cNvPr id="53" name="TextBox 52">
              <a:extLst>
                <a:ext uri="{FF2B5EF4-FFF2-40B4-BE49-F238E27FC236}">
                  <a16:creationId xmlns:a16="http://schemas.microsoft.com/office/drawing/2014/main" id="{F1CF7829-4570-8B33-8DA5-5B9CA1E55C29}"/>
                </a:ext>
              </a:extLst>
            </p:cNvPr>
            <p:cNvSpPr txBox="1"/>
            <p:nvPr/>
          </p:nvSpPr>
          <p:spPr>
            <a:xfrm>
              <a:off x="1553330" y="3750740"/>
              <a:ext cx="261469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Features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Warranty Support</a:t>
              </a:r>
            </a:p>
          </p:txBody>
        </p:sp>
        <p:sp>
          <p:nvSpPr>
            <p:cNvPr id="54" name="TextBox 53">
              <a:extLst>
                <a:ext uri="{FF2B5EF4-FFF2-40B4-BE49-F238E27FC236}">
                  <a16:creationId xmlns:a16="http://schemas.microsoft.com/office/drawing/2014/main" id="{E60C94B5-DB48-8140-3FD3-11B672C10D5A}"/>
                </a:ext>
              </a:extLst>
            </p:cNvPr>
            <p:cNvSpPr txBox="1"/>
            <p:nvPr/>
          </p:nvSpPr>
          <p:spPr>
            <a:xfrm>
              <a:off x="4392873" y="3792638"/>
              <a:ext cx="2563778" cy="178906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Warranty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rPr>
                <a:t>KBA updates</a:t>
              </a:r>
            </a:p>
          </p:txBody>
        </p:sp>
        <p:sp>
          <p:nvSpPr>
            <p:cNvPr id="55" name="Rectangle: Rounded Corners 54">
              <a:extLst>
                <a:ext uri="{FF2B5EF4-FFF2-40B4-BE49-F238E27FC236}">
                  <a16:creationId xmlns:a16="http://schemas.microsoft.com/office/drawing/2014/main" id="{39180974-EAB8-AAED-9F03-84719E601AF2}"/>
                </a:ext>
              </a:extLst>
            </p:cNvPr>
            <p:cNvSpPr/>
            <p:nvPr/>
          </p:nvSpPr>
          <p:spPr>
            <a:xfrm>
              <a:off x="9928010" y="2839417"/>
              <a:ext cx="1497989" cy="935764"/>
            </a:xfrm>
            <a:prstGeom prst="roundRect">
              <a:avLst/>
            </a:prstGeom>
            <a:solidFill>
              <a:srgbClr val="FF00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End of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err="1">
                  <a:ln>
                    <a:noFill/>
                  </a:ln>
                  <a:solidFill>
                    <a:prstClr val="black"/>
                  </a:solidFill>
                  <a:effectLst/>
                  <a:uLnTx/>
                  <a:uFillTx/>
                  <a:latin typeface="Calibri" panose="020F0502020204030204"/>
                  <a:ea typeface="+mn-ea"/>
                  <a:cs typeface="+mn-cs"/>
                </a:rPr>
                <a:t>EoL</a:t>
              </a: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6" name="Rectangle: Rounded Corners 55">
              <a:extLst>
                <a:ext uri="{FF2B5EF4-FFF2-40B4-BE49-F238E27FC236}">
                  <a16:creationId xmlns:a16="http://schemas.microsoft.com/office/drawing/2014/main" id="{BE5196B4-17BF-BAD5-596F-DA8520DE6536}"/>
                </a:ext>
              </a:extLst>
            </p:cNvPr>
            <p:cNvSpPr/>
            <p:nvPr/>
          </p:nvSpPr>
          <p:spPr>
            <a:xfrm>
              <a:off x="7221735" y="2798667"/>
              <a:ext cx="1130280" cy="931335"/>
            </a:xfrm>
            <a:prstGeom prst="roundRect">
              <a:avLst/>
            </a:prstGeom>
            <a:solidFill>
              <a:srgbClr val="FFFF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End of Service Life (</a:t>
              </a:r>
              <a:r>
                <a:rPr kumimoji="0" lang="en-US" sz="1600" b="0" i="0" u="none" strike="noStrike" kern="0" cap="none" spc="0" normalizeH="0" baseline="0" noProof="0" err="1">
                  <a:ln>
                    <a:noFill/>
                  </a:ln>
                  <a:solidFill>
                    <a:prstClr val="black"/>
                  </a:solidFill>
                  <a:effectLst/>
                  <a:uLnTx/>
                  <a:uFillTx/>
                  <a:latin typeface="Calibri" panose="020F0502020204030204"/>
                  <a:ea typeface="+mn-ea"/>
                  <a:cs typeface="+mn-cs"/>
                </a:rPr>
                <a:t>EoSL</a:t>
              </a: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7" name="TextBox 56">
              <a:extLst>
                <a:ext uri="{FF2B5EF4-FFF2-40B4-BE49-F238E27FC236}">
                  <a16:creationId xmlns:a16="http://schemas.microsoft.com/office/drawing/2014/main" id="{1F117A59-CB39-8116-6A6D-26A67A9AC79F}"/>
                </a:ext>
              </a:extLst>
            </p:cNvPr>
            <p:cNvSpPr txBox="1"/>
            <p:nvPr/>
          </p:nvSpPr>
          <p:spPr>
            <a:xfrm>
              <a:off x="7691256" y="3851785"/>
              <a:ext cx="265563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3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Critical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Informational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Paid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“Best effort” support</a:t>
              </a:r>
            </a:p>
          </p:txBody>
        </p:sp>
        <p:sp>
          <p:nvSpPr>
            <p:cNvPr id="58" name="Right Brace 57">
              <a:extLst>
                <a:ext uri="{FF2B5EF4-FFF2-40B4-BE49-F238E27FC236}">
                  <a16:creationId xmlns:a16="http://schemas.microsoft.com/office/drawing/2014/main" id="{C4465BE5-A080-43B8-48ED-A2D966E8654D}"/>
                </a:ext>
              </a:extLst>
            </p:cNvPr>
            <p:cNvSpPr/>
            <p:nvPr/>
          </p:nvSpPr>
          <p:spPr>
            <a:xfrm rot="5400000">
              <a:off x="3938037" y="2778807"/>
              <a:ext cx="765731" cy="5542661"/>
            </a:xfrm>
            <a:prstGeom prst="rightBrace">
              <a:avLst>
                <a:gd name="adj1" fmla="val 8333"/>
                <a:gd name="adj2" fmla="val 51296"/>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7EE4376-ED45-4D59-67B3-A11DECD1C4F5}"/>
                </a:ext>
              </a:extLst>
            </p:cNvPr>
            <p:cNvSpPr txBox="1"/>
            <p:nvPr/>
          </p:nvSpPr>
          <p:spPr>
            <a:xfrm rot="10800000" flipV="1">
              <a:off x="2171489" y="5971618"/>
              <a:ext cx="4712322" cy="37664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Covered by VITA Enterprise Support Agreements</a:t>
              </a:r>
            </a:p>
          </p:txBody>
        </p:sp>
        <p:sp>
          <p:nvSpPr>
            <p:cNvPr id="97" name="Right Brace 96">
              <a:extLst>
                <a:ext uri="{FF2B5EF4-FFF2-40B4-BE49-F238E27FC236}">
                  <a16:creationId xmlns:a16="http://schemas.microsoft.com/office/drawing/2014/main" id="{39C6FDE6-87A5-7580-0D57-C609C3954847}"/>
                </a:ext>
              </a:extLst>
            </p:cNvPr>
            <p:cNvSpPr/>
            <p:nvPr/>
          </p:nvSpPr>
          <p:spPr>
            <a:xfrm rot="5400000">
              <a:off x="8532825" y="4301306"/>
              <a:ext cx="777316" cy="2460455"/>
            </a:xfrm>
            <a:prstGeom prst="rightBrace">
              <a:avLst>
                <a:gd name="adj1" fmla="val 8333"/>
                <a:gd name="adj2" fmla="val 51854"/>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76" name="TextBox 75">
            <a:extLst>
              <a:ext uri="{FF2B5EF4-FFF2-40B4-BE49-F238E27FC236}">
                <a16:creationId xmlns:a16="http://schemas.microsoft.com/office/drawing/2014/main" id="{9871DFC7-2BC4-FDB5-1C41-52BFE655EA22}"/>
              </a:ext>
            </a:extLst>
          </p:cNvPr>
          <p:cNvSpPr txBox="1"/>
          <p:nvPr/>
        </p:nvSpPr>
        <p:spPr>
          <a:xfrm>
            <a:off x="9984445" y="3251634"/>
            <a:ext cx="1865818" cy="923330"/>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 Security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"Best Effort"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98" name="TextBox 97">
            <a:extLst>
              <a:ext uri="{FF2B5EF4-FFF2-40B4-BE49-F238E27FC236}">
                <a16:creationId xmlns:a16="http://schemas.microsoft.com/office/drawing/2014/main" id="{98C6C315-A691-A53A-DE82-743578C3530C}"/>
              </a:ext>
            </a:extLst>
          </p:cNvPr>
          <p:cNvSpPr txBox="1"/>
          <p:nvPr/>
        </p:nvSpPr>
        <p:spPr>
          <a:xfrm rot="10800000" flipV="1">
            <a:off x="7647238" y="5265659"/>
            <a:ext cx="2661360"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Purchased ESU Licensing</a:t>
            </a:r>
          </a:p>
        </p:txBody>
      </p:sp>
    </p:spTree>
    <p:extLst>
      <p:ext uri="{BB962C8B-B14F-4D97-AF65-F5344CB8AC3E}">
        <p14:creationId xmlns:p14="http://schemas.microsoft.com/office/powerpoint/2010/main" val="882056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87D24-CF96-B7E3-8DB4-85DD2E0259A1}"/>
              </a:ext>
            </a:extLst>
          </p:cNvPr>
          <p:cNvSpPr>
            <a:spLocks noGrp="1"/>
          </p:cNvSpPr>
          <p:nvPr>
            <p:ph type="title"/>
          </p:nvPr>
        </p:nvSpPr>
        <p:spPr>
          <a:xfrm>
            <a:off x="1017519" y="597039"/>
            <a:ext cx="10458280" cy="635491"/>
          </a:xfrm>
        </p:spPr>
        <p:txBody>
          <a:bodyPr/>
          <a:lstStyle/>
          <a:p>
            <a:r>
              <a:rPr lang="en-US">
                <a:latin typeface="Roboto"/>
                <a:ea typeface="Roboto"/>
                <a:cs typeface="Roboto"/>
              </a:rPr>
              <a:t>OS Upgrade “Gap Year” and Upgrade Relief Opportunity</a:t>
            </a:r>
            <a:endParaRPr lang="en-US"/>
          </a:p>
        </p:txBody>
      </p:sp>
      <p:sp>
        <p:nvSpPr>
          <p:cNvPr id="3" name="Content Placeholder 2">
            <a:extLst>
              <a:ext uri="{FF2B5EF4-FFF2-40B4-BE49-F238E27FC236}">
                <a16:creationId xmlns:a16="http://schemas.microsoft.com/office/drawing/2014/main" id="{2B7A3126-61F7-6447-073E-5D4989CE31B6}"/>
              </a:ext>
            </a:extLst>
          </p:cNvPr>
          <p:cNvSpPr>
            <a:spLocks noGrp="1"/>
          </p:cNvSpPr>
          <p:nvPr>
            <p:ph sz="half" idx="1"/>
          </p:nvPr>
        </p:nvSpPr>
        <p:spPr>
          <a:xfrm>
            <a:off x="743779" y="1580461"/>
            <a:ext cx="3972402" cy="4226591"/>
          </a:xfrm>
        </p:spPr>
        <p:txBody>
          <a:bodyPr vert="horz" lIns="91440" tIns="45720" rIns="91440" bIns="45720" rtlCol="0" anchor="t">
            <a:noAutofit/>
          </a:bodyPr>
          <a:lstStyle/>
          <a:p>
            <a:pPr marL="342900" indent="-342900">
              <a:buFont typeface="Arial" panose="020B0604020202020204" pitchFamily="34" charset="0"/>
              <a:buChar char="•"/>
            </a:pPr>
            <a:r>
              <a:rPr lang="en-US" b="0">
                <a:latin typeface="Roboto"/>
                <a:ea typeface="Roboto"/>
                <a:cs typeface="Roboto"/>
              </a:rPr>
              <a:t>The operating system release and upgrade cadence has provided an opportunity for a “gap year”</a:t>
            </a:r>
          </a:p>
          <a:p>
            <a:pPr marL="342900" indent="-342900">
              <a:buFont typeface="Arial" panose="020B0604020202020204" pitchFamily="34" charset="0"/>
              <a:buChar char="•"/>
            </a:pPr>
            <a:r>
              <a:rPr lang="en-US" b="0">
                <a:latin typeface="Roboto"/>
                <a:ea typeface="Roboto"/>
                <a:cs typeface="Roboto"/>
              </a:rPr>
              <a:t>Upgrade relief for OS2019 and Linux 8 instances in 2026</a:t>
            </a:r>
          </a:p>
          <a:p>
            <a:pPr marL="342900" indent="-342900">
              <a:buFont typeface="Arial" panose="020B0604020202020204" pitchFamily="34" charset="0"/>
              <a:buChar char="•"/>
            </a:pPr>
            <a:r>
              <a:rPr lang="en-US" b="0">
                <a:latin typeface="Roboto"/>
                <a:ea typeface="Roboto"/>
                <a:cs typeface="Roboto"/>
              </a:rPr>
              <a:t>Current N through N-2 versions are in full support in the environment for the next three years or more. </a:t>
            </a:r>
          </a:p>
          <a:p>
            <a:pPr marL="342900" indent="-342900">
              <a:buFont typeface="Arial" panose="020B0604020202020204" pitchFamily="34" charset="0"/>
              <a:buChar char="•"/>
            </a:pPr>
            <a:r>
              <a:rPr lang="en-US" b="0">
                <a:latin typeface="Roboto"/>
                <a:ea typeface="Roboto"/>
                <a:cs typeface="Roboto"/>
              </a:rPr>
              <a:t>2026: Concentration on end-of-support and approaching end-of-full-support OS versions </a:t>
            </a:r>
          </a:p>
          <a:p>
            <a:endParaRPr lang="en-US"/>
          </a:p>
        </p:txBody>
      </p:sp>
      <p:pic>
        <p:nvPicPr>
          <p:cNvPr id="2" name="Picture 4" descr="OS Instances Support Years Remaining graph">
            <a:extLst>
              <a:ext uri="{FF2B5EF4-FFF2-40B4-BE49-F238E27FC236}">
                <a16:creationId xmlns:a16="http://schemas.microsoft.com/office/drawing/2014/main" id="{D0BDDB5E-8B45-A172-02E1-F724C612F8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3842" y="1580461"/>
            <a:ext cx="6343650"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1168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2477083-E830-AEDC-C68D-ED520D75C4EF}"/>
              </a:ext>
            </a:extLst>
          </p:cNvPr>
          <p:cNvSpPr>
            <a:spLocks noGrp="1"/>
          </p:cNvSpPr>
          <p:nvPr>
            <p:ph type="title"/>
          </p:nvPr>
        </p:nvSpPr>
        <p:spPr>
          <a:xfrm>
            <a:off x="914398" y="387607"/>
            <a:ext cx="7547022" cy="708300"/>
          </a:xfrm>
        </p:spPr>
        <p:txBody>
          <a:bodyPr/>
          <a:lstStyle/>
          <a:p>
            <a:r>
              <a:rPr lang="en-US"/>
              <a:t>Upgrade choices for 2026</a:t>
            </a:r>
          </a:p>
        </p:txBody>
      </p:sp>
      <p:sp>
        <p:nvSpPr>
          <p:cNvPr id="3" name="Content Placeholder 2">
            <a:extLst>
              <a:ext uri="{FF2B5EF4-FFF2-40B4-BE49-F238E27FC236}">
                <a16:creationId xmlns:a16="http://schemas.microsoft.com/office/drawing/2014/main" id="{4A3C2571-5B95-FBBF-9AB6-DEE1289A3A97}"/>
              </a:ext>
            </a:extLst>
          </p:cNvPr>
          <p:cNvSpPr>
            <a:spLocks noGrp="1"/>
          </p:cNvSpPr>
          <p:nvPr>
            <p:ph sz="half" idx="1"/>
          </p:nvPr>
        </p:nvSpPr>
        <p:spPr>
          <a:xfrm>
            <a:off x="914398" y="1343787"/>
            <a:ext cx="10009769" cy="1995748"/>
          </a:xfrm>
        </p:spPr>
        <p:txBody>
          <a:bodyPr vert="horz" lIns="91440" tIns="45720" rIns="91440" bIns="45720" rtlCol="0" anchor="t">
            <a:noAutofit/>
          </a:bodyPr>
          <a:lstStyle/>
          <a:p>
            <a:pPr marL="342900" indent="-342900">
              <a:buFont typeface="Arial" panose="020B0604020202020204" pitchFamily="34" charset="0"/>
              <a:buChar char="•"/>
            </a:pPr>
            <a:r>
              <a:rPr lang="en-US" b="0">
                <a:latin typeface="Roboto"/>
                <a:ea typeface="Roboto"/>
                <a:cs typeface="Roboto"/>
              </a:rPr>
              <a:t>All Windows Server 2019 (N-2) instances can remain without the EA-225 upgrade requirement to N or N-1 through calendar year 2026.</a:t>
            </a:r>
          </a:p>
          <a:p>
            <a:pPr marL="342900" indent="-342900">
              <a:buFont typeface="Arial" panose="020B0604020202020204" pitchFamily="34" charset="0"/>
              <a:buChar char="•"/>
            </a:pPr>
            <a:endParaRPr lang="en-US" b="0"/>
          </a:p>
          <a:p>
            <a:pPr marL="342900" indent="-342900">
              <a:buFont typeface="Arial" panose="020B0604020202020204" pitchFamily="34" charset="0"/>
              <a:buChar char="•"/>
            </a:pPr>
            <a:r>
              <a:rPr lang="en-US" b="0">
                <a:latin typeface="Roboto"/>
                <a:ea typeface="Roboto"/>
                <a:cs typeface="Roboto"/>
              </a:rPr>
              <a:t>All Linux Server 8 and Oracle Linux 8 (N-2) instances can remain without the EA-225 upgrade requirement to N or N-1 through calendar year 2026.</a:t>
            </a:r>
          </a:p>
          <a:p>
            <a:endParaRPr lang="en-US" b="0"/>
          </a:p>
        </p:txBody>
      </p:sp>
      <p:sp>
        <p:nvSpPr>
          <p:cNvPr id="5" name="Content Placeholder 2">
            <a:extLst>
              <a:ext uri="{FF2B5EF4-FFF2-40B4-BE49-F238E27FC236}">
                <a16:creationId xmlns:a16="http://schemas.microsoft.com/office/drawing/2014/main" id="{085BF9EF-EB42-8111-7A45-D544AB19BB32}"/>
              </a:ext>
            </a:extLst>
          </p:cNvPr>
          <p:cNvSpPr txBox="1">
            <a:spLocks/>
          </p:cNvSpPr>
          <p:nvPr/>
        </p:nvSpPr>
        <p:spPr>
          <a:xfrm>
            <a:off x="839969" y="3609661"/>
            <a:ext cx="9995998" cy="2194529"/>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If an Agency </a:t>
            </a:r>
            <a:r>
              <a:rPr kumimoji="0" lang="en-US" sz="2000" b="0" i="0" u="sng" strike="noStrike" kern="1200" cap="none" spc="0" normalizeH="0" baseline="0" noProof="0">
                <a:ln>
                  <a:noFill/>
                </a:ln>
                <a:solidFill>
                  <a:srgbClr val="414041"/>
                </a:solidFill>
                <a:effectLst/>
                <a:uLnTx/>
                <a:uFillTx/>
                <a:latin typeface="Roboto"/>
                <a:ea typeface="Roboto"/>
                <a:cs typeface="Roboto"/>
              </a:rPr>
              <a:t>needs or prefers </a:t>
            </a:r>
            <a:r>
              <a:rPr kumimoji="0" lang="en-US" sz="2000" b="0" i="0" u="none" strike="noStrike" kern="1200" cap="none" spc="0" normalizeH="0" baseline="0" noProof="0">
                <a:ln>
                  <a:noFill/>
                </a:ln>
                <a:solidFill>
                  <a:srgbClr val="414041"/>
                </a:solidFill>
                <a:effectLst/>
                <a:uLnTx/>
                <a:uFillTx/>
                <a:latin typeface="Roboto"/>
                <a:ea typeface="Roboto"/>
                <a:cs typeface="Roboto"/>
              </a:rPr>
              <a:t>to upgrade existing OS2019, Red Hat 8, or Oracle Linux 8 to N or N-1, contact your BRM or VITA SSDC Service Owner for planning.  Please do not submit a Service Request.</a:t>
            </a:r>
            <a:endParaRPr kumimoji="0" lang="en-US" sz="2000" b="0" i="0" u="none" strike="noStrike" kern="1200" cap="none" spc="0" normalizeH="0" baseline="0" noProof="0">
              <a:ln>
                <a:noFill/>
              </a:ln>
              <a:solidFill>
                <a:srgbClr val="414041"/>
              </a:solidFill>
              <a:effectLst/>
              <a:uLnTx/>
              <a:uFillTx/>
              <a:latin typeface="Roboto" panose="02000000000000000000" pitchFamily="2" charset="0"/>
              <a:ea typeface="Roboto" panose="02000000000000000000" pitchFamily="2" charset="0"/>
              <a:cs typeface="+mn-cs"/>
            </a:endParaRP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These upgrades remain at no cost but will be planned outside the usual ARCP Project processes.</a:t>
            </a:r>
          </a:p>
        </p:txBody>
      </p:sp>
    </p:spTree>
    <p:extLst>
      <p:ext uri="{BB962C8B-B14F-4D97-AF65-F5344CB8AC3E}">
        <p14:creationId xmlns:p14="http://schemas.microsoft.com/office/powerpoint/2010/main" val="109529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F0076-4954-071A-05EF-EDBDB8262E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6B34B-4D14-DAC1-60A2-0732E714863B}"/>
              </a:ext>
            </a:extLst>
          </p:cNvPr>
          <p:cNvSpPr>
            <a:spLocks noGrp="1"/>
          </p:cNvSpPr>
          <p:nvPr>
            <p:ph type="title"/>
          </p:nvPr>
        </p:nvSpPr>
        <p:spPr>
          <a:xfrm>
            <a:off x="1719117" y="185820"/>
            <a:ext cx="8409549" cy="1325563"/>
          </a:xfrm>
        </p:spPr>
        <p:txBody>
          <a:bodyPr/>
          <a:lstStyle/>
          <a:p>
            <a:r>
              <a:rPr lang="en-US">
                <a:latin typeface="Roboto"/>
                <a:ea typeface="Roboto"/>
                <a:cs typeface="Roboto"/>
              </a:rPr>
              <a:t>Windows and Linux upgrade project in 2026</a:t>
            </a:r>
          </a:p>
        </p:txBody>
      </p:sp>
      <p:sp>
        <p:nvSpPr>
          <p:cNvPr id="3" name="Content Placeholder 2">
            <a:extLst>
              <a:ext uri="{FF2B5EF4-FFF2-40B4-BE49-F238E27FC236}">
                <a16:creationId xmlns:a16="http://schemas.microsoft.com/office/drawing/2014/main" id="{77675836-53A7-1C8C-BB30-7EC11A7E0287}"/>
              </a:ext>
            </a:extLst>
          </p:cNvPr>
          <p:cNvSpPr>
            <a:spLocks noGrp="1"/>
          </p:cNvSpPr>
          <p:nvPr>
            <p:ph sz="half" idx="1"/>
          </p:nvPr>
        </p:nvSpPr>
        <p:spPr>
          <a:xfrm>
            <a:off x="838199" y="1172311"/>
            <a:ext cx="10515599" cy="1802709"/>
          </a:xfrm>
        </p:spPr>
        <p:txBody>
          <a:bodyPr vert="horz" lIns="91440" tIns="45720" rIns="91440" bIns="45720" rtlCol="0" anchor="t">
            <a:noAutofit/>
          </a:bodyPr>
          <a:lstStyle/>
          <a:p>
            <a:r>
              <a:rPr lang="en-US" b="0">
                <a:latin typeface="Roboto"/>
                <a:ea typeface="Roboto"/>
                <a:cs typeface="Roboto"/>
              </a:rPr>
              <a:t>In calendar year 2026, the ARCP OS upgrade project will concentrate efforts on upgrading and remediating OS N-3+ versions:</a:t>
            </a:r>
          </a:p>
          <a:p>
            <a:endParaRPr lang="en-US" b="0">
              <a:latin typeface="Roboto"/>
              <a:ea typeface="Roboto"/>
              <a:cs typeface="Roboto"/>
            </a:endParaRPr>
          </a:p>
          <a:p>
            <a:endParaRPr lang="en-US" b="0">
              <a:latin typeface="Roboto"/>
              <a:ea typeface="Roboto"/>
              <a:cs typeface="Roboto"/>
            </a:endParaRPr>
          </a:p>
          <a:p>
            <a:endParaRPr lang="en-US" b="0">
              <a:latin typeface="Roboto"/>
              <a:ea typeface="Roboto"/>
              <a:cs typeface="Roboto"/>
            </a:endParaRPr>
          </a:p>
          <a:p>
            <a:endParaRPr lang="en-US" b="0">
              <a:latin typeface="Roboto"/>
              <a:ea typeface="Roboto"/>
              <a:cs typeface="Roboto"/>
            </a:endParaRPr>
          </a:p>
          <a:p>
            <a:pPr marL="342900" indent="-342900">
              <a:buFont typeface="Arial" panose="020B0604020202020204" pitchFamily="34" charset="0"/>
              <a:buChar char="•"/>
            </a:pPr>
            <a:endParaRPr lang="en-US">
              <a:cs typeface="Roboto" panose="02000000000000000000" pitchFamily="2" charset="0"/>
            </a:endParaRPr>
          </a:p>
        </p:txBody>
      </p:sp>
      <p:graphicFrame>
        <p:nvGraphicFramePr>
          <p:cNvPr id="4" name="Content Placeholder 4">
            <a:extLst>
              <a:ext uri="{FF2B5EF4-FFF2-40B4-BE49-F238E27FC236}">
                <a16:creationId xmlns:a16="http://schemas.microsoft.com/office/drawing/2014/main" id="{A22D14A0-5205-69B7-23EE-729D8D3B4B72}"/>
              </a:ext>
            </a:extLst>
          </p:cNvPr>
          <p:cNvGraphicFramePr>
            <a:graphicFrameLocks noGrp="1"/>
          </p:cNvGraphicFramePr>
          <p:nvPr>
            <p:ph sz="half" idx="2"/>
          </p:nvPr>
        </p:nvGraphicFramePr>
        <p:xfrm>
          <a:off x="1235612" y="2073665"/>
          <a:ext cx="9720769" cy="2970198"/>
        </p:xfrm>
        <a:graphic>
          <a:graphicData uri="http://schemas.openxmlformats.org/drawingml/2006/table">
            <a:tbl>
              <a:tblPr firstRow="1" bandRow="1">
                <a:tableStyleId>{5C22544A-7EE6-4342-B048-85BDC9FD1C3A}</a:tableStyleId>
              </a:tblPr>
              <a:tblGrid>
                <a:gridCol w="1620128">
                  <a:extLst>
                    <a:ext uri="{9D8B030D-6E8A-4147-A177-3AD203B41FA5}">
                      <a16:colId xmlns:a16="http://schemas.microsoft.com/office/drawing/2014/main" val="2428041573"/>
                    </a:ext>
                  </a:extLst>
                </a:gridCol>
                <a:gridCol w="1620128">
                  <a:extLst>
                    <a:ext uri="{9D8B030D-6E8A-4147-A177-3AD203B41FA5}">
                      <a16:colId xmlns:a16="http://schemas.microsoft.com/office/drawing/2014/main" val="314544654"/>
                    </a:ext>
                  </a:extLst>
                </a:gridCol>
                <a:gridCol w="1767743">
                  <a:extLst>
                    <a:ext uri="{9D8B030D-6E8A-4147-A177-3AD203B41FA5}">
                      <a16:colId xmlns:a16="http://schemas.microsoft.com/office/drawing/2014/main" val="2708177147"/>
                    </a:ext>
                  </a:extLst>
                </a:gridCol>
                <a:gridCol w="1572833">
                  <a:extLst>
                    <a:ext uri="{9D8B030D-6E8A-4147-A177-3AD203B41FA5}">
                      <a16:colId xmlns:a16="http://schemas.microsoft.com/office/drawing/2014/main" val="962652684"/>
                    </a:ext>
                  </a:extLst>
                </a:gridCol>
                <a:gridCol w="1519809">
                  <a:extLst>
                    <a:ext uri="{9D8B030D-6E8A-4147-A177-3AD203B41FA5}">
                      <a16:colId xmlns:a16="http://schemas.microsoft.com/office/drawing/2014/main" val="197503590"/>
                    </a:ext>
                  </a:extLst>
                </a:gridCol>
                <a:gridCol w="1620128">
                  <a:extLst>
                    <a:ext uri="{9D8B030D-6E8A-4147-A177-3AD203B41FA5}">
                      <a16:colId xmlns:a16="http://schemas.microsoft.com/office/drawing/2014/main" val="2125673763"/>
                    </a:ext>
                  </a:extLst>
                </a:gridCol>
              </a:tblGrid>
              <a:tr h="841075">
                <a:tc>
                  <a:txBody>
                    <a:bodyPr/>
                    <a:lstStyle/>
                    <a:p>
                      <a:r>
                        <a:rPr lang="en-US"/>
                        <a:t>Microsoft Server</a:t>
                      </a:r>
                    </a:p>
                  </a:txBody>
                  <a:tcPr>
                    <a:lnL w="5715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tx2">
                        <a:lumMod val="75000"/>
                        <a:lumOff val="25000"/>
                      </a:schemeClr>
                    </a:solidFill>
                  </a:tcPr>
                </a:tc>
                <a:tc>
                  <a:txBody>
                    <a:bodyPr/>
                    <a:lstStyle/>
                    <a:p>
                      <a:r>
                        <a:rPr lang="en-US"/>
                        <a:t>Instances Remaining</a:t>
                      </a:r>
                    </a:p>
                  </a:txBody>
                  <a:tcPr>
                    <a:lnR w="7620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tx2">
                        <a:lumMod val="75000"/>
                        <a:lumOff val="25000"/>
                      </a:schemeClr>
                    </a:solidFill>
                  </a:tcPr>
                </a:tc>
                <a:tc>
                  <a:txBody>
                    <a:bodyPr/>
                    <a:lstStyle/>
                    <a:p>
                      <a:r>
                        <a:rPr lang="en-US"/>
                        <a:t>Red Hat Enterprise</a:t>
                      </a:r>
                    </a:p>
                  </a:txBody>
                  <a:tcPr>
                    <a:lnL w="7620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accent1"/>
                    </a:solidFill>
                  </a:tcPr>
                </a:tc>
                <a:tc>
                  <a:txBody>
                    <a:bodyPr/>
                    <a:lstStyle/>
                    <a:p>
                      <a:r>
                        <a:rPr lang="en-US"/>
                        <a:t>Instances Remaining</a:t>
                      </a:r>
                    </a:p>
                  </a:txBody>
                  <a:tcPr>
                    <a:lnR w="7620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accent1"/>
                    </a:solidFill>
                  </a:tcPr>
                </a:tc>
                <a:tc>
                  <a:txBody>
                    <a:bodyPr/>
                    <a:lstStyle/>
                    <a:p>
                      <a:r>
                        <a:rPr lang="en-US"/>
                        <a:t>Oracle Linux</a:t>
                      </a:r>
                    </a:p>
                  </a:txBody>
                  <a:tcPr>
                    <a:lnL w="76200" cap="flat" cmpd="sng" algn="ctr">
                      <a:solidFill>
                        <a:schemeClr val="bg1"/>
                      </a:solidFill>
                      <a:prstDash val="solid"/>
                      <a:round/>
                      <a:headEnd type="none" w="med" len="med"/>
                      <a:tailEnd type="none" w="med" len="med"/>
                    </a:lnL>
                    <a:lnT w="57150" cap="flat" cmpd="sng" algn="ctr">
                      <a:solidFill>
                        <a:schemeClr val="bg1"/>
                      </a:solidFill>
                      <a:prstDash val="solid"/>
                      <a:round/>
                      <a:headEnd type="none" w="med" len="med"/>
                      <a:tailEnd type="none" w="med" len="med"/>
                    </a:lnT>
                    <a:solidFill>
                      <a:schemeClr val="accent2">
                        <a:lumMod val="50000"/>
                      </a:schemeClr>
                    </a:solidFill>
                  </a:tcPr>
                </a:tc>
                <a:tc>
                  <a:txBody>
                    <a:bodyPr/>
                    <a:lstStyle/>
                    <a:p>
                      <a:r>
                        <a:rPr lang="en-US"/>
                        <a:t>Instance Remaining</a:t>
                      </a:r>
                    </a:p>
                  </a:txBody>
                  <a:tcPr>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solidFill>
                      <a:schemeClr val="accent2">
                        <a:lumMod val="50000"/>
                      </a:schemeClr>
                    </a:solidFill>
                  </a:tcPr>
                </a:tc>
                <a:extLst>
                  <a:ext uri="{0D108BD9-81ED-4DB2-BD59-A6C34878D82A}">
                    <a16:rowId xmlns:a16="http://schemas.microsoft.com/office/drawing/2014/main" val="366636157"/>
                  </a:ext>
                </a:extLst>
              </a:tr>
              <a:tr h="748487">
                <a:tc>
                  <a:txBody>
                    <a:bodyPr/>
                    <a:lstStyle/>
                    <a:p>
                      <a:pPr algn="ctr">
                        <a:lnSpc>
                          <a:spcPct val="150000"/>
                        </a:lnSpc>
                      </a:pPr>
                      <a:r>
                        <a:rPr lang="en-US"/>
                        <a:t>2008 (N-5)</a:t>
                      </a:r>
                    </a:p>
                  </a:txBody>
                  <a:tcPr>
                    <a:lnL w="57150" cap="flat" cmpd="sng" algn="ctr">
                      <a:solidFill>
                        <a:schemeClr val="bg1"/>
                      </a:solidFill>
                      <a:prstDash val="solid"/>
                      <a:round/>
                      <a:headEnd type="none" w="med" len="med"/>
                      <a:tailEnd type="none" w="med" len="med"/>
                    </a:lnL>
                  </a:tcPr>
                </a:tc>
                <a:tc>
                  <a:txBody>
                    <a:bodyPr/>
                    <a:lstStyle/>
                    <a:p>
                      <a:pPr algn="ctr">
                        <a:lnSpc>
                          <a:spcPct val="150000"/>
                        </a:lnSpc>
                      </a:pPr>
                      <a:r>
                        <a:rPr lang="en-US"/>
                        <a:t>2</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RHEL 5 (N-5)</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a:t>2</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OL 5 (N-5)</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a:t>5</a:t>
                      </a:r>
                    </a:p>
                  </a:txBody>
                  <a:tcPr>
                    <a:lnR w="5715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1056944089"/>
                  </a:ext>
                </a:extLst>
              </a:tr>
              <a:tr h="690318">
                <a:tc>
                  <a:txBody>
                    <a:bodyPr/>
                    <a:lstStyle/>
                    <a:p>
                      <a:pPr algn="ctr">
                        <a:lnSpc>
                          <a:spcPct val="150000"/>
                        </a:lnSpc>
                      </a:pPr>
                      <a:r>
                        <a:rPr lang="en-US"/>
                        <a:t>2012 (N-4)</a:t>
                      </a:r>
                    </a:p>
                  </a:txBody>
                  <a:tcPr>
                    <a:lnL w="57150" cap="flat" cmpd="sng" algn="ctr">
                      <a:solidFill>
                        <a:schemeClr val="bg1"/>
                      </a:solidFill>
                      <a:prstDash val="solid"/>
                      <a:round/>
                      <a:headEnd type="none" w="med" len="med"/>
                      <a:tailEnd type="none" w="med" len="med"/>
                    </a:lnL>
                  </a:tcPr>
                </a:tc>
                <a:tc>
                  <a:txBody>
                    <a:bodyPr/>
                    <a:lstStyle/>
                    <a:p>
                      <a:pPr algn="ctr">
                        <a:lnSpc>
                          <a:spcPct val="150000"/>
                        </a:lnSpc>
                      </a:pPr>
                      <a:r>
                        <a:rPr lang="en-US"/>
                        <a:t>58</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RHEL 6 (N-4)</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a:t>38</a:t>
                      </a:r>
                    </a:p>
                  </a:txBody>
                  <a:tcPr>
                    <a:lnR w="76200" cap="flat" cmpd="sng" algn="ctr">
                      <a:solidFill>
                        <a:schemeClr val="bg1"/>
                      </a:solidFill>
                      <a:prstDash val="solid"/>
                      <a:round/>
                      <a:headEnd type="none" w="med" len="med"/>
                      <a:tailEnd type="none" w="med" len="med"/>
                    </a:lnR>
                  </a:tcPr>
                </a:tc>
                <a:tc>
                  <a:txBody>
                    <a:bodyPr/>
                    <a:lstStyle/>
                    <a:p>
                      <a:pPr algn="ctr">
                        <a:lnSpc>
                          <a:spcPct val="150000"/>
                        </a:lnSpc>
                      </a:pPr>
                      <a:r>
                        <a:rPr lang="en-US"/>
                        <a:t>OL 6 (N-4)</a:t>
                      </a:r>
                    </a:p>
                  </a:txBody>
                  <a:tcPr>
                    <a:lnL w="76200" cap="flat" cmpd="sng" algn="ctr">
                      <a:solidFill>
                        <a:schemeClr val="bg1"/>
                      </a:solidFill>
                      <a:prstDash val="solid"/>
                      <a:round/>
                      <a:headEnd type="none" w="med" len="med"/>
                      <a:tailEnd type="none" w="med" len="med"/>
                    </a:lnL>
                  </a:tcPr>
                </a:tc>
                <a:tc>
                  <a:txBody>
                    <a:bodyPr/>
                    <a:lstStyle/>
                    <a:p>
                      <a:pPr algn="ctr">
                        <a:lnSpc>
                          <a:spcPct val="150000"/>
                        </a:lnSpc>
                      </a:pPr>
                      <a:r>
                        <a:rPr lang="en-US"/>
                        <a:t>0</a:t>
                      </a:r>
                    </a:p>
                  </a:txBody>
                  <a:tcPr>
                    <a:lnR w="57150" cap="flat" cmpd="sng" algn="ctr">
                      <a:solidFill>
                        <a:schemeClr val="bg1"/>
                      </a:solidFill>
                      <a:prstDash val="solid"/>
                      <a:round/>
                      <a:headEnd type="none" w="med" len="med"/>
                      <a:tailEnd type="none" w="med" len="med"/>
                    </a:lnR>
                  </a:tcPr>
                </a:tc>
                <a:extLst>
                  <a:ext uri="{0D108BD9-81ED-4DB2-BD59-A6C34878D82A}">
                    <a16:rowId xmlns:a16="http://schemas.microsoft.com/office/drawing/2014/main" val="928088444"/>
                  </a:ext>
                </a:extLst>
              </a:tr>
              <a:tr h="690318">
                <a:tc>
                  <a:txBody>
                    <a:bodyPr/>
                    <a:lstStyle/>
                    <a:p>
                      <a:pPr algn="ctr">
                        <a:lnSpc>
                          <a:spcPct val="150000"/>
                        </a:lnSpc>
                      </a:pPr>
                      <a:r>
                        <a:rPr lang="en-US"/>
                        <a:t>2016 (N-3)</a:t>
                      </a:r>
                    </a:p>
                  </a:txBody>
                  <a:tcPr>
                    <a:lnL w="5715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210</a:t>
                      </a:r>
                    </a:p>
                  </a:txBody>
                  <a:tcPr>
                    <a:lnR w="7620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RHEL 7 (N-3)</a:t>
                      </a:r>
                    </a:p>
                  </a:txBody>
                  <a:tcPr>
                    <a:lnL w="7620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40</a:t>
                      </a:r>
                    </a:p>
                  </a:txBody>
                  <a:tcPr>
                    <a:lnR w="7620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tc>
                  <a:txBody>
                    <a:bodyPr/>
                    <a:lstStyle/>
                    <a:p>
                      <a:pPr algn="ctr">
                        <a:lnSpc>
                          <a:spcPct val="150000"/>
                        </a:lnSpc>
                      </a:pPr>
                      <a:r>
                        <a:rPr lang="en-US"/>
                        <a:t>OL 7 (N-3)</a:t>
                      </a:r>
                    </a:p>
                  </a:txBody>
                  <a:tcPr>
                    <a:lnL w="76200" cap="flat" cmpd="sng" algn="ctr">
                      <a:solidFill>
                        <a:schemeClr val="bg1"/>
                      </a:solidFill>
                      <a:prstDash val="solid"/>
                      <a:round/>
                      <a:headEnd type="none" w="med" len="med"/>
                      <a:tailEnd type="none" w="med" len="med"/>
                    </a:lnL>
                    <a:lnB w="57150" cap="flat" cmpd="sng" algn="ctr">
                      <a:solidFill>
                        <a:schemeClr val="bg1"/>
                      </a:solidFill>
                      <a:prstDash val="solid"/>
                      <a:round/>
                      <a:headEnd type="none" w="med" len="med"/>
                      <a:tailEnd type="none" w="med" len="med"/>
                    </a:lnB>
                  </a:tcPr>
                </a:tc>
                <a:tc>
                  <a:txBody>
                    <a:bodyPr/>
                    <a:lstStyle/>
                    <a:p>
                      <a:pPr algn="ctr">
                        <a:lnSpc>
                          <a:spcPct val="150000"/>
                        </a:lnSpc>
                      </a:pPr>
                      <a:r>
                        <a:rPr lang="en-US" dirty="0"/>
                        <a:t>40</a:t>
                      </a:r>
                    </a:p>
                  </a:txBody>
                  <a:tcPr>
                    <a:lnR w="57150" cap="flat" cmpd="sng" algn="ctr">
                      <a:solidFill>
                        <a:schemeClr val="bg1"/>
                      </a:solidFill>
                      <a:prstDash val="solid"/>
                      <a:round/>
                      <a:headEnd type="none" w="med" len="med"/>
                      <a:tailEnd type="none" w="med" len="med"/>
                    </a:lnR>
                    <a:lnB w="571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64477048"/>
                  </a:ext>
                </a:extLst>
              </a:tr>
            </a:tbl>
          </a:graphicData>
        </a:graphic>
      </p:graphicFrame>
      <p:sp>
        <p:nvSpPr>
          <p:cNvPr id="5" name="TextBox 4">
            <a:extLst>
              <a:ext uri="{FF2B5EF4-FFF2-40B4-BE49-F238E27FC236}">
                <a16:creationId xmlns:a16="http://schemas.microsoft.com/office/drawing/2014/main" id="{F0BAF120-8B9F-986F-2D69-63C6DF4BF3FE}"/>
              </a:ext>
            </a:extLst>
          </p:cNvPr>
          <p:cNvSpPr txBox="1"/>
          <p:nvPr/>
        </p:nvSpPr>
        <p:spPr>
          <a:xfrm>
            <a:off x="4227755" y="5678551"/>
            <a:ext cx="3759684" cy="400110"/>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414041"/>
                </a:solidFill>
                <a:effectLst/>
                <a:uLnTx/>
                <a:uFillTx/>
                <a:latin typeface="Aptos" panose="02110004020202020204"/>
                <a:ea typeface="+mn-ea"/>
                <a:cs typeface="+mn-cs"/>
              </a:rPr>
              <a:t>395 Total Instances in N-3 to N-5</a:t>
            </a:r>
          </a:p>
        </p:txBody>
      </p:sp>
    </p:spTree>
    <p:extLst>
      <p:ext uri="{BB962C8B-B14F-4D97-AF65-F5344CB8AC3E}">
        <p14:creationId xmlns:p14="http://schemas.microsoft.com/office/powerpoint/2010/main" val="25400984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46B07-743C-131F-3A50-1EA03A1B946E}"/>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131674A5-9886-C814-8FB1-9C7961C83E50}"/>
              </a:ext>
            </a:extLst>
          </p:cNvPr>
          <p:cNvSpPr>
            <a:spLocks noGrp="1"/>
          </p:cNvSpPr>
          <p:nvPr>
            <p:ph type="title"/>
          </p:nvPr>
        </p:nvSpPr>
        <p:spPr>
          <a:xfrm>
            <a:off x="1015934" y="241410"/>
            <a:ext cx="10935726" cy="543200"/>
          </a:xfrm>
        </p:spPr>
        <p:txBody>
          <a:bodyPr/>
          <a:lstStyle/>
          <a:p>
            <a:r>
              <a:rPr lang="en-US" sz="2800" dirty="0">
                <a:latin typeface="Roboto"/>
                <a:ea typeface="Roboto"/>
                <a:cs typeface="Roboto"/>
              </a:rPr>
              <a:t>Microsoft OS support</a:t>
            </a:r>
            <a:endParaRPr lang="en-US" dirty="0"/>
          </a:p>
        </p:txBody>
      </p:sp>
      <p:sp>
        <p:nvSpPr>
          <p:cNvPr id="7" name="TextBox 6">
            <a:extLst>
              <a:ext uri="{FF2B5EF4-FFF2-40B4-BE49-F238E27FC236}">
                <a16:creationId xmlns:a16="http://schemas.microsoft.com/office/drawing/2014/main" id="{51AAE844-0E41-2AC8-00AD-819F4B5C828D}"/>
              </a:ext>
            </a:extLst>
          </p:cNvPr>
          <p:cNvSpPr txBox="1"/>
          <p:nvPr/>
        </p:nvSpPr>
        <p:spPr>
          <a:xfrm>
            <a:off x="1016320" y="1088688"/>
            <a:ext cx="3891517"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Windows servers in full support</a:t>
            </a:r>
          </a:p>
        </p:txBody>
      </p:sp>
      <p:graphicFrame>
        <p:nvGraphicFramePr>
          <p:cNvPr id="2" name="Table 1">
            <a:extLst>
              <a:ext uri="{FF2B5EF4-FFF2-40B4-BE49-F238E27FC236}">
                <a16:creationId xmlns:a16="http://schemas.microsoft.com/office/drawing/2014/main" id="{96CF8484-F151-1873-0442-466137D048EA}"/>
              </a:ext>
            </a:extLst>
          </p:cNvPr>
          <p:cNvGraphicFramePr>
            <a:graphicFrameLocks noGrp="1"/>
          </p:cNvGraphicFramePr>
          <p:nvPr/>
        </p:nvGraphicFramePr>
        <p:xfrm>
          <a:off x="1015934" y="1456661"/>
          <a:ext cx="10221450" cy="1737360"/>
        </p:xfrm>
        <a:graphic>
          <a:graphicData uri="http://schemas.openxmlformats.org/drawingml/2006/table">
            <a:tbl>
              <a:tblPr firstRow="1" bandRow="1">
                <a:tableStyleId>{5C22544A-7EE6-4342-B048-85BDC9FD1C3A}</a:tableStyleId>
              </a:tblPr>
              <a:tblGrid>
                <a:gridCol w="3407150">
                  <a:extLst>
                    <a:ext uri="{9D8B030D-6E8A-4147-A177-3AD203B41FA5}">
                      <a16:colId xmlns:a16="http://schemas.microsoft.com/office/drawing/2014/main" val="2025708307"/>
                    </a:ext>
                  </a:extLst>
                </a:gridCol>
                <a:gridCol w="3407150">
                  <a:extLst>
                    <a:ext uri="{9D8B030D-6E8A-4147-A177-3AD203B41FA5}">
                      <a16:colId xmlns:a16="http://schemas.microsoft.com/office/drawing/2014/main" val="2378676583"/>
                    </a:ext>
                  </a:extLst>
                </a:gridCol>
                <a:gridCol w="3407150">
                  <a:extLst>
                    <a:ext uri="{9D8B030D-6E8A-4147-A177-3AD203B41FA5}">
                      <a16:colId xmlns:a16="http://schemas.microsoft.com/office/drawing/2014/main" val="3799664562"/>
                    </a:ext>
                  </a:extLst>
                </a:gridCol>
              </a:tblGrid>
              <a:tr h="569569">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Mainstream support end date (first 5 years)</a:t>
                      </a:r>
                      <a:endParaRPr lang="en-US" spc="70" baseline="0">
                        <a:latin typeface="Roboto" panose="02000000000000000000" pitchFamily="2" charset="0"/>
                        <a:ea typeface="Roboto" panose="02000000000000000000" pitchFamily="2" charset="0"/>
                      </a:endParaRPr>
                    </a:p>
                  </a:txBody>
                  <a:tcPr anchor="ctr"/>
                </a:tc>
                <a:tc>
                  <a:txBody>
                    <a:bodyPr/>
                    <a:lstStyle/>
                    <a:p>
                      <a:pPr marL="0" marR="0" lvl="0" indent="0" algn="l">
                        <a:lnSpc>
                          <a:spcPct val="100000"/>
                        </a:lnSpc>
                        <a:spcBef>
                          <a:spcPts val="0"/>
                        </a:spcBef>
                        <a:spcAft>
                          <a:spcPts val="0"/>
                        </a:spcAft>
                        <a:buNone/>
                      </a:pPr>
                      <a:r>
                        <a:rPr lang="en-US" sz="1800" b="1" kern="1200" spc="70" baseline="0" noProof="0">
                          <a:solidFill>
                            <a:schemeClr val="lt1"/>
                          </a:solidFill>
                          <a:latin typeface="Roboto"/>
                          <a:ea typeface="Roboto"/>
                          <a:cs typeface="+mn-cs"/>
                        </a:rPr>
                        <a:t>ESU end date (+3 years) at additional cost</a:t>
                      </a:r>
                    </a:p>
                  </a:txBody>
                  <a:tcPr anchor="ctr"/>
                </a:tc>
                <a:extLst>
                  <a:ext uri="{0D108BD9-81ED-4DB2-BD59-A6C34878D82A}">
                    <a16:rowId xmlns:a16="http://schemas.microsoft.com/office/drawing/2014/main" val="1591970164"/>
                  </a:ext>
                </a:extLst>
              </a:tr>
              <a:tr h="325468">
                <a:tc>
                  <a:txBody>
                    <a:bodyPr/>
                    <a:lstStyle/>
                    <a:p>
                      <a:r>
                        <a:rPr lang="en-US">
                          <a:latin typeface="Roboto"/>
                          <a:ea typeface="Roboto"/>
                        </a:rPr>
                        <a:t>Windows Server 2025 (N*)</a:t>
                      </a:r>
                      <a:endParaRPr lang="en-US">
                        <a:latin typeface="Roboto" panose="02000000000000000000" pitchFamily="2" charset="0"/>
                        <a:ea typeface="Roboto" panose="02000000000000000000" pitchFamily="2" charset="0"/>
                      </a:endParaRPr>
                    </a:p>
                  </a:txBody>
                  <a:tcPr anchor="ctr"/>
                </a:tc>
                <a:tc>
                  <a:txBody>
                    <a:bodyPr/>
                    <a:lstStyle/>
                    <a:p>
                      <a:pPr lvl="0">
                        <a:buNone/>
                      </a:pPr>
                      <a:r>
                        <a:rPr lang="en-US">
                          <a:latin typeface="Roboto"/>
                          <a:ea typeface="Roboto"/>
                        </a:rPr>
                        <a:t>Oct. 11, 2035</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a:ea typeface="Roboto"/>
                        </a:rPr>
                        <a:t>Oct. 11, 2038</a:t>
                      </a:r>
                      <a:endParaRPr lang="en-US">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3881923140"/>
                  </a:ext>
                </a:extLst>
              </a:tr>
              <a:tr h="325468">
                <a:tc>
                  <a:txBody>
                    <a:bodyPr/>
                    <a:lstStyle/>
                    <a:p>
                      <a:r>
                        <a:rPr lang="en-US">
                          <a:latin typeface="Roboto"/>
                          <a:ea typeface="Roboto"/>
                        </a:rPr>
                        <a:t>Windows Server 2022 (N-1)</a:t>
                      </a:r>
                      <a:endParaRPr lang="en-US"/>
                    </a:p>
                  </a:txBody>
                  <a:tcPr anchor="ctr"/>
                </a:tc>
                <a:tc>
                  <a:txBody>
                    <a:bodyPr/>
                    <a:lstStyle/>
                    <a:p>
                      <a:pPr lvl="0">
                        <a:buNone/>
                      </a:pPr>
                      <a:r>
                        <a:rPr lang="en-US">
                          <a:latin typeface="Roboto"/>
                          <a:ea typeface="Roboto"/>
                        </a:rPr>
                        <a:t>Oct. 14, 2031</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a:ea typeface="Roboto"/>
                        </a:rPr>
                        <a:t>Oct. 14, 2034</a:t>
                      </a:r>
                      <a:endParaRPr lang="en-US">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60752362"/>
                  </a:ext>
                </a:extLst>
              </a:tr>
              <a:tr h="325468">
                <a:tc>
                  <a:txBody>
                    <a:bodyPr/>
                    <a:lstStyle/>
                    <a:p>
                      <a:r>
                        <a:rPr lang="en-US">
                          <a:latin typeface="Roboto"/>
                          <a:ea typeface="Roboto"/>
                        </a:rPr>
                        <a:t>Windows Server 2019 (N-2)</a:t>
                      </a:r>
                      <a:endParaRPr lang="en-US">
                        <a:latin typeface="Roboto" panose="02000000000000000000" pitchFamily="2" charset="0"/>
                        <a:ea typeface="Roboto" panose="02000000000000000000" pitchFamily="2" charset="0"/>
                      </a:endParaRPr>
                    </a:p>
                  </a:txBody>
                  <a:tcPr anchor="ctr"/>
                </a:tc>
                <a:tc>
                  <a:txBody>
                    <a:bodyPr/>
                    <a:lstStyle/>
                    <a:p>
                      <a:pPr lvl="0">
                        <a:buNone/>
                      </a:pPr>
                      <a:r>
                        <a:rPr lang="en-US">
                          <a:latin typeface="Roboto"/>
                          <a:ea typeface="Roboto"/>
                        </a:rPr>
                        <a:t>Jan 9, 2029</a:t>
                      </a:r>
                      <a:endParaRPr lang="en-US">
                        <a:latin typeface="Roboto" panose="02000000000000000000" pitchFamily="2" charset="0"/>
                        <a:ea typeface="Roboto" panose="02000000000000000000" pitchFamily="2" charset="0"/>
                      </a:endParaRPr>
                    </a:p>
                  </a:txBody>
                  <a:tcPr anchor="ctr"/>
                </a:tc>
                <a:tc>
                  <a:txBody>
                    <a:bodyPr/>
                    <a:lstStyle/>
                    <a:p>
                      <a:r>
                        <a:rPr lang="en-US" dirty="0">
                          <a:latin typeface="Roboto"/>
                          <a:ea typeface="Roboto"/>
                        </a:rPr>
                        <a:t>Jan 9, 2032</a:t>
                      </a:r>
                      <a:endParaRPr lang="en-US" dirty="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2057223093"/>
                  </a:ext>
                </a:extLst>
              </a:tr>
            </a:tbl>
          </a:graphicData>
        </a:graphic>
      </p:graphicFrame>
      <p:sp>
        <p:nvSpPr>
          <p:cNvPr id="6" name="TextBox 5">
            <a:extLst>
              <a:ext uri="{FF2B5EF4-FFF2-40B4-BE49-F238E27FC236}">
                <a16:creationId xmlns:a16="http://schemas.microsoft.com/office/drawing/2014/main" id="{618D24D4-E1AA-6F8F-12F2-B98330028C18}"/>
              </a:ext>
            </a:extLst>
          </p:cNvPr>
          <p:cNvSpPr txBox="1"/>
          <p:nvPr/>
        </p:nvSpPr>
        <p:spPr>
          <a:xfrm>
            <a:off x="1016320" y="3130273"/>
            <a:ext cx="3891517"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041"/>
                </a:solidFill>
                <a:effectLst/>
                <a:uLnTx/>
                <a:uFillTx/>
                <a:latin typeface="Aptos" panose="02110004020202020204"/>
                <a:ea typeface="+mn-ea"/>
                <a:cs typeface="+mn-cs"/>
              </a:rPr>
              <a:t>* Upon release in March 2026</a:t>
            </a:r>
          </a:p>
        </p:txBody>
      </p:sp>
      <p:sp>
        <p:nvSpPr>
          <p:cNvPr id="4" name="TextBox 3">
            <a:extLst>
              <a:ext uri="{FF2B5EF4-FFF2-40B4-BE49-F238E27FC236}">
                <a16:creationId xmlns:a16="http://schemas.microsoft.com/office/drawing/2014/main" id="{D29CF2FD-2C9D-A1D4-2F95-DD916023039F}"/>
              </a:ext>
            </a:extLst>
          </p:cNvPr>
          <p:cNvSpPr txBox="1"/>
          <p:nvPr/>
        </p:nvSpPr>
        <p:spPr>
          <a:xfrm>
            <a:off x="915679" y="3681406"/>
            <a:ext cx="5012950"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Windows servers ending or out of full support</a:t>
            </a:r>
          </a:p>
        </p:txBody>
      </p:sp>
      <p:graphicFrame>
        <p:nvGraphicFramePr>
          <p:cNvPr id="3" name="Table 2">
            <a:extLst>
              <a:ext uri="{FF2B5EF4-FFF2-40B4-BE49-F238E27FC236}">
                <a16:creationId xmlns:a16="http://schemas.microsoft.com/office/drawing/2014/main" id="{356A6F7B-AA0B-9758-A760-5D55F5D24B15}"/>
              </a:ext>
            </a:extLst>
          </p:cNvPr>
          <p:cNvGraphicFramePr>
            <a:graphicFrameLocks noGrp="1"/>
          </p:cNvGraphicFramePr>
          <p:nvPr/>
        </p:nvGraphicFramePr>
        <p:xfrm>
          <a:off x="1015934" y="4050393"/>
          <a:ext cx="10264587" cy="1493276"/>
        </p:xfrm>
        <a:graphic>
          <a:graphicData uri="http://schemas.openxmlformats.org/drawingml/2006/table">
            <a:tbl>
              <a:tblPr firstRow="1" bandRow="1">
                <a:tableStyleId>{5C22544A-7EE6-4342-B048-85BDC9FD1C3A}</a:tableStyleId>
              </a:tblPr>
              <a:tblGrid>
                <a:gridCol w="3421529">
                  <a:extLst>
                    <a:ext uri="{9D8B030D-6E8A-4147-A177-3AD203B41FA5}">
                      <a16:colId xmlns:a16="http://schemas.microsoft.com/office/drawing/2014/main" val="2025708307"/>
                    </a:ext>
                  </a:extLst>
                </a:gridCol>
                <a:gridCol w="3421529">
                  <a:extLst>
                    <a:ext uri="{9D8B030D-6E8A-4147-A177-3AD203B41FA5}">
                      <a16:colId xmlns:a16="http://schemas.microsoft.com/office/drawing/2014/main" val="2378676583"/>
                    </a:ext>
                  </a:extLst>
                </a:gridCol>
                <a:gridCol w="3421529">
                  <a:extLst>
                    <a:ext uri="{9D8B030D-6E8A-4147-A177-3AD203B41FA5}">
                      <a16:colId xmlns:a16="http://schemas.microsoft.com/office/drawing/2014/main" val="3799664562"/>
                    </a:ext>
                  </a:extLst>
                </a:gridCol>
              </a:tblGrid>
              <a:tr h="426598">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Extended support end date (end of 10-year support)</a:t>
                      </a:r>
                      <a:endParaRPr lang="en-US" spc="70" baseline="0">
                        <a:latin typeface="Roboto" panose="02000000000000000000" pitchFamily="2" charset="0"/>
                        <a:ea typeface="Roboto" panose="02000000000000000000" pitchFamily="2" charset="0"/>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ESU end date (+3 years) at additional cost</a:t>
                      </a:r>
                      <a:endParaRPr lang="en-US" spc="70" baseline="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91970164"/>
                  </a:ext>
                </a:extLst>
              </a:tr>
              <a:tr h="426598">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Windows Server 2012 (N-4)</a:t>
                      </a:r>
                      <a:endParaRPr lang="en-US">
                        <a:latin typeface="Roboto" panose="02000000000000000000" pitchFamily="2" charset="0"/>
                        <a:ea typeface="Roboto" panose="02000000000000000000" pitchFamily="2"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Oct 10, 2023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Oct 10, 2026</a:t>
                      </a:r>
                    </a:p>
                  </a:txBody>
                  <a:tcPr anchor="ctr"/>
                </a:tc>
                <a:extLst>
                  <a:ext uri="{0D108BD9-81ED-4DB2-BD59-A6C34878D82A}">
                    <a16:rowId xmlns:a16="http://schemas.microsoft.com/office/drawing/2014/main" val="3662537467"/>
                  </a:ext>
                </a:extLst>
              </a:tr>
              <a:tr h="426598">
                <a:tc>
                  <a:txBody>
                    <a:bodyPr/>
                    <a:lstStyle/>
                    <a:p>
                      <a:r>
                        <a:rPr lang="en-US">
                          <a:latin typeface="Roboto"/>
                          <a:ea typeface="Roboto"/>
                        </a:rPr>
                        <a:t>Windows Server 2016 (N-3)</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panose="02000000000000000000" pitchFamily="2" charset="0"/>
                          <a:ea typeface="Roboto" panose="02000000000000000000" pitchFamily="2" charset="0"/>
                        </a:rPr>
                        <a:t>Jan 12, 2027</a:t>
                      </a:r>
                    </a:p>
                  </a:txBody>
                  <a:tcPr anchor="ctr"/>
                </a:tc>
                <a:tc>
                  <a:txBody>
                    <a:bodyPr/>
                    <a:lstStyle/>
                    <a:p>
                      <a:r>
                        <a:rPr lang="en-US" dirty="0">
                          <a:latin typeface="Roboto" panose="02000000000000000000" pitchFamily="2" charset="0"/>
                          <a:ea typeface="Roboto" panose="02000000000000000000" pitchFamily="2" charset="0"/>
                        </a:rPr>
                        <a:t>Jan 12, 2030</a:t>
                      </a:r>
                    </a:p>
                  </a:txBody>
                  <a:tcPr anchor="ctr"/>
                </a:tc>
                <a:extLst>
                  <a:ext uri="{0D108BD9-81ED-4DB2-BD59-A6C34878D82A}">
                    <a16:rowId xmlns:a16="http://schemas.microsoft.com/office/drawing/2014/main" val="3881923140"/>
                  </a:ext>
                </a:extLst>
              </a:tr>
            </a:tbl>
          </a:graphicData>
        </a:graphic>
      </p:graphicFrame>
    </p:spTree>
    <p:extLst>
      <p:ext uri="{BB962C8B-B14F-4D97-AF65-F5344CB8AC3E}">
        <p14:creationId xmlns:p14="http://schemas.microsoft.com/office/powerpoint/2010/main" val="28137603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300AC-0EF8-9803-BFFA-9DE02CE0261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EC5A6FB-2F7C-B96D-A862-9EEE9EC380E7}"/>
              </a:ext>
            </a:extLst>
          </p:cNvPr>
          <p:cNvSpPr>
            <a:spLocks noGrp="1"/>
          </p:cNvSpPr>
          <p:nvPr>
            <p:ph type="title"/>
          </p:nvPr>
        </p:nvSpPr>
        <p:spPr>
          <a:xfrm>
            <a:off x="1015934" y="241410"/>
            <a:ext cx="10935726" cy="543200"/>
          </a:xfrm>
        </p:spPr>
        <p:txBody>
          <a:bodyPr/>
          <a:lstStyle/>
          <a:p>
            <a:r>
              <a:rPr lang="en-US" sz="2800" dirty="0">
                <a:latin typeface="Roboto"/>
                <a:ea typeface="Roboto"/>
                <a:cs typeface="Roboto"/>
              </a:rPr>
              <a:t>Linux-based OS support</a:t>
            </a:r>
            <a:endParaRPr lang="en-US" dirty="0"/>
          </a:p>
        </p:txBody>
      </p:sp>
      <p:sp>
        <p:nvSpPr>
          <p:cNvPr id="7" name="TextBox 6">
            <a:extLst>
              <a:ext uri="{FF2B5EF4-FFF2-40B4-BE49-F238E27FC236}">
                <a16:creationId xmlns:a16="http://schemas.microsoft.com/office/drawing/2014/main" id="{10B6D4FD-F0EB-57E0-8DF6-F53F1F510148}"/>
              </a:ext>
            </a:extLst>
          </p:cNvPr>
          <p:cNvSpPr txBox="1"/>
          <p:nvPr/>
        </p:nvSpPr>
        <p:spPr>
          <a:xfrm>
            <a:off x="1016319" y="944914"/>
            <a:ext cx="1001147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14041"/>
                </a:solidFill>
                <a:effectLst/>
                <a:uLnTx/>
                <a:uFillTx/>
                <a:latin typeface="Aptos" panose="02110004020202020204"/>
                <a:ea typeface="+mn-ea"/>
                <a:cs typeface="+mn-cs"/>
              </a:rPr>
              <a:t>Linux releases branches through the support cycle, which can change the support profile.</a:t>
            </a:r>
          </a:p>
        </p:txBody>
      </p:sp>
      <p:sp>
        <p:nvSpPr>
          <p:cNvPr id="6" name="TextBox 5">
            <a:extLst>
              <a:ext uri="{FF2B5EF4-FFF2-40B4-BE49-F238E27FC236}">
                <a16:creationId xmlns:a16="http://schemas.microsoft.com/office/drawing/2014/main" id="{15BDEFCB-1336-E903-7B95-217D8A88B59E}"/>
              </a:ext>
            </a:extLst>
          </p:cNvPr>
          <p:cNvSpPr txBox="1"/>
          <p:nvPr/>
        </p:nvSpPr>
        <p:spPr>
          <a:xfrm>
            <a:off x="1069037" y="1414575"/>
            <a:ext cx="5362799"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14041"/>
                </a:solidFill>
                <a:effectLst/>
                <a:uLnTx/>
                <a:uFillTx/>
                <a:latin typeface="Aptos" panose="02110004020202020204"/>
                <a:ea typeface="+mn-ea"/>
                <a:cs typeface="+mn-cs"/>
              </a:rPr>
              <a:t>Linux servers in Premier/Full support</a:t>
            </a:r>
          </a:p>
        </p:txBody>
      </p:sp>
      <p:graphicFrame>
        <p:nvGraphicFramePr>
          <p:cNvPr id="2" name="Table 1">
            <a:extLst>
              <a:ext uri="{FF2B5EF4-FFF2-40B4-BE49-F238E27FC236}">
                <a16:creationId xmlns:a16="http://schemas.microsoft.com/office/drawing/2014/main" id="{71409986-58F8-EB96-D748-0C6179207A41}"/>
              </a:ext>
            </a:extLst>
          </p:cNvPr>
          <p:cNvGraphicFramePr>
            <a:graphicFrameLocks noGrp="1"/>
          </p:cNvGraphicFramePr>
          <p:nvPr/>
        </p:nvGraphicFramePr>
        <p:xfrm>
          <a:off x="1068651" y="1782548"/>
          <a:ext cx="10264584" cy="1737360"/>
        </p:xfrm>
        <a:graphic>
          <a:graphicData uri="http://schemas.openxmlformats.org/drawingml/2006/table">
            <a:tbl>
              <a:tblPr firstRow="1" bandRow="1">
                <a:tableStyleId>{5C22544A-7EE6-4342-B048-85BDC9FD1C3A}</a:tableStyleId>
              </a:tblPr>
              <a:tblGrid>
                <a:gridCol w="3802811">
                  <a:extLst>
                    <a:ext uri="{9D8B030D-6E8A-4147-A177-3AD203B41FA5}">
                      <a16:colId xmlns:a16="http://schemas.microsoft.com/office/drawing/2014/main" val="2025708307"/>
                    </a:ext>
                  </a:extLst>
                </a:gridCol>
                <a:gridCol w="3040244">
                  <a:extLst>
                    <a:ext uri="{9D8B030D-6E8A-4147-A177-3AD203B41FA5}">
                      <a16:colId xmlns:a16="http://schemas.microsoft.com/office/drawing/2014/main" val="2378676583"/>
                    </a:ext>
                  </a:extLst>
                </a:gridCol>
                <a:gridCol w="3421529">
                  <a:extLst>
                    <a:ext uri="{9D8B030D-6E8A-4147-A177-3AD203B41FA5}">
                      <a16:colId xmlns:a16="http://schemas.microsoft.com/office/drawing/2014/main" val="3799664562"/>
                    </a:ext>
                  </a:extLst>
                </a:gridCol>
              </a:tblGrid>
              <a:tr h="639792">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Premier Support Ends (first 10 years)</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spc="70" baseline="0">
                          <a:latin typeface="Roboto"/>
                          <a:ea typeface="Roboto"/>
                        </a:rPr>
                        <a:t>Extended support end date (additional 3 years)</a:t>
                      </a:r>
                      <a:endParaRPr lang="en-US" spc="70" baseline="0">
                        <a:latin typeface="Roboto" panose="02000000000000000000" pitchFamily="2" charset="0"/>
                        <a:ea typeface="Roboto" panose="02000000000000000000" pitchFamily="2" charset="0"/>
                      </a:endParaRPr>
                    </a:p>
                  </a:txBody>
                  <a:tcPr anchor="ctr"/>
                </a:tc>
                <a:extLst>
                  <a:ext uri="{0D108BD9-81ED-4DB2-BD59-A6C34878D82A}">
                    <a16:rowId xmlns:a16="http://schemas.microsoft.com/office/drawing/2014/main" val="1591970164"/>
                  </a:ext>
                </a:extLst>
              </a:tr>
              <a:tr h="325468">
                <a:tc>
                  <a:txBody>
                    <a:bodyPr/>
                    <a:lstStyle/>
                    <a:p>
                      <a:r>
                        <a:rPr lang="en-US">
                          <a:latin typeface="Roboto"/>
                          <a:ea typeface="Roboto"/>
                        </a:rPr>
                        <a:t>RHEL/Oracle Linux Version 10 (N*)</a:t>
                      </a:r>
                    </a:p>
                  </a:txBody>
                  <a:tcPr anchor="ctr"/>
                </a:tc>
                <a:tc>
                  <a:txBody>
                    <a:bodyPr/>
                    <a:lstStyle/>
                    <a:p>
                      <a:r>
                        <a:rPr lang="en-US">
                          <a:latin typeface="Roboto"/>
                          <a:ea typeface="Roboto"/>
                        </a:rPr>
                        <a:t>June 2035</a:t>
                      </a:r>
                    </a:p>
                  </a:txBody>
                  <a:tcPr anchor="ctr"/>
                </a:tc>
                <a:tc>
                  <a:txBody>
                    <a:bodyPr/>
                    <a:lstStyle/>
                    <a:p>
                      <a:r>
                        <a:rPr lang="en-US">
                          <a:latin typeface="Roboto"/>
                          <a:ea typeface="Roboto"/>
                        </a:rPr>
                        <a:t>June 2038</a:t>
                      </a:r>
                    </a:p>
                  </a:txBody>
                  <a:tcPr anchor="ctr"/>
                </a:tc>
                <a:extLst>
                  <a:ext uri="{0D108BD9-81ED-4DB2-BD59-A6C34878D82A}">
                    <a16:rowId xmlns:a16="http://schemas.microsoft.com/office/drawing/2014/main" val="3881923140"/>
                  </a:ext>
                </a:extLst>
              </a:tr>
              <a:tr h="325468">
                <a:tc>
                  <a:txBody>
                    <a:bodyPr/>
                    <a:lstStyle/>
                    <a:p>
                      <a:pPr lvl="0">
                        <a:buNone/>
                      </a:pPr>
                      <a:r>
                        <a:rPr lang="en-US" sz="1800" b="0" i="0" u="none" strike="noStrike" noProof="0">
                          <a:solidFill>
                            <a:srgbClr val="414041"/>
                          </a:solidFill>
                          <a:latin typeface="Roboto"/>
                        </a:rPr>
                        <a:t>RHEL/Oracle </a:t>
                      </a:r>
                      <a:r>
                        <a:rPr lang="en-US">
                          <a:latin typeface="Roboto"/>
                          <a:ea typeface="Roboto"/>
                        </a:rPr>
                        <a:t>Linux Version 9 (N-1)</a:t>
                      </a:r>
                    </a:p>
                  </a:txBody>
                  <a:tcPr anchor="ctr"/>
                </a:tc>
                <a:tc>
                  <a:txBody>
                    <a:bodyPr/>
                    <a:lstStyle/>
                    <a:p>
                      <a:r>
                        <a:rPr lang="en-US">
                          <a:latin typeface="Roboto"/>
                          <a:ea typeface="Roboto"/>
                        </a:rPr>
                        <a:t>June 2032</a:t>
                      </a:r>
                    </a:p>
                  </a:txBody>
                  <a:tcPr anchor="ctr"/>
                </a:tc>
                <a:tc>
                  <a:txBody>
                    <a:bodyPr/>
                    <a:lstStyle/>
                    <a:p>
                      <a:r>
                        <a:rPr lang="en-US">
                          <a:latin typeface="Roboto"/>
                          <a:ea typeface="Roboto"/>
                        </a:rPr>
                        <a:t>June 2035</a:t>
                      </a:r>
                    </a:p>
                  </a:txBody>
                  <a:tcPr anchor="ctr"/>
                </a:tc>
                <a:extLst>
                  <a:ext uri="{0D108BD9-81ED-4DB2-BD59-A6C34878D82A}">
                    <a16:rowId xmlns:a16="http://schemas.microsoft.com/office/drawing/2014/main" val="1560752362"/>
                  </a:ext>
                </a:extLst>
              </a:tr>
              <a:tr h="325468">
                <a:tc>
                  <a:txBody>
                    <a:bodyPr/>
                    <a:lstStyle/>
                    <a:p>
                      <a:pPr lvl="0">
                        <a:buNone/>
                      </a:pPr>
                      <a:r>
                        <a:rPr lang="en-US" sz="1800" b="0" i="0" u="none" strike="noStrike" noProof="0">
                          <a:solidFill>
                            <a:srgbClr val="414041"/>
                          </a:solidFill>
                          <a:latin typeface="Roboto"/>
                        </a:rPr>
                        <a:t>RHEL/Oracle</a:t>
                      </a:r>
                      <a:r>
                        <a:rPr lang="en-US" sz="1400">
                          <a:latin typeface="Roboto"/>
                          <a:ea typeface="Roboto"/>
                        </a:rPr>
                        <a:t> </a:t>
                      </a:r>
                      <a:r>
                        <a:rPr lang="en-US">
                          <a:latin typeface="Roboto"/>
                          <a:ea typeface="Roboto"/>
                        </a:rPr>
                        <a:t>8 (N-2)</a:t>
                      </a:r>
                    </a:p>
                  </a:txBody>
                  <a:tcPr anchor="ctr"/>
                </a:tc>
                <a:tc>
                  <a:txBody>
                    <a:bodyPr/>
                    <a:lstStyle/>
                    <a:p>
                      <a:r>
                        <a:rPr lang="en-US">
                          <a:latin typeface="Roboto"/>
                          <a:ea typeface="Roboto"/>
                        </a:rPr>
                        <a:t>July 2029</a:t>
                      </a:r>
                    </a:p>
                  </a:txBody>
                  <a:tcPr anchor="ctr"/>
                </a:tc>
                <a:tc>
                  <a:txBody>
                    <a:bodyPr/>
                    <a:lstStyle/>
                    <a:p>
                      <a:r>
                        <a:rPr lang="en-US" dirty="0">
                          <a:latin typeface="Roboto"/>
                          <a:ea typeface="Roboto"/>
                        </a:rPr>
                        <a:t>July 2032</a:t>
                      </a:r>
                    </a:p>
                  </a:txBody>
                  <a:tcPr anchor="ctr"/>
                </a:tc>
                <a:extLst>
                  <a:ext uri="{0D108BD9-81ED-4DB2-BD59-A6C34878D82A}">
                    <a16:rowId xmlns:a16="http://schemas.microsoft.com/office/drawing/2014/main" val="2057223093"/>
                  </a:ext>
                </a:extLst>
              </a:tr>
            </a:tbl>
          </a:graphicData>
        </a:graphic>
      </p:graphicFrame>
      <p:sp>
        <p:nvSpPr>
          <p:cNvPr id="9" name="TextBox 8">
            <a:extLst>
              <a:ext uri="{FF2B5EF4-FFF2-40B4-BE49-F238E27FC236}">
                <a16:creationId xmlns:a16="http://schemas.microsoft.com/office/drawing/2014/main" id="{8754D84A-728C-51EB-3037-2CA36FA5A2D4}"/>
              </a:ext>
            </a:extLst>
          </p:cNvPr>
          <p:cNvSpPr txBox="1"/>
          <p:nvPr/>
        </p:nvSpPr>
        <p:spPr>
          <a:xfrm>
            <a:off x="1016320" y="3427406"/>
            <a:ext cx="3891517"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041"/>
                </a:solidFill>
                <a:effectLst/>
                <a:uLnTx/>
                <a:uFillTx/>
                <a:latin typeface="Aptos" panose="02110004020202020204"/>
                <a:ea typeface="+mn-ea"/>
                <a:cs typeface="+mn-cs"/>
              </a:rPr>
              <a:t>* Upon release in March 2026</a:t>
            </a:r>
          </a:p>
        </p:txBody>
      </p:sp>
      <p:sp>
        <p:nvSpPr>
          <p:cNvPr id="4" name="TextBox 3">
            <a:extLst>
              <a:ext uri="{FF2B5EF4-FFF2-40B4-BE49-F238E27FC236}">
                <a16:creationId xmlns:a16="http://schemas.microsoft.com/office/drawing/2014/main" id="{4D66BAB8-1E6C-CDB9-77F7-7E9E44795771}"/>
              </a:ext>
            </a:extLst>
          </p:cNvPr>
          <p:cNvSpPr txBox="1"/>
          <p:nvPr/>
        </p:nvSpPr>
        <p:spPr>
          <a:xfrm>
            <a:off x="1016321" y="3954576"/>
            <a:ext cx="4734988"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Linux servers out of Premier/Full support</a:t>
            </a:r>
          </a:p>
        </p:txBody>
      </p:sp>
      <p:graphicFrame>
        <p:nvGraphicFramePr>
          <p:cNvPr id="3" name="Table 2">
            <a:extLst>
              <a:ext uri="{FF2B5EF4-FFF2-40B4-BE49-F238E27FC236}">
                <a16:creationId xmlns:a16="http://schemas.microsoft.com/office/drawing/2014/main" id="{AAE42F05-9152-C8C5-26B2-174BE5721916}"/>
              </a:ext>
            </a:extLst>
          </p:cNvPr>
          <p:cNvGraphicFramePr>
            <a:graphicFrameLocks noGrp="1"/>
          </p:cNvGraphicFramePr>
          <p:nvPr/>
        </p:nvGraphicFramePr>
        <p:xfrm>
          <a:off x="1015934" y="4323563"/>
          <a:ext cx="10264586" cy="1493276"/>
        </p:xfrm>
        <a:graphic>
          <a:graphicData uri="http://schemas.openxmlformats.org/drawingml/2006/table">
            <a:tbl>
              <a:tblPr firstRow="1" bandRow="1">
                <a:tableStyleId>{5C22544A-7EE6-4342-B048-85BDC9FD1C3A}</a:tableStyleId>
              </a:tblPr>
              <a:tblGrid>
                <a:gridCol w="3932207">
                  <a:extLst>
                    <a:ext uri="{9D8B030D-6E8A-4147-A177-3AD203B41FA5}">
                      <a16:colId xmlns:a16="http://schemas.microsoft.com/office/drawing/2014/main" val="2025708307"/>
                    </a:ext>
                  </a:extLst>
                </a:gridCol>
                <a:gridCol w="2910850">
                  <a:extLst>
                    <a:ext uri="{9D8B030D-6E8A-4147-A177-3AD203B41FA5}">
                      <a16:colId xmlns:a16="http://schemas.microsoft.com/office/drawing/2014/main" val="2378676583"/>
                    </a:ext>
                  </a:extLst>
                </a:gridCol>
                <a:gridCol w="3421529">
                  <a:extLst>
                    <a:ext uri="{9D8B030D-6E8A-4147-A177-3AD203B41FA5}">
                      <a16:colId xmlns:a16="http://schemas.microsoft.com/office/drawing/2014/main" val="3799664562"/>
                    </a:ext>
                  </a:extLst>
                </a:gridCol>
              </a:tblGrid>
              <a:tr h="426598">
                <a:tc>
                  <a:txBody>
                    <a:bodyPr/>
                    <a:lstStyle/>
                    <a:p>
                      <a:pPr algn="l"/>
                      <a:r>
                        <a:rPr lang="en-US" spc="70" baseline="0">
                          <a:latin typeface="Roboto" panose="02000000000000000000" pitchFamily="2" charset="0"/>
                          <a:ea typeface="Roboto" panose="02000000000000000000" pitchFamily="2" charset="0"/>
                        </a:rPr>
                        <a:t>Server version</a:t>
                      </a:r>
                    </a:p>
                  </a:txBody>
                  <a:tcPr anchor="ctr"/>
                </a:tc>
                <a:tc>
                  <a:txBody>
                    <a:bodyPr/>
                    <a:lstStyle/>
                    <a:p>
                      <a:pPr marL="0" marR="0" lvl="0" indent="0" algn="l" rtl="0">
                        <a:lnSpc>
                          <a:spcPct val="100000"/>
                        </a:lnSpc>
                        <a:spcBef>
                          <a:spcPts val="0"/>
                        </a:spcBef>
                        <a:spcAft>
                          <a:spcPts val="0"/>
                        </a:spcAft>
                        <a:buClrTx/>
                        <a:buSzTx/>
                        <a:buFontTx/>
                        <a:buNone/>
                      </a:pPr>
                      <a:r>
                        <a:rPr lang="en-US" spc="70" baseline="0">
                          <a:latin typeface="Roboto"/>
                          <a:ea typeface="Roboto"/>
                        </a:rPr>
                        <a:t>Premier Support Ended (first 10 years)</a:t>
                      </a:r>
                      <a:endParaRPr lang="en-US"/>
                    </a:p>
                  </a:txBody>
                  <a:tcPr anchor="ctr"/>
                </a:tc>
                <a:tc>
                  <a:txBody>
                    <a:bodyPr/>
                    <a:lstStyle/>
                    <a:p>
                      <a:pPr marL="0" marR="0" lvl="0" indent="0" algn="l" rtl="0">
                        <a:lnSpc>
                          <a:spcPct val="100000"/>
                        </a:lnSpc>
                        <a:spcBef>
                          <a:spcPts val="0"/>
                        </a:spcBef>
                        <a:spcAft>
                          <a:spcPts val="0"/>
                        </a:spcAft>
                        <a:buClrTx/>
                        <a:buSzTx/>
                        <a:buFontTx/>
                        <a:buNone/>
                      </a:pPr>
                      <a:r>
                        <a:rPr lang="en-US" spc="70" baseline="0">
                          <a:latin typeface="Roboto"/>
                          <a:ea typeface="Roboto"/>
                        </a:rPr>
                        <a:t>Extended support end date (additional 3 years)</a:t>
                      </a:r>
                    </a:p>
                  </a:txBody>
                  <a:tcPr anchor="ctr"/>
                </a:tc>
                <a:extLst>
                  <a:ext uri="{0D108BD9-81ED-4DB2-BD59-A6C34878D82A}">
                    <a16:rowId xmlns:a16="http://schemas.microsoft.com/office/drawing/2014/main" val="1591970164"/>
                  </a:ext>
                </a:extLst>
              </a:tr>
              <a:tr h="426598">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RHEL/Oracle Linux Version 6 (N-3)</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March 2021</a:t>
                      </a:r>
                    </a:p>
                  </a:txBody>
                  <a:tcPr anchor="ctr"/>
                </a:tc>
                <a:tc>
                  <a:txBody>
                    <a:bodyPr/>
                    <a:lstStyle/>
                    <a:p>
                      <a:pPr marL="0" marR="0" lvl="0" indent="0" algn="l" rtl="0" eaLnBrk="1" fontAlgn="auto" latinLnBrk="0" hangingPunct="1">
                        <a:lnSpc>
                          <a:spcPct val="100000"/>
                        </a:lnSpc>
                        <a:spcBef>
                          <a:spcPts val="0"/>
                        </a:spcBef>
                        <a:spcAft>
                          <a:spcPts val="0"/>
                        </a:spcAft>
                        <a:buClrTx/>
                        <a:buSzTx/>
                        <a:buFontTx/>
                        <a:buNone/>
                      </a:pPr>
                      <a:r>
                        <a:rPr lang="en-US">
                          <a:latin typeface="Roboto"/>
                          <a:ea typeface="Roboto"/>
                        </a:rPr>
                        <a:t>December 2024</a:t>
                      </a:r>
                    </a:p>
                  </a:txBody>
                  <a:tcPr anchor="ctr"/>
                </a:tc>
                <a:extLst>
                  <a:ext uri="{0D108BD9-81ED-4DB2-BD59-A6C34878D82A}">
                    <a16:rowId xmlns:a16="http://schemas.microsoft.com/office/drawing/2014/main" val="3662537467"/>
                  </a:ext>
                </a:extLst>
              </a:tr>
              <a:tr h="426598">
                <a:tc>
                  <a:txBody>
                    <a:bodyPr/>
                    <a:lstStyle/>
                    <a:p>
                      <a:r>
                        <a:rPr lang="en-US">
                          <a:latin typeface="Roboto"/>
                          <a:ea typeface="Roboto"/>
                        </a:rPr>
                        <a:t>RHEL/Oracle Linux Version 7 (N-4)</a:t>
                      </a:r>
                      <a:endParaRPr lang="en-US">
                        <a:latin typeface="Roboto" panose="02000000000000000000" pitchFamily="2" charset="0"/>
                        <a:ea typeface="Roboto" panose="02000000000000000000" pitchFamily="2" charset="0"/>
                      </a:endParaRPr>
                    </a:p>
                  </a:txBody>
                  <a:tcPr anchor="ctr"/>
                </a:tc>
                <a:tc>
                  <a:txBody>
                    <a:bodyPr/>
                    <a:lstStyle/>
                    <a:p>
                      <a:r>
                        <a:rPr lang="en-US">
                          <a:latin typeface="Roboto"/>
                          <a:ea typeface="Roboto"/>
                        </a:rPr>
                        <a:t>December 2024</a:t>
                      </a:r>
                    </a:p>
                  </a:txBody>
                  <a:tcPr anchor="ctr"/>
                </a:tc>
                <a:tc>
                  <a:txBody>
                    <a:bodyPr/>
                    <a:lstStyle/>
                    <a:p>
                      <a:r>
                        <a:rPr lang="en-US" dirty="0">
                          <a:latin typeface="Roboto"/>
                          <a:ea typeface="Roboto"/>
                        </a:rPr>
                        <a:t>July 2029</a:t>
                      </a:r>
                    </a:p>
                  </a:txBody>
                  <a:tcPr anchor="ctr"/>
                </a:tc>
                <a:extLst>
                  <a:ext uri="{0D108BD9-81ED-4DB2-BD59-A6C34878D82A}">
                    <a16:rowId xmlns:a16="http://schemas.microsoft.com/office/drawing/2014/main" val="3881923140"/>
                  </a:ext>
                </a:extLst>
              </a:tr>
            </a:tbl>
          </a:graphicData>
        </a:graphic>
      </p:graphicFrame>
    </p:spTree>
    <p:extLst>
      <p:ext uri="{BB962C8B-B14F-4D97-AF65-F5344CB8AC3E}">
        <p14:creationId xmlns:p14="http://schemas.microsoft.com/office/powerpoint/2010/main" val="38111280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13014C-101F-8F8B-29B8-F299A49216BF}"/>
              </a:ext>
            </a:extLst>
          </p:cNvPr>
          <p:cNvSpPr>
            <a:spLocks noGrp="1"/>
          </p:cNvSpPr>
          <p:nvPr>
            <p:ph type="title"/>
          </p:nvPr>
        </p:nvSpPr>
        <p:spPr>
          <a:xfrm>
            <a:off x="684054" y="767534"/>
            <a:ext cx="10795612" cy="643905"/>
          </a:xfrm>
        </p:spPr>
        <p:txBody>
          <a:bodyPr/>
          <a:lstStyle/>
          <a:p>
            <a:r>
              <a:rPr lang="en-US">
                <a:latin typeface="Roboto"/>
                <a:ea typeface="Roboto"/>
                <a:cs typeface="Roboto"/>
              </a:rPr>
              <a:t>Big News!  Microsoft Server 2025 &amp; RHEL/OL 10 Release </a:t>
            </a:r>
          </a:p>
        </p:txBody>
      </p:sp>
      <p:sp>
        <p:nvSpPr>
          <p:cNvPr id="3" name="Content Placeholder 2">
            <a:extLst>
              <a:ext uri="{FF2B5EF4-FFF2-40B4-BE49-F238E27FC236}">
                <a16:creationId xmlns:a16="http://schemas.microsoft.com/office/drawing/2014/main" id="{0F972AB2-60D8-53E7-7534-F2F091E60E7A}"/>
              </a:ext>
            </a:extLst>
          </p:cNvPr>
          <p:cNvSpPr>
            <a:spLocks noGrp="1"/>
          </p:cNvSpPr>
          <p:nvPr>
            <p:ph idx="1"/>
          </p:nvPr>
        </p:nvSpPr>
        <p:spPr>
          <a:xfrm>
            <a:off x="684430" y="1781223"/>
            <a:ext cx="10795236" cy="3290965"/>
          </a:xfrm>
        </p:spPr>
        <p:txBody>
          <a:bodyPr vert="horz" lIns="91440" tIns="45720" rIns="91440" bIns="45720" rtlCol="0" anchor="t">
            <a:noAutofit/>
          </a:bodyPr>
          <a:lstStyle/>
          <a:p>
            <a:r>
              <a:rPr lang="en-US" sz="2400"/>
              <a:t>Server 2025/RHEL-OL10 is moving through the security hardening process and is expected to be available to agencies by March 2026</a:t>
            </a:r>
          </a:p>
          <a:p>
            <a:endParaRPr lang="en-US" sz="2400" b="0"/>
          </a:p>
          <a:p>
            <a:r>
              <a:rPr lang="en-US" sz="2400" b="0">
                <a:latin typeface="Roboto"/>
                <a:ea typeface="Roboto"/>
                <a:cs typeface="Roboto"/>
              </a:rPr>
              <a:t>New or update server requests available on the service catalog in March</a:t>
            </a:r>
          </a:p>
          <a:p>
            <a:pPr marL="342900" indent="-342900">
              <a:buFont typeface="Arial" panose="020B0604020202020204" pitchFamily="34" charset="0"/>
              <a:buChar char="•"/>
            </a:pPr>
            <a:r>
              <a:rPr lang="en-US" sz="2400" b="0"/>
              <a:t>Microsoft Windows: OS2022, OS2025</a:t>
            </a:r>
          </a:p>
          <a:p>
            <a:pPr marL="342900" indent="-342900">
              <a:buFont typeface="Arial" panose="020B0604020202020204" pitchFamily="34" charset="0"/>
              <a:buChar char="•"/>
            </a:pPr>
            <a:r>
              <a:rPr lang="en-US" sz="2400" b="0"/>
              <a:t>RedHat and Oracle Linux: Linux 9, Linux 10</a:t>
            </a:r>
          </a:p>
          <a:p>
            <a:endParaRPr lang="en-US" sz="2400" b="0"/>
          </a:p>
          <a:p>
            <a:endParaRPr lang="en-US" sz="2400" b="0">
              <a:latin typeface="Roboto"/>
              <a:ea typeface="Roboto"/>
              <a:cs typeface="Roboto"/>
            </a:endParaRPr>
          </a:p>
          <a:p>
            <a:endParaRPr lang="en-US" sz="2400" b="0"/>
          </a:p>
          <a:p>
            <a:endParaRPr lang="en-US" sz="2400" b="0"/>
          </a:p>
        </p:txBody>
      </p:sp>
    </p:spTree>
    <p:extLst>
      <p:ext uri="{BB962C8B-B14F-4D97-AF65-F5344CB8AC3E}">
        <p14:creationId xmlns:p14="http://schemas.microsoft.com/office/powerpoint/2010/main" val="4914588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15BEAB1-B930-3AF6-60F3-23F0F103D347}"/>
              </a:ext>
            </a:extLst>
          </p:cNvPr>
          <p:cNvSpPr>
            <a:spLocks noGrp="1"/>
          </p:cNvSpPr>
          <p:nvPr>
            <p:ph type="title"/>
          </p:nvPr>
        </p:nvSpPr>
        <p:spPr>
          <a:xfrm>
            <a:off x="731072" y="388981"/>
            <a:ext cx="10515600" cy="815876"/>
          </a:xfrm>
        </p:spPr>
        <p:txBody>
          <a:bodyPr/>
          <a:lstStyle/>
          <a:p>
            <a:r>
              <a:rPr lang="en-US">
                <a:latin typeface="Roboto"/>
                <a:ea typeface="Roboto"/>
                <a:cs typeface="Roboto"/>
              </a:rPr>
              <a:t>Extended Security Updates</a:t>
            </a:r>
            <a:endParaRPr lang="en-US">
              <a:cs typeface="Roboto"/>
            </a:endParaRPr>
          </a:p>
        </p:txBody>
      </p:sp>
      <p:sp>
        <p:nvSpPr>
          <p:cNvPr id="3" name="Content Placeholder 2">
            <a:extLst>
              <a:ext uri="{FF2B5EF4-FFF2-40B4-BE49-F238E27FC236}">
                <a16:creationId xmlns:a16="http://schemas.microsoft.com/office/drawing/2014/main" id="{2A02AE75-78DF-88C4-21F4-2A8DBDA6F6F7}"/>
              </a:ext>
            </a:extLst>
          </p:cNvPr>
          <p:cNvSpPr>
            <a:spLocks noGrp="1"/>
          </p:cNvSpPr>
          <p:nvPr>
            <p:ph sz="half" idx="1"/>
          </p:nvPr>
        </p:nvSpPr>
        <p:spPr>
          <a:xfrm>
            <a:off x="623945" y="1138294"/>
            <a:ext cx="10729855" cy="4886583"/>
          </a:xfrm>
        </p:spPr>
        <p:txBody>
          <a:bodyPr vert="horz" lIns="91440" tIns="45720" rIns="91440" bIns="45720" rtlCol="0" anchor="t">
            <a:noAutofit/>
          </a:bodyPr>
          <a:lstStyle/>
          <a:p>
            <a:r>
              <a:rPr lang="en-US">
                <a:latin typeface="Roboto"/>
                <a:ea typeface="Roboto"/>
                <a:cs typeface="Roboto"/>
              </a:rPr>
              <a:t>Server 2012 is in its final year of extended security updates (ESU), ending October 2026</a:t>
            </a:r>
          </a:p>
          <a:p>
            <a:pPr marL="285750" indent="-285750">
              <a:buFont typeface="Arial" panose="020B0604020202020204" pitchFamily="34" charset="0"/>
              <a:buChar char="•"/>
            </a:pPr>
            <a:r>
              <a:rPr lang="en-US" b="0">
                <a:latin typeface="Roboto"/>
                <a:ea typeface="Roboto"/>
                <a:cs typeface="Roboto"/>
              </a:rPr>
              <a:t>After October 2026, OS2012 will be end-of-life with no support</a:t>
            </a:r>
          </a:p>
          <a:p>
            <a:pPr marL="285750" indent="-285750">
              <a:buFont typeface="Arial" panose="020B0604020202020204" pitchFamily="34" charset="0"/>
              <a:buChar char="•"/>
            </a:pPr>
            <a:r>
              <a:rPr lang="en-US" b="0">
                <a:latin typeface="Roboto"/>
                <a:ea typeface="Roboto"/>
                <a:cs typeface="Roboto"/>
              </a:rPr>
              <a:t>56 remaining instances of OS2012</a:t>
            </a:r>
            <a:endParaRPr lang="en-US" b="0">
              <a:latin typeface="Roboto"/>
              <a:ea typeface="Roboto"/>
            </a:endParaRPr>
          </a:p>
          <a:p>
            <a:pPr marL="285750" indent="-285750">
              <a:buFont typeface="Arial" panose="020B0604020202020204" pitchFamily="34" charset="0"/>
              <a:buChar char="•"/>
            </a:pPr>
            <a:endParaRPr lang="en-US">
              <a:latin typeface="Roboto"/>
              <a:ea typeface="Roboto"/>
              <a:cs typeface="Roboto"/>
            </a:endParaRPr>
          </a:p>
          <a:p>
            <a:r>
              <a:rPr lang="en-US">
                <a:latin typeface="Roboto"/>
                <a:ea typeface="Roboto"/>
                <a:cs typeface="Roboto"/>
              </a:rPr>
              <a:t>Server 2016 is in its last year of full support, ending January 2027. </a:t>
            </a:r>
          </a:p>
          <a:p>
            <a:pPr marL="285750" indent="-285750">
              <a:buFont typeface="Arial" panose="020B0604020202020204" pitchFamily="34" charset="0"/>
              <a:buChar char="•"/>
            </a:pPr>
            <a:r>
              <a:rPr lang="en-US" b="0">
                <a:latin typeface="Roboto"/>
                <a:ea typeface="Roboto"/>
                <a:cs typeface="Roboto"/>
              </a:rPr>
              <a:t>Extended support through ESU is expected to be available starting in January 2027 </a:t>
            </a:r>
          </a:p>
          <a:p>
            <a:pPr marL="742950" lvl="1" indent="-285750">
              <a:buFont typeface="Arial" panose="020B0604020202020204" pitchFamily="34" charset="0"/>
              <a:buChar char="•"/>
            </a:pPr>
            <a:r>
              <a:rPr lang="en-US">
                <a:latin typeface="Roboto"/>
                <a:ea typeface="Roboto"/>
                <a:cs typeface="Roboto"/>
              </a:rPr>
              <a:t>ESU has not yet been announced by Microsoft</a:t>
            </a:r>
            <a:endParaRPr lang="en-US" b="0">
              <a:latin typeface="Roboto"/>
              <a:ea typeface="Roboto"/>
              <a:cs typeface="Roboto"/>
            </a:endParaRPr>
          </a:p>
          <a:p>
            <a:pPr marL="285750" indent="-285750">
              <a:buFont typeface="Arial" panose="020B0604020202020204" pitchFamily="34" charset="0"/>
              <a:buChar char="•"/>
            </a:pPr>
            <a:r>
              <a:rPr lang="en-US" b="0">
                <a:latin typeface="Roboto"/>
                <a:ea typeface="Roboto"/>
                <a:cs typeface="Roboto"/>
              </a:rPr>
              <a:t>210 remaining instances of OS2016</a:t>
            </a:r>
          </a:p>
          <a:p>
            <a:endParaRPr lang="en-US" b="0">
              <a:latin typeface="Roboto"/>
              <a:ea typeface="Roboto"/>
              <a:cs typeface="Roboto"/>
            </a:endParaRPr>
          </a:p>
          <a:p>
            <a:r>
              <a:rPr lang="en-US" b="0">
                <a:latin typeface="Roboto"/>
                <a:ea typeface="Roboto"/>
                <a:cs typeface="Roboto"/>
              </a:rPr>
              <a:t>Azure Arc agents to be deployed to OS2016 servers during 2026 to be ready for OS2016 ESU</a:t>
            </a:r>
          </a:p>
          <a:p>
            <a:endParaRPr lang="en-US" b="0">
              <a:latin typeface="Roboto"/>
              <a:ea typeface="Roboto"/>
              <a:cs typeface="Roboto"/>
            </a:endParaRPr>
          </a:p>
          <a:p>
            <a:r>
              <a:rPr lang="en-US" b="0">
                <a:latin typeface="Roboto"/>
                <a:ea typeface="Roboto"/>
                <a:cs typeface="Roboto"/>
              </a:rPr>
              <a:t>ESU is a cost item to the Agencies – avoid the cost by remediating!</a:t>
            </a:r>
            <a:endParaRPr lang="en-US" b="0">
              <a:cs typeface="Roboto"/>
            </a:endParaRPr>
          </a:p>
          <a:p>
            <a:endParaRPr lang="en-US">
              <a:cs typeface="Roboto"/>
            </a:endParaRPr>
          </a:p>
          <a:p>
            <a:endParaRPr lang="en-US">
              <a:cs typeface="Roboto"/>
            </a:endParaRPr>
          </a:p>
          <a:p>
            <a:endParaRPr lang="en-US">
              <a:cs typeface="Roboto"/>
            </a:endParaRPr>
          </a:p>
        </p:txBody>
      </p:sp>
    </p:spTree>
    <p:extLst>
      <p:ext uri="{BB962C8B-B14F-4D97-AF65-F5344CB8AC3E}">
        <p14:creationId xmlns:p14="http://schemas.microsoft.com/office/powerpoint/2010/main" val="32345737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61EA-6E5B-5A71-1766-7B81E99F5227}"/>
              </a:ext>
            </a:extLst>
          </p:cNvPr>
          <p:cNvSpPr>
            <a:spLocks noGrp="1"/>
          </p:cNvSpPr>
          <p:nvPr>
            <p:ph type="title"/>
          </p:nvPr>
        </p:nvSpPr>
        <p:spPr>
          <a:xfrm>
            <a:off x="609599" y="238805"/>
            <a:ext cx="10515600" cy="1325563"/>
          </a:xfrm>
        </p:spPr>
        <p:txBody>
          <a:bodyPr/>
          <a:lstStyle/>
          <a:p>
            <a:r>
              <a:rPr lang="en-US"/>
              <a:t>Refresh project initiation</a:t>
            </a:r>
          </a:p>
        </p:txBody>
      </p:sp>
      <p:sp>
        <p:nvSpPr>
          <p:cNvPr id="7" name="Content Placeholder 2">
            <a:extLst>
              <a:ext uri="{FF2B5EF4-FFF2-40B4-BE49-F238E27FC236}">
                <a16:creationId xmlns:a16="http://schemas.microsoft.com/office/drawing/2014/main" id="{924E1DF3-7EBE-FF1B-E7E6-F98A737E83BB}"/>
              </a:ext>
            </a:extLst>
          </p:cNvPr>
          <p:cNvSpPr txBox="1">
            <a:spLocks/>
          </p:cNvSpPr>
          <p:nvPr/>
        </p:nvSpPr>
        <p:spPr>
          <a:xfrm>
            <a:off x="609599" y="1238206"/>
            <a:ext cx="10607900" cy="486638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accent3"/>
              </a:buClr>
              <a:buFontTx/>
              <a:buNone/>
              <a:defRPr sz="2000" b="1" kern="1200">
                <a:solidFill>
                  <a:schemeClr val="tx1"/>
                </a:solidFill>
                <a:latin typeface="Roboto" panose="02000000000000000000" pitchFamily="2" charset="0"/>
                <a:ea typeface="Roboto" panose="02000000000000000000" pitchFamily="2" charset="0"/>
                <a:cs typeface="+mn-cs"/>
              </a:defRPr>
            </a:lvl1pPr>
            <a:lvl2pPr marL="457200" indent="0" algn="l" defTabSz="914400" rtl="0" eaLnBrk="1" latinLnBrk="0" hangingPunct="1">
              <a:lnSpc>
                <a:spcPct val="90000"/>
              </a:lnSpc>
              <a:spcBef>
                <a:spcPts val="500"/>
              </a:spcBef>
              <a:buClr>
                <a:schemeClr val="accent3"/>
              </a:buClr>
              <a:buFontTx/>
              <a:buNone/>
              <a:defRPr sz="18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Clr>
                <a:schemeClr val="accent3"/>
              </a:buClr>
              <a:buFont typeface="Wingdings" pitchFamily="2" charset="2"/>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r>
              <a:rPr kumimoji="0" lang="en-US" sz="2000" b="0" i="0" u="none" strike="noStrike" kern="1200" cap="none" spc="0" normalizeH="0" baseline="0" noProof="0">
                <a:ln>
                  <a:noFill/>
                </a:ln>
                <a:solidFill>
                  <a:srgbClr val="414041"/>
                </a:solidFill>
                <a:effectLst/>
                <a:uLnTx/>
                <a:uFillTx/>
                <a:latin typeface="Roboto"/>
                <a:ea typeface="Roboto"/>
                <a:cs typeface="Roboto"/>
              </a:rPr>
              <a:t>We have, for the first time, two environments managed by two different suppliers.  Each have different upgrade paths and processes: </a:t>
            </a:r>
          </a:p>
          <a:p>
            <a:pPr marL="0" marR="0" lvl="0" indent="0" algn="l" defTabSz="914400" rtl="0" eaLnBrk="1" fontAlgn="auto" latinLnBrk="0" hangingPunct="1">
              <a:lnSpc>
                <a:spcPct val="90000"/>
              </a:lnSpc>
              <a:spcBef>
                <a:spcPts val="1000"/>
              </a:spcBef>
              <a:spcAft>
                <a:spcPts val="0"/>
              </a:spcAft>
              <a:buClr>
                <a:srgbClr val="920075"/>
              </a:buClr>
              <a:buSzTx/>
              <a:buFontTx/>
              <a:buNone/>
              <a:tabLst/>
              <a:defRPr/>
            </a:pPr>
            <a:endParaRPr kumimoji="0" lang="en-US" sz="2000" b="0" i="0" u="none" strike="noStrike" kern="1200" cap="none" spc="0" normalizeH="0" baseline="0" noProof="0">
              <a:ln>
                <a:noFill/>
              </a:ln>
              <a:solidFill>
                <a:srgbClr val="414041"/>
              </a:solidFill>
              <a:effectLst/>
              <a:uLnTx/>
              <a:uFillTx/>
              <a:latin typeface="Roboto"/>
              <a:ea typeface="Roboto"/>
              <a:cs typeface="Roboto"/>
            </a:endParaRP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2000" b="1" i="0" u="none" strike="noStrike" kern="1200" cap="none" spc="0" normalizeH="0" baseline="0" noProof="0">
                <a:ln>
                  <a:noFill/>
                </a:ln>
                <a:solidFill>
                  <a:srgbClr val="414041"/>
                </a:solidFill>
                <a:effectLst/>
                <a:uLnTx/>
                <a:uFillTx/>
                <a:latin typeface="Roboto"/>
                <a:ea typeface="Roboto"/>
                <a:cs typeface="Roboto"/>
              </a:rPr>
              <a:t>Managed by Unisys via ARCP Project </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Commonwealth of Virginia (COV) data centers (VMWare, PCA, Physical)</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Oracle Cloud Infrastructure (OCI) public cloud</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Amazon Web Services (AWS) public cloud</a:t>
            </a:r>
          </a:p>
          <a:p>
            <a:pPr marL="457200" marR="0" lvl="1" indent="0" algn="l" defTabSz="914400" rtl="0" eaLnBrk="1" fontAlgn="auto" latinLnBrk="0" hangingPunct="1">
              <a:lnSpc>
                <a:spcPct val="90000"/>
              </a:lnSpc>
              <a:spcBef>
                <a:spcPts val="500"/>
              </a:spcBef>
              <a:spcAft>
                <a:spcPts val="0"/>
              </a:spcAft>
              <a:buClr>
                <a:srgbClr val="920075"/>
              </a:buClr>
              <a:buSzTx/>
              <a:buFontTx/>
              <a:buNone/>
              <a:tabLst/>
              <a:defRPr/>
            </a:pPr>
            <a:endParaRPr kumimoji="0" lang="en-US" sz="1800" b="0" i="0" u="none" strike="noStrike" kern="1200" cap="none" spc="0" normalizeH="0" baseline="0" noProof="0">
              <a:ln>
                <a:noFill/>
              </a:ln>
              <a:solidFill>
                <a:srgbClr val="414041"/>
              </a:solidFill>
              <a:effectLst/>
              <a:uLnTx/>
              <a:uFillTx/>
              <a:latin typeface="Roboto"/>
              <a:ea typeface="Roboto"/>
              <a:cs typeface="Roboto"/>
            </a:endParaRP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Agencies will be contacted by the Unisys ARCP project manager </a:t>
            </a: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Contact your BRM or VITA SSDC Service Owner for upgrade activity</a:t>
            </a:r>
          </a:p>
          <a:p>
            <a:pPr marL="457200" marR="0" lvl="1" indent="0" algn="l" defTabSz="914400" rtl="0" eaLnBrk="1" fontAlgn="auto" latinLnBrk="0" hangingPunct="1">
              <a:lnSpc>
                <a:spcPct val="90000"/>
              </a:lnSpc>
              <a:spcBef>
                <a:spcPts val="500"/>
              </a:spcBef>
              <a:spcAft>
                <a:spcPts val="0"/>
              </a:spcAft>
              <a:buClr>
                <a:srgbClr val="920075"/>
              </a:buClr>
              <a:buSzTx/>
              <a:buFontTx/>
              <a:buNone/>
              <a:tabLst/>
              <a:defRPr/>
            </a:pPr>
            <a:endParaRPr kumimoji="0" lang="en-US" sz="1800" b="0" i="0" u="none" strike="noStrike" kern="1200" cap="none" spc="0" normalizeH="0" baseline="0" noProof="0">
              <a:ln>
                <a:noFill/>
              </a:ln>
              <a:solidFill>
                <a:srgbClr val="414041"/>
              </a:solidFill>
              <a:effectLst/>
              <a:uLnTx/>
              <a:uFillTx/>
              <a:latin typeface="Roboto"/>
              <a:ea typeface="Roboto"/>
              <a:cs typeface="Roboto"/>
            </a:endParaRPr>
          </a:p>
          <a:p>
            <a:pPr marL="342900" marR="0" lvl="0" indent="-34290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Char char="•"/>
              <a:tabLst/>
              <a:defRPr/>
            </a:pPr>
            <a:r>
              <a:rPr kumimoji="0" lang="en-US" sz="2000" b="1" i="0" u="none" strike="noStrike" kern="1200" cap="none" spc="0" normalizeH="0" baseline="0" noProof="0">
                <a:ln>
                  <a:noFill/>
                </a:ln>
                <a:solidFill>
                  <a:srgbClr val="414041"/>
                </a:solidFill>
                <a:effectLst/>
                <a:uLnTx/>
                <a:uFillTx/>
                <a:latin typeface="Roboto"/>
                <a:ea typeface="Roboto"/>
                <a:cs typeface="Roboto"/>
              </a:rPr>
              <a:t>Managed by NTT Data via RFS/DMND </a:t>
            </a:r>
          </a:p>
          <a:p>
            <a:pPr marL="800100" marR="0" lvl="1"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Microsoft Azure Public Cloud</a:t>
            </a:r>
          </a:p>
          <a:p>
            <a:pPr marL="1485900" marR="0" lvl="2" indent="-342900" algn="l" defTabSz="914400" rtl="0" eaLnBrk="1" fontAlgn="auto" latinLnBrk="0" hangingPunct="1">
              <a:lnSpc>
                <a:spcPct val="90000"/>
              </a:lnSpc>
              <a:spcBef>
                <a:spcPts val="500"/>
              </a:spcBef>
              <a:spcAft>
                <a:spcPts val="0"/>
              </a:spcAft>
              <a:buClr>
                <a:srgbClr val="920075"/>
              </a:buClr>
              <a:buSzTx/>
              <a:buFont typeface="Arial" panose="020B0604020202020204" pitchFamily="34" charset="0"/>
              <a:buChar char="•"/>
              <a:tabLst/>
              <a:defRPr/>
            </a:pPr>
            <a:r>
              <a:rPr kumimoji="0" lang="en-US" sz="1800" b="0" i="0" u="none" strike="noStrike" kern="1200" cap="none" spc="0" normalizeH="0" baseline="0" noProof="0">
                <a:ln>
                  <a:noFill/>
                </a:ln>
                <a:solidFill>
                  <a:srgbClr val="414041"/>
                </a:solidFill>
                <a:effectLst/>
                <a:uLnTx/>
                <a:uFillTx/>
                <a:latin typeface="Roboto"/>
                <a:ea typeface="Roboto"/>
                <a:cs typeface="Roboto"/>
              </a:rPr>
              <a:t>DMND for upgrade is zero-cost unless there are other non-upgrade activities added</a:t>
            </a:r>
          </a:p>
        </p:txBody>
      </p:sp>
    </p:spTree>
    <p:extLst>
      <p:ext uri="{BB962C8B-B14F-4D97-AF65-F5344CB8AC3E}">
        <p14:creationId xmlns:p14="http://schemas.microsoft.com/office/powerpoint/2010/main" val="25772079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E636E-179C-954E-8A98-612E359566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9B86E-3AC5-2F40-8399-E6CB781F9E36}"/>
              </a:ext>
            </a:extLst>
          </p:cNvPr>
          <p:cNvSpPr>
            <a:spLocks noGrp="1"/>
          </p:cNvSpPr>
          <p:nvPr>
            <p:ph type="title"/>
          </p:nvPr>
        </p:nvSpPr>
        <p:spPr>
          <a:xfrm>
            <a:off x="838202" y="405149"/>
            <a:ext cx="10515600" cy="654512"/>
          </a:xfrm>
        </p:spPr>
        <p:txBody>
          <a:bodyPr/>
          <a:lstStyle/>
          <a:p>
            <a:r>
              <a:rPr lang="en-US"/>
              <a:t>Types of OS Upgrades</a:t>
            </a:r>
          </a:p>
        </p:txBody>
      </p:sp>
      <p:sp>
        <p:nvSpPr>
          <p:cNvPr id="3" name="Content Placeholder 2">
            <a:extLst>
              <a:ext uri="{FF2B5EF4-FFF2-40B4-BE49-F238E27FC236}">
                <a16:creationId xmlns:a16="http://schemas.microsoft.com/office/drawing/2014/main" id="{953B7F91-F400-70A8-9FD6-23DD41AA214D}"/>
              </a:ext>
            </a:extLst>
          </p:cNvPr>
          <p:cNvSpPr>
            <a:spLocks noGrp="1"/>
          </p:cNvSpPr>
          <p:nvPr>
            <p:ph sz="half" idx="1"/>
          </p:nvPr>
        </p:nvSpPr>
        <p:spPr>
          <a:xfrm>
            <a:off x="668353" y="1292830"/>
            <a:ext cx="5498334" cy="4738678"/>
          </a:xfrm>
        </p:spPr>
        <p:txBody>
          <a:bodyPr vert="horz" lIns="91440" tIns="45720" rIns="91440" bIns="45720" rtlCol="0" anchor="t">
            <a:noAutofit/>
          </a:bodyPr>
          <a:lstStyle/>
          <a:p>
            <a:r>
              <a:rPr lang="en-US" sz="1800">
                <a:latin typeface="Roboto"/>
                <a:ea typeface="Roboto"/>
                <a:cs typeface="Roboto"/>
              </a:rPr>
              <a:t>In-place upgrades:  </a:t>
            </a:r>
            <a:endParaRPr lang="en-US" sz="1800"/>
          </a:p>
          <a:p>
            <a:r>
              <a:rPr lang="en-US" sz="1800" b="0">
                <a:latin typeface="Roboto"/>
                <a:ea typeface="Roboto"/>
                <a:cs typeface="Roboto"/>
              </a:rPr>
              <a:t>The existing server is upgraded to a new version.  </a:t>
            </a:r>
            <a:endParaRPr lang="en-US" sz="1800"/>
          </a:p>
          <a:p>
            <a:pPr marL="342900" indent="-342900">
              <a:buFont typeface="Arial" panose="020B0604020202020204" pitchFamily="34" charset="0"/>
              <a:buChar char="•"/>
            </a:pPr>
            <a:r>
              <a:rPr lang="en-US" sz="1800" b="0">
                <a:latin typeface="Roboto"/>
                <a:ea typeface="Roboto"/>
                <a:cs typeface="Roboto"/>
              </a:rPr>
              <a:t>In-place upgrade should be discussed with the upgrade team first.</a:t>
            </a:r>
            <a:endParaRPr lang="en-US" sz="2400">
              <a:latin typeface="Roboto"/>
              <a:ea typeface="Roboto"/>
              <a:cs typeface="Roboto"/>
            </a:endParaRPr>
          </a:p>
          <a:p>
            <a:pPr marL="342900" indent="-342900">
              <a:buFont typeface="Arial" panose="020B0604020202020204" pitchFamily="34" charset="0"/>
              <a:buChar char="•"/>
            </a:pPr>
            <a:r>
              <a:rPr lang="en-US" sz="1800">
                <a:latin typeface="Roboto"/>
                <a:ea typeface="Roboto"/>
                <a:cs typeface="Roboto"/>
              </a:rPr>
              <a:t>Duration: </a:t>
            </a:r>
            <a:r>
              <a:rPr lang="en-US" sz="1800" b="0">
                <a:latin typeface="Roboto"/>
                <a:ea typeface="Roboto"/>
                <a:cs typeface="Roboto"/>
              </a:rPr>
              <a:t>Typically, 4-6 hours, depending on complexity and patching updates needed.  Snapshot taken with roll-back in minutes.  </a:t>
            </a:r>
            <a:endParaRPr lang="en-US"/>
          </a:p>
          <a:p>
            <a:pPr marL="342900" indent="-342900">
              <a:buFont typeface="Arial" panose="020B0604020202020204" pitchFamily="34" charset="0"/>
              <a:buChar char="•"/>
            </a:pPr>
            <a:r>
              <a:rPr lang="en-US" sz="1800">
                <a:latin typeface="Roboto"/>
                <a:ea typeface="Roboto"/>
                <a:cs typeface="Roboto"/>
              </a:rPr>
              <a:t>Testing: </a:t>
            </a:r>
            <a:r>
              <a:rPr lang="en-US" sz="1800" b="0">
                <a:latin typeface="Roboto"/>
                <a:ea typeface="Roboto"/>
                <a:cs typeface="Roboto"/>
              </a:rPr>
              <a:t>The agency should provide testers and server owner to be available after the in-place upgrade period.  </a:t>
            </a:r>
          </a:p>
          <a:p>
            <a:pPr marL="342900" indent="-342900">
              <a:buFont typeface="Arial" panose="020B0604020202020204" pitchFamily="34" charset="0"/>
              <a:buChar char="•"/>
            </a:pPr>
            <a:r>
              <a:rPr lang="en-US" sz="1800">
                <a:latin typeface="Roboto"/>
                <a:ea typeface="Roboto"/>
                <a:cs typeface="Roboto"/>
              </a:rPr>
              <a:t>In-place upgrades may result in vulnerability remnants of older OS versions, unsupported .NET versions, and former Agency apps remaining.</a:t>
            </a:r>
          </a:p>
          <a:p>
            <a:pPr marL="342900" indent="-342900">
              <a:buFont typeface="Arial" panose="020B0604020202020204" pitchFamily="34" charset="0"/>
              <a:buChar char="•"/>
            </a:pPr>
            <a:r>
              <a:rPr lang="en-US" sz="1800" b="0">
                <a:latin typeface="Roboto"/>
                <a:ea typeface="Roboto"/>
                <a:cs typeface="Roboto"/>
              </a:rPr>
              <a:t>Physical server must still be in-support</a:t>
            </a:r>
            <a:endParaRPr lang="en-US" sz="1800" b="0">
              <a:cs typeface="Roboto"/>
            </a:endParaRPr>
          </a:p>
          <a:p>
            <a:endParaRPr lang="en-US" sz="1800">
              <a:cs typeface="Roboto" panose="02000000000000000000" pitchFamily="2" charset="0"/>
            </a:endParaRPr>
          </a:p>
        </p:txBody>
      </p:sp>
      <p:sp>
        <p:nvSpPr>
          <p:cNvPr id="4" name="Content Placeholder 3">
            <a:extLst>
              <a:ext uri="{FF2B5EF4-FFF2-40B4-BE49-F238E27FC236}">
                <a16:creationId xmlns:a16="http://schemas.microsoft.com/office/drawing/2014/main" id="{3CEA7603-DDA3-2667-E43F-5E3EF52E2F78}"/>
              </a:ext>
            </a:extLst>
          </p:cNvPr>
          <p:cNvSpPr>
            <a:spLocks noGrp="1"/>
          </p:cNvSpPr>
          <p:nvPr>
            <p:ph sz="half" idx="2"/>
          </p:nvPr>
        </p:nvSpPr>
        <p:spPr>
          <a:xfrm>
            <a:off x="6172206" y="1293826"/>
            <a:ext cx="5181600" cy="4738678"/>
          </a:xfrm>
        </p:spPr>
        <p:txBody>
          <a:bodyPr vert="horz" lIns="91440" tIns="45720" rIns="91440" bIns="45720" rtlCol="0" anchor="t">
            <a:noAutofit/>
          </a:bodyPr>
          <a:lstStyle/>
          <a:p>
            <a:r>
              <a:rPr lang="en-US" sz="1800" dirty="0">
                <a:latin typeface="Roboto"/>
                <a:ea typeface="Roboto"/>
                <a:cs typeface="Roboto"/>
              </a:rPr>
              <a:t>New server migration: </a:t>
            </a:r>
            <a:endParaRPr lang="en-US" sz="1800" dirty="0"/>
          </a:p>
          <a:p>
            <a:r>
              <a:rPr lang="en-US" sz="1800" b="0" dirty="0">
                <a:latin typeface="Roboto"/>
                <a:ea typeface="Roboto"/>
                <a:cs typeface="Roboto"/>
              </a:rPr>
              <a:t>The current server is replaced with a new server.</a:t>
            </a:r>
            <a:endParaRPr lang="en-US" sz="1800" dirty="0"/>
          </a:p>
          <a:p>
            <a:pPr marL="342900" indent="-342900">
              <a:buFont typeface="Arial" panose="020B0604020202020204" pitchFamily="34" charset="0"/>
              <a:buChar char="•"/>
            </a:pPr>
            <a:r>
              <a:rPr lang="en-US" sz="1800" dirty="0">
                <a:latin typeface="Roboto"/>
                <a:ea typeface="Roboto"/>
                <a:cs typeface="Roboto"/>
              </a:rPr>
              <a:t>Agency request: </a:t>
            </a:r>
            <a:r>
              <a:rPr lang="en-US" sz="1800" b="0" dirty="0">
                <a:latin typeface="Roboto"/>
                <a:ea typeface="Roboto"/>
                <a:cs typeface="Roboto"/>
              </a:rPr>
              <a:t>A new server should be ordered through the service catalog. </a:t>
            </a:r>
          </a:p>
          <a:p>
            <a:pPr marL="342900" indent="-342900">
              <a:buFont typeface="Arial" panose="020B0604020202020204" pitchFamily="34" charset="0"/>
              <a:buChar char="•"/>
            </a:pPr>
            <a:r>
              <a:rPr lang="en-US" sz="1800" b="0" dirty="0">
                <a:latin typeface="Roboto"/>
                <a:ea typeface="Roboto"/>
                <a:cs typeface="Roboto"/>
              </a:rPr>
              <a:t>Agency installs and tests applications.</a:t>
            </a:r>
          </a:p>
          <a:p>
            <a:pPr marL="342900" indent="-342900">
              <a:buFont typeface="Arial" panose="020B0604020202020204" pitchFamily="34" charset="0"/>
              <a:buChar char="•"/>
            </a:pPr>
            <a:r>
              <a:rPr lang="en-US" sz="1800" b="0" dirty="0">
                <a:latin typeface="Roboto"/>
                <a:ea typeface="Roboto"/>
                <a:cs typeface="Roboto"/>
              </a:rPr>
              <a:t>Agency must submit "</a:t>
            </a:r>
            <a:r>
              <a:rPr lang="en-US" sz="1800" b="0">
                <a:latin typeface="Roboto"/>
                <a:ea typeface="Roboto"/>
                <a:cs typeface="Roboto"/>
              </a:rPr>
              <a:t>Decomm</a:t>
            </a:r>
            <a:r>
              <a:rPr lang="en-US" sz="1800" b="0" dirty="0">
                <a:latin typeface="Roboto"/>
                <a:ea typeface="Roboto"/>
                <a:cs typeface="Roboto"/>
              </a:rPr>
              <a:t> Request"</a:t>
            </a:r>
          </a:p>
          <a:p>
            <a:pPr marL="342900" indent="-342900">
              <a:buFont typeface="Arial" panose="020B0604020202020204" pitchFamily="34" charset="0"/>
              <a:buChar char="•"/>
            </a:pPr>
            <a:r>
              <a:rPr lang="en-US" sz="1800" b="0" dirty="0">
                <a:latin typeface="Roboto"/>
                <a:ea typeface="Roboto"/>
                <a:cs typeface="Roboto"/>
              </a:rPr>
              <a:t>A server migration is advised if: </a:t>
            </a:r>
          </a:p>
          <a:p>
            <a:pPr marL="800100" lvl="1" indent="-342900">
              <a:buFont typeface="Arial" panose="020B0604020202020204" pitchFamily="34" charset="0"/>
              <a:buChar char="•"/>
            </a:pPr>
            <a:r>
              <a:rPr lang="en-US" b="1" dirty="0">
                <a:latin typeface="Roboto"/>
                <a:ea typeface="Roboto"/>
                <a:cs typeface="Roboto"/>
              </a:rPr>
              <a:t>Identified security vulnerabilities cannot be resolved due to end-of-life apps, non-supported app or tool versions</a:t>
            </a:r>
            <a:endParaRPr lang="en-US" b="1" dirty="0">
              <a:cs typeface="Roboto"/>
            </a:endParaRPr>
          </a:p>
          <a:p>
            <a:pPr marL="800100" lvl="1" indent="-342900">
              <a:buFont typeface="Arial" panose="020B0604020202020204" pitchFamily="34" charset="0"/>
              <a:buChar char="•"/>
            </a:pPr>
            <a:r>
              <a:rPr lang="en-US" b="0" dirty="0">
                <a:latin typeface="Roboto"/>
                <a:ea typeface="Roboto"/>
                <a:cs typeface="Roboto"/>
              </a:rPr>
              <a:t>The server cannot be upgraded by </a:t>
            </a:r>
            <a:r>
              <a:rPr lang="en-US" dirty="0">
                <a:latin typeface="Roboto"/>
                <a:ea typeface="Roboto"/>
                <a:cs typeface="Roboto"/>
              </a:rPr>
              <a:t>in-p</a:t>
            </a:r>
            <a:r>
              <a:rPr lang="en-US" b="0" dirty="0">
                <a:latin typeface="Roboto"/>
                <a:ea typeface="Roboto"/>
                <a:cs typeface="Roboto"/>
              </a:rPr>
              <a:t>lace means.</a:t>
            </a:r>
            <a:r>
              <a:rPr lang="en-US" dirty="0">
                <a:latin typeface="Roboto"/>
                <a:ea typeface="Roboto"/>
                <a:cs typeface="Roboto"/>
              </a:rPr>
              <a:t>  Most often if upgrading 3 or more versions up from initial delivery.</a:t>
            </a:r>
          </a:p>
          <a:p>
            <a:pPr marL="800100" lvl="1" indent="-342900">
              <a:buFont typeface="Arial" panose="020B0604020202020204" pitchFamily="34" charset="0"/>
              <a:buChar char="•"/>
            </a:pPr>
            <a:r>
              <a:rPr lang="en-US" dirty="0">
                <a:latin typeface="Roboto"/>
                <a:ea typeface="Roboto"/>
                <a:cs typeface="Roboto"/>
              </a:rPr>
              <a:t>A physical server is end-of-support or end-of-life</a:t>
            </a:r>
          </a:p>
        </p:txBody>
      </p:sp>
    </p:spTree>
    <p:extLst>
      <p:ext uri="{BB962C8B-B14F-4D97-AF65-F5344CB8AC3E}">
        <p14:creationId xmlns:p14="http://schemas.microsoft.com/office/powerpoint/2010/main" val="3602583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28088" y="2896123"/>
            <a:ext cx="4348480" cy="755762"/>
          </a:xfrm>
          <a:prstGeom prst="rect">
            <a:avLst/>
          </a:prstGeom>
        </p:spPr>
        <p:txBody>
          <a:bodyPr vert="horz" wrap="square" lIns="0" tIns="16933" rIns="0" bIns="0" rtlCol="0">
            <a:spAutoFit/>
          </a:bodyPr>
          <a:lstStyle/>
          <a:p>
            <a:pPr marL="16933">
              <a:spcBef>
                <a:spcPts val="133"/>
              </a:spcBef>
            </a:pPr>
            <a:r>
              <a:rPr sz="4800" spc="520"/>
              <a:t>Introductions</a:t>
            </a:r>
            <a:endParaRPr sz="4800"/>
          </a:p>
        </p:txBody>
      </p:sp>
      <p:sp>
        <p:nvSpPr>
          <p:cNvPr id="3" name="object 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86357" defTabSz="1219170">
              <a:spcBef>
                <a:spcPts val="93"/>
              </a:spcBef>
            </a:pPr>
            <a:fld id="{81D60167-4931-47E6-BA6A-407CBD079E47}" type="slidenum">
              <a:rPr kern="0" spc="87" dirty="0"/>
              <a:pPr marL="86357" defTabSz="1219170">
                <a:spcBef>
                  <a:spcPts val="93"/>
                </a:spcBef>
              </a:pPr>
              <a:t>6</a:t>
            </a:fld>
            <a:endParaRPr kern="0" spc="87"/>
          </a:p>
        </p:txBody>
      </p:sp>
      <p:sp>
        <p:nvSpPr>
          <p:cNvPr id="4" name="object 4">
            <a:extLst>
              <a:ext uri="{C183D7F6-B498-43B3-948B-1728B52AA6E4}">
                <adec:decorative xmlns:adec="http://schemas.microsoft.com/office/drawing/2017/decorative" val="1"/>
              </a:ext>
            </a:extLst>
          </p:cNvPr>
          <p:cNvSpPr txBox="1">
            <a:spLocks noGrp="1"/>
          </p:cNvSpPr>
          <p:nvPr>
            <p:ph type="ftr" sz="quarter" idx="5"/>
          </p:nvPr>
        </p:nvSpPr>
        <p:spPr>
          <a:xfrm>
            <a:off x="12672508" y="8518361"/>
            <a:ext cx="2369537" cy="117190"/>
          </a:xfrm>
          <a:prstGeom prst="rect">
            <a:avLst/>
          </a:prstGeom>
        </p:spPr>
        <p:txBody>
          <a:bodyPr vert="horz" wrap="square" lIns="0" tIns="14393" rIns="0" bIns="0" rtlCol="0">
            <a:spAutoFit/>
          </a:bodyPr>
          <a:lstStyle/>
          <a:p>
            <a:pPr marL="16933" defTabSz="1219170">
              <a:spcBef>
                <a:spcPts val="113"/>
              </a:spcBef>
            </a:pPr>
            <a:r>
              <a:rPr kern="0" spc="-27">
                <a:solidFill>
                  <a:prstClr val="white"/>
                </a:solidFill>
              </a:rPr>
              <a:t>©</a:t>
            </a:r>
            <a:r>
              <a:rPr kern="0" spc="73">
                <a:solidFill>
                  <a:prstClr val="white"/>
                </a:solidFill>
              </a:rPr>
              <a:t> </a:t>
            </a:r>
            <a:r>
              <a:rPr kern="0" spc="67">
                <a:solidFill>
                  <a:prstClr val="white"/>
                </a:solidFill>
              </a:rPr>
              <a:t>2026</a:t>
            </a:r>
            <a:r>
              <a:rPr kern="0" spc="73">
                <a:solidFill>
                  <a:prstClr val="white"/>
                </a:solidFill>
              </a:rPr>
              <a:t> </a:t>
            </a:r>
            <a:r>
              <a:rPr kern="0">
                <a:solidFill>
                  <a:prstClr val="white"/>
                </a:solidFill>
              </a:rPr>
              <a:t>KnowBe4,</a:t>
            </a:r>
            <a:r>
              <a:rPr kern="0" spc="80">
                <a:solidFill>
                  <a:prstClr val="white"/>
                </a:solidFill>
              </a:rPr>
              <a:t> </a:t>
            </a:r>
            <a:r>
              <a:rPr kern="0">
                <a:solidFill>
                  <a:prstClr val="white"/>
                </a:solidFill>
              </a:rPr>
              <a:t>Inc.</a:t>
            </a:r>
            <a:r>
              <a:rPr kern="0" spc="73">
                <a:solidFill>
                  <a:prstClr val="white"/>
                </a:solidFill>
              </a:rPr>
              <a:t> </a:t>
            </a:r>
            <a:r>
              <a:rPr kern="0">
                <a:solidFill>
                  <a:prstClr val="white"/>
                </a:solidFill>
              </a:rPr>
              <a:t>All</a:t>
            </a:r>
            <a:r>
              <a:rPr kern="0" spc="73">
                <a:solidFill>
                  <a:prstClr val="white"/>
                </a:solidFill>
              </a:rPr>
              <a:t> </a:t>
            </a:r>
            <a:r>
              <a:rPr kern="0">
                <a:solidFill>
                  <a:prstClr val="white"/>
                </a:solidFill>
              </a:rPr>
              <a:t>rights</a:t>
            </a:r>
            <a:r>
              <a:rPr kern="0" spc="80">
                <a:solidFill>
                  <a:prstClr val="white"/>
                </a:solidFill>
              </a:rPr>
              <a:t> </a:t>
            </a:r>
            <a:r>
              <a:rPr kern="0" spc="-13">
                <a:solidFill>
                  <a:prstClr val="white"/>
                </a:solidFill>
              </a:rPr>
              <a:t>reserved.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3837446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C12D2-6894-FA86-CFF7-7AAF98BEEC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22A2E6-2B00-AFA4-2632-757864658125}"/>
              </a:ext>
            </a:extLst>
          </p:cNvPr>
          <p:cNvSpPr>
            <a:spLocks noGrp="1"/>
          </p:cNvSpPr>
          <p:nvPr>
            <p:ph type="title"/>
          </p:nvPr>
        </p:nvSpPr>
        <p:spPr>
          <a:xfrm>
            <a:off x="739487" y="448544"/>
            <a:ext cx="10935726" cy="543200"/>
          </a:xfrm>
        </p:spPr>
        <p:txBody>
          <a:bodyPr/>
          <a:lstStyle/>
          <a:p>
            <a:r>
              <a:rPr lang="en-US" sz="2800">
                <a:latin typeface="Roboto"/>
                <a:ea typeface="Roboto"/>
                <a:cs typeface="Roboto"/>
              </a:rPr>
              <a:t>VITA Enterprise Architecture Roadmap &amp; Linux Support Durations</a:t>
            </a:r>
            <a:br>
              <a:rPr lang="en-US"/>
            </a:br>
            <a:endParaRPr lang="en-US"/>
          </a:p>
        </p:txBody>
      </p:sp>
      <p:sp>
        <p:nvSpPr>
          <p:cNvPr id="76" name="TextBox 75">
            <a:extLst>
              <a:ext uri="{FF2B5EF4-FFF2-40B4-BE49-F238E27FC236}">
                <a16:creationId xmlns:a16="http://schemas.microsoft.com/office/drawing/2014/main" id="{20B7FC04-D0BA-D02E-E143-D53A7643003B}"/>
              </a:ext>
            </a:extLst>
          </p:cNvPr>
          <p:cNvSpPr txBox="1"/>
          <p:nvPr/>
        </p:nvSpPr>
        <p:spPr>
          <a:xfrm>
            <a:off x="9986472" y="2814821"/>
            <a:ext cx="1865818" cy="64633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 Security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grpSp>
        <p:nvGrpSpPr>
          <p:cNvPr id="11" name="Group 10" descr="VITA Enterprise Architecture Roadmap and Linux Support Durations flow diagram from General Release through end of life">
            <a:extLst>
              <a:ext uri="{FF2B5EF4-FFF2-40B4-BE49-F238E27FC236}">
                <a16:creationId xmlns:a16="http://schemas.microsoft.com/office/drawing/2014/main" id="{EDEDCBDC-86B4-5C49-7DA2-A4E8806019B8}"/>
              </a:ext>
            </a:extLst>
          </p:cNvPr>
          <p:cNvGrpSpPr/>
          <p:nvPr/>
        </p:nvGrpSpPr>
        <p:grpSpPr>
          <a:xfrm>
            <a:off x="635869" y="2567557"/>
            <a:ext cx="10916207" cy="3623533"/>
            <a:chOff x="462992" y="2889680"/>
            <a:chExt cx="10916207" cy="3623533"/>
          </a:xfrm>
        </p:grpSpPr>
        <p:sp>
          <p:nvSpPr>
            <p:cNvPr id="5" name="Oval 4">
              <a:extLst>
                <a:ext uri="{FF2B5EF4-FFF2-40B4-BE49-F238E27FC236}">
                  <a16:creationId xmlns:a16="http://schemas.microsoft.com/office/drawing/2014/main" id="{C8A31824-7D81-4469-72E4-BC37A8DB9383}"/>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49" name="Arrow: Right 48">
              <a:extLst>
                <a:ext uri="{FF2B5EF4-FFF2-40B4-BE49-F238E27FC236}">
                  <a16:creationId xmlns:a16="http://schemas.microsoft.com/office/drawing/2014/main" id="{FCBA9C2A-2D5D-E6A1-E777-5DA87E78E6E4}"/>
                </a:ext>
              </a:extLst>
            </p:cNvPr>
            <p:cNvSpPr/>
            <p:nvPr/>
          </p:nvSpPr>
          <p:spPr>
            <a:xfrm>
              <a:off x="1610114" y="2901968"/>
              <a:ext cx="5184012" cy="931335"/>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Full / Premier Support</a:t>
              </a:r>
            </a:p>
          </p:txBody>
        </p:sp>
        <p:sp>
          <p:nvSpPr>
            <p:cNvPr id="51" name="Arrow: Right 50">
              <a:extLst>
                <a:ext uri="{FF2B5EF4-FFF2-40B4-BE49-F238E27FC236}">
                  <a16:creationId xmlns:a16="http://schemas.microsoft.com/office/drawing/2014/main" id="{FCD2473C-5A6F-3A7D-0A6B-F4612DD9BF0A}"/>
                </a:ext>
              </a:extLst>
            </p:cNvPr>
            <p:cNvSpPr/>
            <p:nvPr/>
          </p:nvSpPr>
          <p:spPr>
            <a:xfrm>
              <a:off x="7901630" y="2944741"/>
              <a:ext cx="1803010" cy="940194"/>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Calibri"/>
                  <a:cs typeface="Calibri"/>
                </a:rPr>
                <a:t>Extended Life Phase</a:t>
              </a:r>
            </a:p>
          </p:txBody>
        </p:sp>
        <p:sp>
          <p:nvSpPr>
            <p:cNvPr id="52" name="Rectangle: Rounded Corners 51">
              <a:extLst>
                <a:ext uri="{FF2B5EF4-FFF2-40B4-BE49-F238E27FC236}">
                  <a16:creationId xmlns:a16="http://schemas.microsoft.com/office/drawing/2014/main" id="{9DC09B11-ED6E-943F-5673-35F003A5680F}"/>
                </a:ext>
              </a:extLst>
            </p:cNvPr>
            <p:cNvSpPr/>
            <p:nvPr/>
          </p:nvSpPr>
          <p:spPr>
            <a:xfrm>
              <a:off x="462992" y="2897312"/>
              <a:ext cx="1130280" cy="931334"/>
            </a:xfrm>
            <a:prstGeom prst="roundRect">
              <a:avLst/>
            </a:prstGeom>
            <a:solidFill>
              <a:srgbClr val="70AD47"/>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General Release</a:t>
              </a:r>
            </a:p>
          </p:txBody>
        </p:sp>
        <p:sp>
          <p:nvSpPr>
            <p:cNvPr id="53" name="TextBox 52">
              <a:extLst>
                <a:ext uri="{FF2B5EF4-FFF2-40B4-BE49-F238E27FC236}">
                  <a16:creationId xmlns:a16="http://schemas.microsoft.com/office/drawing/2014/main" id="{628A2E05-AD8A-158B-ED5E-185758928202}"/>
                </a:ext>
              </a:extLst>
            </p:cNvPr>
            <p:cNvSpPr txBox="1"/>
            <p:nvPr/>
          </p:nvSpPr>
          <p:spPr>
            <a:xfrm>
              <a:off x="2768307" y="3643378"/>
              <a:ext cx="3317022" cy="175432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10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all levels</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Features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Warranty Support</a:t>
              </a:r>
            </a:p>
          </p:txBody>
        </p:sp>
        <p:sp>
          <p:nvSpPr>
            <p:cNvPr id="55" name="Rectangle: Rounded Corners 54">
              <a:extLst>
                <a:ext uri="{FF2B5EF4-FFF2-40B4-BE49-F238E27FC236}">
                  <a16:creationId xmlns:a16="http://schemas.microsoft.com/office/drawing/2014/main" id="{5BD8E1B3-0EE0-3FD0-046B-3C6E78EF0098}"/>
                </a:ext>
              </a:extLst>
            </p:cNvPr>
            <p:cNvSpPr/>
            <p:nvPr/>
          </p:nvSpPr>
          <p:spPr>
            <a:xfrm>
              <a:off x="9698330" y="2896963"/>
              <a:ext cx="1680869" cy="884964"/>
            </a:xfrm>
            <a:prstGeom prst="roundRect">
              <a:avLst/>
            </a:prstGeom>
            <a:solidFill>
              <a:srgbClr val="FF00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End of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err="1">
                  <a:ln>
                    <a:noFill/>
                  </a:ln>
                  <a:solidFill>
                    <a:prstClr val="black"/>
                  </a:solidFill>
                  <a:effectLst/>
                  <a:uLnTx/>
                  <a:uFillTx/>
                  <a:latin typeface="Calibri" panose="020F0502020204030204"/>
                  <a:ea typeface="+mn-ea"/>
                  <a:cs typeface="+mn-cs"/>
                </a:rPr>
                <a:t>EoL</a:t>
              </a: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6" name="Rectangle: Rounded Corners 55">
              <a:extLst>
                <a:ext uri="{FF2B5EF4-FFF2-40B4-BE49-F238E27FC236}">
                  <a16:creationId xmlns:a16="http://schemas.microsoft.com/office/drawing/2014/main" id="{101B8B17-8976-C6A0-3A00-686889E47064}"/>
                </a:ext>
              </a:extLst>
            </p:cNvPr>
            <p:cNvSpPr/>
            <p:nvPr/>
          </p:nvSpPr>
          <p:spPr>
            <a:xfrm>
              <a:off x="6796011" y="2889680"/>
              <a:ext cx="1130280" cy="931335"/>
            </a:xfrm>
            <a:prstGeom prst="roundRect">
              <a:avLst/>
            </a:prstGeom>
            <a:solidFill>
              <a:srgbClr val="FFFF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End of Service Life (</a:t>
              </a:r>
              <a:r>
                <a:rPr kumimoji="0" lang="en-US" sz="1600" b="0" i="0" u="none" strike="noStrike" kern="0" cap="none" spc="0" normalizeH="0" baseline="0" noProof="0" err="1">
                  <a:ln>
                    <a:noFill/>
                  </a:ln>
                  <a:solidFill>
                    <a:prstClr val="black"/>
                  </a:solidFill>
                  <a:effectLst/>
                  <a:uLnTx/>
                  <a:uFillTx/>
                  <a:latin typeface="Calibri" panose="020F0502020204030204"/>
                  <a:ea typeface="+mn-ea"/>
                  <a:cs typeface="+mn-cs"/>
                </a:rPr>
                <a:t>EoSL</a:t>
              </a: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7" name="TextBox 56">
              <a:extLst>
                <a:ext uri="{FF2B5EF4-FFF2-40B4-BE49-F238E27FC236}">
                  <a16:creationId xmlns:a16="http://schemas.microsoft.com/office/drawing/2014/main" id="{C7142ABA-DE4D-8E1B-95B4-7EA29D6BEE1D}"/>
                </a:ext>
              </a:extLst>
            </p:cNvPr>
            <p:cNvSpPr txBox="1"/>
            <p:nvPr/>
          </p:nvSpPr>
          <p:spPr>
            <a:xfrm>
              <a:off x="7928176" y="3717270"/>
              <a:ext cx="2655632" cy="14773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3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Critical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rPr>
                <a:t>High</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Paid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58" name="Right Brace 57">
              <a:extLst>
                <a:ext uri="{FF2B5EF4-FFF2-40B4-BE49-F238E27FC236}">
                  <a16:creationId xmlns:a16="http://schemas.microsoft.com/office/drawing/2014/main" id="{E0975E45-C593-9D73-B088-BF5948A84B9A}"/>
                </a:ext>
              </a:extLst>
            </p:cNvPr>
            <p:cNvSpPr/>
            <p:nvPr/>
          </p:nvSpPr>
          <p:spPr>
            <a:xfrm rot="5400000">
              <a:off x="3692789" y="2661953"/>
              <a:ext cx="765731" cy="5542661"/>
            </a:xfrm>
            <a:prstGeom prst="rightBrace">
              <a:avLst>
                <a:gd name="adj1" fmla="val 8333"/>
                <a:gd name="adj2" fmla="val 51296"/>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E48441C6-C51E-E0F7-BA99-BEE5373CB559}"/>
                </a:ext>
              </a:extLst>
            </p:cNvPr>
            <p:cNvSpPr txBox="1"/>
            <p:nvPr/>
          </p:nvSpPr>
          <p:spPr>
            <a:xfrm rot="10800000" flipV="1">
              <a:off x="2029188" y="5949324"/>
              <a:ext cx="4712322"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Covered by Supplier Service Agreement</a:t>
              </a:r>
            </a:p>
          </p:txBody>
        </p:sp>
        <p:sp>
          <p:nvSpPr>
            <p:cNvPr id="97" name="Right Brace 96">
              <a:extLst>
                <a:ext uri="{FF2B5EF4-FFF2-40B4-BE49-F238E27FC236}">
                  <a16:creationId xmlns:a16="http://schemas.microsoft.com/office/drawing/2014/main" id="{22ECA1A6-8795-DBB3-C309-A504A46B00AB}"/>
                </a:ext>
              </a:extLst>
            </p:cNvPr>
            <p:cNvSpPr/>
            <p:nvPr/>
          </p:nvSpPr>
          <p:spPr>
            <a:xfrm rot="5400000">
              <a:off x="8665240" y="4031094"/>
              <a:ext cx="790129" cy="2855888"/>
            </a:xfrm>
            <a:prstGeom prst="rightBrace">
              <a:avLst>
                <a:gd name="adj1" fmla="val 8333"/>
                <a:gd name="adj2" fmla="val 51854"/>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98" name="TextBox 97">
              <a:extLst>
                <a:ext uri="{FF2B5EF4-FFF2-40B4-BE49-F238E27FC236}">
                  <a16:creationId xmlns:a16="http://schemas.microsoft.com/office/drawing/2014/main" id="{ECEED3DD-776C-1D14-7A83-891F67C0030D}"/>
                </a:ext>
              </a:extLst>
            </p:cNvPr>
            <p:cNvSpPr txBox="1"/>
            <p:nvPr/>
          </p:nvSpPr>
          <p:spPr>
            <a:xfrm rot="10800000" flipV="1">
              <a:off x="7459222" y="5953036"/>
              <a:ext cx="3024216"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Purchased Extended Service</a:t>
              </a:r>
            </a:p>
          </p:txBody>
        </p:sp>
      </p:grpSp>
    </p:spTree>
    <p:extLst>
      <p:ext uri="{BB962C8B-B14F-4D97-AF65-F5344CB8AC3E}">
        <p14:creationId xmlns:p14="http://schemas.microsoft.com/office/powerpoint/2010/main" val="6465966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0E776-12DB-C8AD-4D36-A3A175E4FCA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82E4F97-BC1C-71F1-26A5-3E56590D1230}"/>
              </a:ext>
            </a:extLst>
          </p:cNvPr>
          <p:cNvSpPr>
            <a:spLocks noGrp="1"/>
          </p:cNvSpPr>
          <p:nvPr>
            <p:ph type="title"/>
          </p:nvPr>
        </p:nvSpPr>
        <p:spPr>
          <a:xfrm>
            <a:off x="838200" y="-543200"/>
            <a:ext cx="10515600" cy="543200"/>
          </a:xfrm>
        </p:spPr>
        <p:txBody>
          <a:bodyPr vert="horz" lIns="91440" tIns="45720" rIns="91440" bIns="45720" rtlCol="0" anchor="b">
            <a:noAutofit/>
          </a:bodyPr>
          <a:lstStyle/>
          <a:p>
            <a:r>
              <a:rPr lang="en-US" dirty="0"/>
              <a:t>Oracle / Linux support policy</a:t>
            </a:r>
          </a:p>
        </p:txBody>
      </p:sp>
      <p:pic>
        <p:nvPicPr>
          <p:cNvPr id="10" name="Picture 9" descr="A table with dates showing the lifespan of Oracle products">
            <a:extLst>
              <a:ext uri="{FF2B5EF4-FFF2-40B4-BE49-F238E27FC236}">
                <a16:creationId xmlns:a16="http://schemas.microsoft.com/office/drawing/2014/main" id="{A499A56E-D897-BB13-EC7F-2BF73701672A}"/>
              </a:ext>
            </a:extLst>
          </p:cNvPr>
          <p:cNvPicPr>
            <a:picLocks noChangeAspect="1"/>
          </p:cNvPicPr>
          <p:nvPr/>
        </p:nvPicPr>
        <p:blipFill>
          <a:blip r:embed="rId2"/>
          <a:stretch>
            <a:fillRect/>
          </a:stretch>
        </p:blipFill>
        <p:spPr>
          <a:xfrm>
            <a:off x="1323778" y="204849"/>
            <a:ext cx="9259746" cy="5483075"/>
          </a:xfrm>
          <a:prstGeom prst="rect">
            <a:avLst/>
          </a:prstGeom>
        </p:spPr>
      </p:pic>
      <p:sp>
        <p:nvSpPr>
          <p:cNvPr id="2" name="TextBox 1">
            <a:extLst>
              <a:ext uri="{FF2B5EF4-FFF2-40B4-BE49-F238E27FC236}">
                <a16:creationId xmlns:a16="http://schemas.microsoft.com/office/drawing/2014/main" id="{57BF586A-B0CB-4146-22C2-AD86ED3378C3}"/>
              </a:ext>
            </a:extLst>
          </p:cNvPr>
          <p:cNvSpPr txBox="1"/>
          <p:nvPr/>
        </p:nvSpPr>
        <p:spPr>
          <a:xfrm>
            <a:off x="1453415" y="5687924"/>
            <a:ext cx="9000473" cy="365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414041"/>
                </a:solidFill>
                <a:effectLst/>
                <a:uLnTx/>
                <a:uFillTx/>
                <a:latin typeface="Aptos" panose="02110004020202020204"/>
                <a:ea typeface="+mn-ea"/>
                <a:cs typeface="+mn-cs"/>
              </a:rPr>
              <a:t>* </a:t>
            </a:r>
            <a:r>
              <a:rPr kumimoji="0" lang="en-US" sz="1800" b="0" i="0" u="none" strike="noStrike" kern="1200" cap="none" spc="0" normalizeH="0" baseline="0" noProof="0">
                <a:ln>
                  <a:noFill/>
                </a:ln>
                <a:solidFill>
                  <a:srgbClr val="414041"/>
                </a:solidFill>
                <a:effectLst/>
                <a:uLnTx/>
                <a:uFillTx/>
                <a:latin typeface="Aptos" panose="02110004020202020204"/>
                <a:ea typeface="+mn-ea"/>
                <a:cs typeface="+mn-cs"/>
              </a:rPr>
              <a:t>Out of premier support</a:t>
            </a:r>
          </a:p>
        </p:txBody>
      </p:sp>
    </p:spTree>
    <p:extLst>
      <p:ext uri="{BB962C8B-B14F-4D97-AF65-F5344CB8AC3E}">
        <p14:creationId xmlns:p14="http://schemas.microsoft.com/office/powerpoint/2010/main" val="17702697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A0B7E-3AD9-14A5-8576-6F2BC04214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B3C57E-63C1-DF80-10FB-E4468231AC3B}"/>
              </a:ext>
            </a:extLst>
          </p:cNvPr>
          <p:cNvSpPr>
            <a:spLocks noGrp="1"/>
          </p:cNvSpPr>
          <p:nvPr>
            <p:ph type="title"/>
          </p:nvPr>
        </p:nvSpPr>
        <p:spPr>
          <a:xfrm>
            <a:off x="739487" y="448544"/>
            <a:ext cx="10935726" cy="543200"/>
          </a:xfrm>
        </p:spPr>
        <p:txBody>
          <a:bodyPr/>
          <a:lstStyle/>
          <a:p>
            <a:r>
              <a:rPr lang="en-US" sz="2800">
                <a:latin typeface="Roboto"/>
                <a:ea typeface="Roboto"/>
                <a:cs typeface="Roboto"/>
              </a:rPr>
              <a:t>VITA Enterprise Architecture Roadmap &amp; MS Support Durations</a:t>
            </a:r>
            <a:br>
              <a:rPr lang="en-US"/>
            </a:br>
            <a:endParaRPr lang="en-US"/>
          </a:p>
        </p:txBody>
      </p:sp>
      <p:sp>
        <p:nvSpPr>
          <p:cNvPr id="5" name="Oval 4">
            <a:extLst>
              <a:ext uri="{FF2B5EF4-FFF2-40B4-BE49-F238E27FC236}">
                <a16:creationId xmlns:a16="http://schemas.microsoft.com/office/drawing/2014/main" id="{79CEB6E0-5592-4CE2-9E50-A8D1D75A59A5}"/>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grpSp>
        <p:nvGrpSpPr>
          <p:cNvPr id="3" name="Group 2" descr="VITA Enterprise Architecture Roadmap and MS support Durations from General Release to End of Life flow sheet">
            <a:extLst>
              <a:ext uri="{FF2B5EF4-FFF2-40B4-BE49-F238E27FC236}">
                <a16:creationId xmlns:a16="http://schemas.microsoft.com/office/drawing/2014/main" id="{6B25C65B-3D05-166A-68F7-DD2CFF763E22}"/>
              </a:ext>
            </a:extLst>
          </p:cNvPr>
          <p:cNvGrpSpPr/>
          <p:nvPr/>
        </p:nvGrpSpPr>
        <p:grpSpPr>
          <a:xfrm>
            <a:off x="564645" y="2153525"/>
            <a:ext cx="10917789" cy="3490856"/>
            <a:chOff x="508210" y="2798667"/>
            <a:chExt cx="10917789" cy="3490856"/>
          </a:xfrm>
        </p:grpSpPr>
        <p:sp>
          <p:nvSpPr>
            <p:cNvPr id="49" name="Arrow: Right 48">
              <a:extLst>
                <a:ext uri="{FF2B5EF4-FFF2-40B4-BE49-F238E27FC236}">
                  <a16:creationId xmlns:a16="http://schemas.microsoft.com/office/drawing/2014/main" id="{43100A3F-5170-D428-7760-B5CB9218641C}"/>
                </a:ext>
              </a:extLst>
            </p:cNvPr>
            <p:cNvSpPr/>
            <p:nvPr/>
          </p:nvSpPr>
          <p:spPr>
            <a:xfrm>
              <a:off x="1639963" y="2866761"/>
              <a:ext cx="2705744" cy="931335"/>
            </a:xfrm>
            <a:prstGeom prst="rightArrow">
              <a:avLst/>
            </a:prstGeom>
            <a:solidFill>
              <a:schemeClr val="bg2"/>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Mainstream Support</a:t>
              </a:r>
            </a:p>
          </p:txBody>
        </p:sp>
        <p:sp>
          <p:nvSpPr>
            <p:cNvPr id="50" name="Arrow: Right 49">
              <a:extLst>
                <a:ext uri="{FF2B5EF4-FFF2-40B4-BE49-F238E27FC236}">
                  <a16:creationId xmlns:a16="http://schemas.microsoft.com/office/drawing/2014/main" id="{137483AC-A744-A72E-B700-1121176DFAAF}"/>
                </a:ext>
              </a:extLst>
            </p:cNvPr>
            <p:cNvSpPr/>
            <p:nvPr/>
          </p:nvSpPr>
          <p:spPr>
            <a:xfrm>
              <a:off x="4258955" y="2850135"/>
              <a:ext cx="3014133" cy="931334"/>
            </a:xfrm>
            <a:prstGeom prst="rightArrow">
              <a:avLst/>
            </a:prstGeom>
            <a:solidFill>
              <a:schemeClr val="bg2"/>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Extended Support</a:t>
              </a:r>
            </a:p>
          </p:txBody>
        </p:sp>
        <p:sp>
          <p:nvSpPr>
            <p:cNvPr id="51" name="Arrow: Right 50">
              <a:extLst>
                <a:ext uri="{FF2B5EF4-FFF2-40B4-BE49-F238E27FC236}">
                  <a16:creationId xmlns:a16="http://schemas.microsoft.com/office/drawing/2014/main" id="{2F26EFE2-3892-FC6E-4D7B-3684CA8FB71F}"/>
                </a:ext>
              </a:extLst>
            </p:cNvPr>
            <p:cNvSpPr/>
            <p:nvPr/>
          </p:nvSpPr>
          <p:spPr>
            <a:xfrm>
              <a:off x="8382826" y="2839417"/>
              <a:ext cx="1643353" cy="940194"/>
            </a:xfrm>
            <a:prstGeom prst="rightArrow">
              <a:avLst/>
            </a:prstGeom>
            <a:solidFill>
              <a:schemeClr val="bg2"/>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Extended Security Updates</a:t>
              </a:r>
              <a:endParaRPr kumimoji="0" lang="en-US" sz="1200" b="0" i="0" u="none" strike="noStrike" kern="0" cap="none" spc="0" normalizeH="0" baseline="0" noProof="0">
                <a:ln>
                  <a:noFill/>
                </a:ln>
                <a:solidFill>
                  <a:srgbClr val="414041">
                    <a:lumMod val="50000"/>
                  </a:srgbClr>
                </a:solidFill>
                <a:effectLst/>
                <a:uLnTx/>
                <a:uFillTx/>
                <a:latin typeface="Calibri" panose="020F0502020204030204"/>
                <a:ea typeface="Calibri"/>
                <a:cs typeface="Calibri"/>
              </a:endParaRPr>
            </a:p>
          </p:txBody>
        </p:sp>
        <p:sp>
          <p:nvSpPr>
            <p:cNvPr id="52" name="Rectangle: Rounded Corners 51">
              <a:extLst>
                <a:ext uri="{FF2B5EF4-FFF2-40B4-BE49-F238E27FC236}">
                  <a16:creationId xmlns:a16="http://schemas.microsoft.com/office/drawing/2014/main" id="{F4810A5D-FE2E-BBA2-FDE5-D3E92643A365}"/>
                </a:ext>
              </a:extLst>
            </p:cNvPr>
            <p:cNvSpPr/>
            <p:nvPr/>
          </p:nvSpPr>
          <p:spPr>
            <a:xfrm>
              <a:off x="508210" y="2883036"/>
              <a:ext cx="1130280" cy="931334"/>
            </a:xfrm>
            <a:prstGeom prst="roundRect">
              <a:avLst/>
            </a:prstGeom>
            <a:solidFill>
              <a:srgbClr val="70AD47"/>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rgbClr val="414041">
                      <a:lumMod val="50000"/>
                    </a:srgbClr>
                  </a:solidFill>
                  <a:effectLst/>
                  <a:uLnTx/>
                  <a:uFillTx/>
                  <a:latin typeface="Calibri" panose="020F0502020204030204"/>
                  <a:ea typeface="+mn-ea"/>
                  <a:cs typeface="+mn-cs"/>
                </a:rPr>
                <a:t>General Release</a:t>
              </a:r>
            </a:p>
          </p:txBody>
        </p:sp>
        <p:sp>
          <p:nvSpPr>
            <p:cNvPr id="53" name="TextBox 52">
              <a:extLst>
                <a:ext uri="{FF2B5EF4-FFF2-40B4-BE49-F238E27FC236}">
                  <a16:creationId xmlns:a16="http://schemas.microsoft.com/office/drawing/2014/main" id="{F0ED30A7-60E9-1985-5A76-085BCD0644F5}"/>
                </a:ext>
              </a:extLst>
            </p:cNvPr>
            <p:cNvSpPr txBox="1"/>
            <p:nvPr/>
          </p:nvSpPr>
          <p:spPr>
            <a:xfrm>
              <a:off x="1553330" y="3750740"/>
              <a:ext cx="261469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Features 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Warranty Support</a:t>
              </a:r>
            </a:p>
          </p:txBody>
        </p:sp>
        <p:sp>
          <p:nvSpPr>
            <p:cNvPr id="54" name="TextBox 53">
              <a:extLst>
                <a:ext uri="{FF2B5EF4-FFF2-40B4-BE49-F238E27FC236}">
                  <a16:creationId xmlns:a16="http://schemas.microsoft.com/office/drawing/2014/main" id="{584CBEB9-0A28-82FF-C913-C2BA69A3898C}"/>
                </a:ext>
              </a:extLst>
            </p:cNvPr>
            <p:cNvSpPr txBox="1"/>
            <p:nvPr/>
          </p:nvSpPr>
          <p:spPr>
            <a:xfrm>
              <a:off x="4421628" y="3895272"/>
              <a:ext cx="256377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5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 - all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Enhanced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KBA updates</a:t>
              </a:r>
            </a:p>
          </p:txBody>
        </p:sp>
        <p:sp>
          <p:nvSpPr>
            <p:cNvPr id="55" name="Rectangle: Rounded Corners 54">
              <a:extLst>
                <a:ext uri="{FF2B5EF4-FFF2-40B4-BE49-F238E27FC236}">
                  <a16:creationId xmlns:a16="http://schemas.microsoft.com/office/drawing/2014/main" id="{41AC04DD-E2BC-93A8-8B94-ED321A43E263}"/>
                </a:ext>
              </a:extLst>
            </p:cNvPr>
            <p:cNvSpPr/>
            <p:nvPr/>
          </p:nvSpPr>
          <p:spPr>
            <a:xfrm>
              <a:off x="9928010" y="2839417"/>
              <a:ext cx="1497989" cy="935764"/>
            </a:xfrm>
            <a:prstGeom prst="roundRect">
              <a:avLst/>
            </a:prstGeom>
            <a:solidFill>
              <a:srgbClr val="FF00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End of Life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0" cap="none" spc="0" normalizeH="0" baseline="0" noProof="0" err="1">
                  <a:ln>
                    <a:noFill/>
                  </a:ln>
                  <a:solidFill>
                    <a:prstClr val="black"/>
                  </a:solidFill>
                  <a:effectLst/>
                  <a:uLnTx/>
                  <a:uFillTx/>
                  <a:latin typeface="Calibri" panose="020F0502020204030204"/>
                  <a:ea typeface="+mn-ea"/>
                  <a:cs typeface="+mn-cs"/>
                </a:rPr>
                <a:t>EoL</a:t>
              </a:r>
              <a:r>
                <a:rPr kumimoji="0" lang="en-US" sz="18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6" name="Rectangle: Rounded Corners 55">
              <a:extLst>
                <a:ext uri="{FF2B5EF4-FFF2-40B4-BE49-F238E27FC236}">
                  <a16:creationId xmlns:a16="http://schemas.microsoft.com/office/drawing/2014/main" id="{0B022C0E-C3D3-2B6A-FBD1-34339E6CC4EF}"/>
                </a:ext>
              </a:extLst>
            </p:cNvPr>
            <p:cNvSpPr/>
            <p:nvPr/>
          </p:nvSpPr>
          <p:spPr>
            <a:xfrm>
              <a:off x="7221735" y="2798667"/>
              <a:ext cx="1130280" cy="931335"/>
            </a:xfrm>
            <a:prstGeom prst="roundRect">
              <a:avLst/>
            </a:prstGeom>
            <a:solidFill>
              <a:srgbClr val="FFFF00"/>
            </a:solidFill>
            <a:ln w="12700" cap="flat" cmpd="sng" algn="ctr">
              <a:solidFill>
                <a:srgbClr val="4472C4">
                  <a:shade val="1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End of Service Life (</a:t>
              </a:r>
              <a:r>
                <a:rPr kumimoji="0" lang="en-US" sz="1600" b="0" i="0" u="none" strike="noStrike" kern="0" cap="none" spc="0" normalizeH="0" baseline="0" noProof="0" err="1">
                  <a:ln>
                    <a:noFill/>
                  </a:ln>
                  <a:solidFill>
                    <a:prstClr val="black"/>
                  </a:solidFill>
                  <a:effectLst/>
                  <a:uLnTx/>
                  <a:uFillTx/>
                  <a:latin typeface="Calibri" panose="020F0502020204030204"/>
                  <a:ea typeface="+mn-ea"/>
                  <a:cs typeface="+mn-cs"/>
                </a:rPr>
                <a:t>EoSL</a:t>
              </a:r>
              <a:r>
                <a:rPr kumimoji="0" lang="en-US" sz="1600" b="0" i="0" u="none" strike="noStrike" kern="0" cap="none" spc="0" normalizeH="0" baseline="0" noProof="0">
                  <a:ln>
                    <a:noFill/>
                  </a:ln>
                  <a:solidFill>
                    <a:prstClr val="black"/>
                  </a:solidFill>
                  <a:effectLst/>
                  <a:uLnTx/>
                  <a:uFillTx/>
                  <a:latin typeface="Calibri" panose="020F0502020204030204"/>
                  <a:ea typeface="+mn-ea"/>
                  <a:cs typeface="+mn-cs"/>
                </a:rPr>
                <a:t>)</a:t>
              </a:r>
            </a:p>
          </p:txBody>
        </p:sp>
        <p:sp>
          <p:nvSpPr>
            <p:cNvPr id="57" name="TextBox 56">
              <a:extLst>
                <a:ext uri="{FF2B5EF4-FFF2-40B4-BE49-F238E27FC236}">
                  <a16:creationId xmlns:a16="http://schemas.microsoft.com/office/drawing/2014/main" id="{11074586-6503-F085-E9DC-20E5D472A3BC}"/>
                </a:ext>
              </a:extLst>
            </p:cNvPr>
            <p:cNvSpPr txBox="1"/>
            <p:nvPr/>
          </p:nvSpPr>
          <p:spPr>
            <a:xfrm>
              <a:off x="7691256" y="3851785"/>
              <a:ext cx="2655632"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70C0"/>
                  </a:solidFill>
                  <a:effectLst/>
                  <a:uLnTx/>
                  <a:uFillTx/>
                  <a:latin typeface="Calibri" panose="020F0502020204030204"/>
                  <a:ea typeface="+mn-ea"/>
                  <a:cs typeface="+mn-cs"/>
                </a:rPr>
                <a:t>3 Years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Security patching</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Critical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Informational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Paid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“Best effort” support</a:t>
              </a:r>
            </a:p>
          </p:txBody>
        </p:sp>
        <p:sp>
          <p:nvSpPr>
            <p:cNvPr id="58" name="Right Brace 57">
              <a:extLst>
                <a:ext uri="{FF2B5EF4-FFF2-40B4-BE49-F238E27FC236}">
                  <a16:creationId xmlns:a16="http://schemas.microsoft.com/office/drawing/2014/main" id="{1C458005-F82D-4897-AEC8-68D9E28C7AE3}"/>
                </a:ext>
              </a:extLst>
            </p:cNvPr>
            <p:cNvSpPr/>
            <p:nvPr/>
          </p:nvSpPr>
          <p:spPr>
            <a:xfrm rot="5400000">
              <a:off x="3938037" y="2778807"/>
              <a:ext cx="765731" cy="5542661"/>
            </a:xfrm>
            <a:prstGeom prst="rightBrace">
              <a:avLst>
                <a:gd name="adj1" fmla="val 8333"/>
                <a:gd name="adj2" fmla="val 51296"/>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AE11D327-C656-8ADB-E77D-32B04E1427CD}"/>
                </a:ext>
              </a:extLst>
            </p:cNvPr>
            <p:cNvSpPr txBox="1"/>
            <p:nvPr/>
          </p:nvSpPr>
          <p:spPr>
            <a:xfrm rot="10800000" flipV="1">
              <a:off x="2185260" y="5920191"/>
              <a:ext cx="471232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Covered by VITA MSFT Enterprise Agreement</a:t>
              </a:r>
            </a:p>
          </p:txBody>
        </p:sp>
        <p:sp>
          <p:nvSpPr>
            <p:cNvPr id="97" name="Right Brace 96">
              <a:extLst>
                <a:ext uri="{FF2B5EF4-FFF2-40B4-BE49-F238E27FC236}">
                  <a16:creationId xmlns:a16="http://schemas.microsoft.com/office/drawing/2014/main" id="{E5EC8A0B-3943-1C06-A2D7-79BC62CD2501}"/>
                </a:ext>
              </a:extLst>
            </p:cNvPr>
            <p:cNvSpPr/>
            <p:nvPr/>
          </p:nvSpPr>
          <p:spPr>
            <a:xfrm rot="5400000">
              <a:off x="8532825" y="4301306"/>
              <a:ext cx="777316" cy="2460455"/>
            </a:xfrm>
            <a:prstGeom prst="rightBrace">
              <a:avLst>
                <a:gd name="adj1" fmla="val 8333"/>
                <a:gd name="adj2" fmla="val 51854"/>
              </a:avLst>
            </a:prstGeom>
            <a:noFill/>
            <a:ln w="6350" cap="flat" cmpd="sng" algn="ctr">
              <a:solidFill>
                <a:srgbClr val="4472C4"/>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76" name="TextBox 75">
            <a:extLst>
              <a:ext uri="{FF2B5EF4-FFF2-40B4-BE49-F238E27FC236}">
                <a16:creationId xmlns:a16="http://schemas.microsoft.com/office/drawing/2014/main" id="{486859BB-3AB6-2FE5-67AB-14B023742678}"/>
              </a:ext>
            </a:extLst>
          </p:cNvPr>
          <p:cNvSpPr txBox="1"/>
          <p:nvPr/>
        </p:nvSpPr>
        <p:spPr>
          <a:xfrm>
            <a:off x="9984445" y="3251634"/>
            <a:ext cx="1865818" cy="646331"/>
          </a:xfrm>
          <a:prstGeom prst="rect">
            <a:avLst/>
          </a:prstGeom>
          <a:noFill/>
        </p:spPr>
        <p:txBody>
          <a:bodyPr wrap="square" lIns="91440" tIns="45720" rIns="91440" bIns="45720" rtlCol="0" anchor="t">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 Security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No Support</a:t>
            </a:r>
            <a:endParaRPr kumimoji="0" lang="en-US" sz="18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sp>
        <p:nvSpPr>
          <p:cNvPr id="98" name="TextBox 97">
            <a:extLst>
              <a:ext uri="{FF2B5EF4-FFF2-40B4-BE49-F238E27FC236}">
                <a16:creationId xmlns:a16="http://schemas.microsoft.com/office/drawing/2014/main" id="{29976812-849A-1B55-3A35-E5A64F5BA6A0}"/>
              </a:ext>
            </a:extLst>
          </p:cNvPr>
          <p:cNvSpPr txBox="1"/>
          <p:nvPr/>
        </p:nvSpPr>
        <p:spPr>
          <a:xfrm rot="10800000" flipV="1">
            <a:off x="7647238" y="5265659"/>
            <a:ext cx="2661360"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Purchased ESU Licensing</a:t>
            </a:r>
          </a:p>
        </p:txBody>
      </p:sp>
    </p:spTree>
    <p:extLst>
      <p:ext uri="{BB962C8B-B14F-4D97-AF65-F5344CB8AC3E}">
        <p14:creationId xmlns:p14="http://schemas.microsoft.com/office/powerpoint/2010/main" val="18730333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37CD9-943D-FB2C-931B-BC4447E057E3}"/>
              </a:ext>
            </a:extLst>
          </p:cNvPr>
          <p:cNvSpPr>
            <a:spLocks noGrp="1"/>
          </p:cNvSpPr>
          <p:nvPr>
            <p:ph type="ctrTitle"/>
          </p:nvPr>
        </p:nvSpPr>
        <p:spPr>
          <a:xfrm>
            <a:off x="1070864" y="2695035"/>
            <a:ext cx="5989983" cy="1310860"/>
          </a:xfrm>
        </p:spPr>
        <p:txBody>
          <a:bodyPr/>
          <a:lstStyle/>
          <a:p>
            <a:r>
              <a:rPr lang="en-US"/>
              <a:t>Okta SMS (text) and voice disablement</a:t>
            </a:r>
          </a:p>
        </p:txBody>
      </p:sp>
      <p:sp>
        <p:nvSpPr>
          <p:cNvPr id="4" name="Text Placeholder 3">
            <a:extLst>
              <a:ext uri="{FF2B5EF4-FFF2-40B4-BE49-F238E27FC236}">
                <a16:creationId xmlns:a16="http://schemas.microsoft.com/office/drawing/2014/main" id="{DD8D9321-EF74-E703-3972-CB40A0552F59}"/>
              </a:ext>
            </a:extLst>
          </p:cNvPr>
          <p:cNvSpPr>
            <a:spLocks noGrp="1"/>
          </p:cNvSpPr>
          <p:nvPr>
            <p:ph type="body" sz="quarter" idx="13"/>
          </p:nvPr>
        </p:nvSpPr>
        <p:spPr>
          <a:xfrm>
            <a:off x="1071210" y="4162965"/>
            <a:ext cx="5989637" cy="1498600"/>
          </a:xfrm>
        </p:spPr>
        <p:txBody>
          <a:bodyPr>
            <a:normAutofit/>
          </a:bodyPr>
          <a:lstStyle/>
          <a:p>
            <a:pPr>
              <a:spcBef>
                <a:spcPts val="500"/>
              </a:spcBef>
            </a:pPr>
            <a:endParaRPr lang="en-US" sz="1900">
              <a:latin typeface="Roboto" panose="02000000000000000000" pitchFamily="2" charset="0"/>
              <a:ea typeface="Roboto" panose="02000000000000000000" pitchFamily="2" charset="0"/>
            </a:endParaRPr>
          </a:p>
          <a:p>
            <a:pPr>
              <a:spcBef>
                <a:spcPts val="500"/>
              </a:spcBef>
            </a:pPr>
            <a:endParaRPr lang="en-US" sz="1900">
              <a:latin typeface="Roboto" panose="02000000000000000000" pitchFamily="2" charset="0"/>
              <a:ea typeface="Roboto" panose="02000000000000000000" pitchFamily="2" charset="0"/>
            </a:endParaRPr>
          </a:p>
          <a:p>
            <a:pPr>
              <a:spcBef>
                <a:spcPts val="500"/>
              </a:spcBef>
            </a:pPr>
            <a:r>
              <a:rPr lang="en-US" sz="1900">
                <a:latin typeface="Roboto" panose="02000000000000000000" pitchFamily="2" charset="0"/>
                <a:ea typeface="Roboto" panose="02000000000000000000" pitchFamily="2" charset="0"/>
              </a:rPr>
              <a:t>Luis Lugo</a:t>
            </a:r>
            <a:r>
              <a:rPr lang="en-US" sz="1900"/>
              <a:t> </a:t>
            </a:r>
          </a:p>
          <a:p>
            <a:pPr>
              <a:spcBef>
                <a:spcPts val="500"/>
              </a:spcBef>
            </a:pPr>
            <a:r>
              <a:rPr lang="en-US" sz="1900"/>
              <a:t>Service Owner</a:t>
            </a:r>
          </a:p>
          <a:p>
            <a:endParaRPr lang="en-US"/>
          </a:p>
        </p:txBody>
      </p:sp>
      <p:sp>
        <p:nvSpPr>
          <p:cNvPr id="5" name="Text Placeholder 4">
            <a:extLst>
              <a:ext uri="{FF2B5EF4-FFF2-40B4-BE49-F238E27FC236}">
                <a16:creationId xmlns:a16="http://schemas.microsoft.com/office/drawing/2014/main" id="{BB4B3402-9C74-448B-6DAF-865915AEB392}"/>
              </a:ext>
            </a:extLst>
          </p:cNvPr>
          <p:cNvSpPr>
            <a:spLocks noGrp="1"/>
          </p:cNvSpPr>
          <p:nvPr>
            <p:ph type="body" sz="quarter" idx="14"/>
          </p:nvPr>
        </p:nvSpPr>
        <p:spPr/>
        <p:txBody>
          <a:bodyPr vert="horz" lIns="91440" tIns="45720" rIns="91440" bIns="45720" rtlCol="0" anchor="t">
            <a:noAutofit/>
          </a:bodyPr>
          <a:lstStyle/>
          <a:p>
            <a:r>
              <a:rPr lang="en-US" b="1">
                <a:latin typeface="Roboto"/>
                <a:ea typeface="Roboto"/>
                <a:cs typeface="Roboto"/>
              </a:rPr>
              <a:t>January 2026</a:t>
            </a:r>
          </a:p>
        </p:txBody>
      </p:sp>
    </p:spTree>
    <p:extLst>
      <p:ext uri="{BB962C8B-B14F-4D97-AF65-F5344CB8AC3E}">
        <p14:creationId xmlns:p14="http://schemas.microsoft.com/office/powerpoint/2010/main" val="17239015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3DF88-239A-BCD8-97F9-D8A841476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4D9E2-5065-55FA-178C-3050246BD4BF}"/>
              </a:ext>
            </a:extLst>
          </p:cNvPr>
          <p:cNvSpPr>
            <a:spLocks noGrp="1"/>
          </p:cNvSpPr>
          <p:nvPr>
            <p:ph type="title"/>
          </p:nvPr>
        </p:nvSpPr>
        <p:spPr>
          <a:xfrm>
            <a:off x="838200" y="206100"/>
            <a:ext cx="10515600" cy="1151943"/>
          </a:xfrm>
        </p:spPr>
        <p:txBody>
          <a:bodyPr/>
          <a:lstStyle/>
          <a:p>
            <a:r>
              <a:rPr lang="en-US"/>
              <a:t>Agenda</a:t>
            </a:r>
          </a:p>
        </p:txBody>
      </p:sp>
      <p:sp>
        <p:nvSpPr>
          <p:cNvPr id="3" name="Content Placeholder 2">
            <a:extLst>
              <a:ext uri="{FF2B5EF4-FFF2-40B4-BE49-F238E27FC236}">
                <a16:creationId xmlns:a16="http://schemas.microsoft.com/office/drawing/2014/main" id="{18350298-273F-B76A-82EA-AF8E84E31C16}"/>
              </a:ext>
            </a:extLst>
          </p:cNvPr>
          <p:cNvSpPr>
            <a:spLocks noGrp="1"/>
          </p:cNvSpPr>
          <p:nvPr>
            <p:ph idx="1"/>
          </p:nvPr>
        </p:nvSpPr>
        <p:spPr>
          <a:xfrm>
            <a:off x="838200" y="1666051"/>
            <a:ext cx="10515600" cy="4351338"/>
          </a:xfrm>
        </p:spPr>
        <p:txBody>
          <a:bodyPr vert="horz" lIns="91440" tIns="45720" rIns="91440" bIns="45720" rtlCol="0" anchor="t">
            <a:noAutofit/>
          </a:bodyPr>
          <a:lstStyle/>
          <a:p>
            <a:pPr marL="342900" indent="-342900">
              <a:lnSpc>
                <a:spcPct val="150000"/>
              </a:lnSpc>
              <a:buFont typeface="Wingdings" panose="05000000000000000000" pitchFamily="2" charset="2"/>
              <a:buChar char="§"/>
            </a:pPr>
            <a:r>
              <a:rPr lang="en-US" b="0"/>
              <a:t>Status of disablement</a:t>
            </a:r>
          </a:p>
          <a:p>
            <a:pPr marL="342900" indent="-342900">
              <a:lnSpc>
                <a:spcPct val="150000"/>
              </a:lnSpc>
              <a:buFont typeface="Wingdings" panose="05000000000000000000" pitchFamily="2" charset="2"/>
              <a:buChar char="§"/>
            </a:pPr>
            <a:r>
              <a:rPr lang="en-US" b="0"/>
              <a:t>Scheduling agency’s disablement of voice and SMS authentication</a:t>
            </a:r>
          </a:p>
          <a:p>
            <a:pPr marL="342900" indent="-342900">
              <a:lnSpc>
                <a:spcPct val="150000"/>
              </a:lnSpc>
              <a:buFont typeface="Wingdings" panose="05000000000000000000" pitchFamily="2" charset="2"/>
              <a:buChar char="§"/>
            </a:pPr>
            <a:r>
              <a:rPr lang="en-US" b="0"/>
              <a:t>Resources available</a:t>
            </a:r>
          </a:p>
          <a:p>
            <a:pPr marL="342900" indent="-342900">
              <a:lnSpc>
                <a:spcPct val="150000"/>
              </a:lnSpc>
              <a:buFont typeface="Wingdings" panose="05000000000000000000" pitchFamily="2" charset="2"/>
              <a:buChar char="§"/>
            </a:pPr>
            <a:r>
              <a:rPr lang="en-US" b="0"/>
              <a:t>Targeting external users</a:t>
            </a:r>
          </a:p>
          <a:p>
            <a:endParaRPr lang="en-US"/>
          </a:p>
          <a:p>
            <a:endParaRPr lang="en-US" b="0">
              <a:cs typeface="Roboto"/>
            </a:endParaRPr>
          </a:p>
        </p:txBody>
      </p:sp>
    </p:spTree>
    <p:extLst>
      <p:ext uri="{BB962C8B-B14F-4D97-AF65-F5344CB8AC3E}">
        <p14:creationId xmlns:p14="http://schemas.microsoft.com/office/powerpoint/2010/main" val="1787713023"/>
      </p:ext>
    </p:extLst>
  </p:cSld>
  <p:clrMapOvr>
    <a:masterClrMapping/>
  </p:clrMapOvr>
  <mc:AlternateContent xmlns:mc="http://schemas.openxmlformats.org/markup-compatibility/2006" xmlns:p14="http://schemas.microsoft.com/office/powerpoint/2010/main">
    <mc:Choice Requires="p14">
      <p:transition p14:dur="0" advClick="0" advTm="15000"/>
    </mc:Choice>
    <mc:Fallback xmlns="">
      <p:transition advClick="0" advTm="1500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A1473A-034C-2719-1056-EDCB1343C825}"/>
              </a:ext>
            </a:extLst>
          </p:cNvPr>
          <p:cNvSpPr>
            <a:spLocks noGrp="1"/>
          </p:cNvSpPr>
          <p:nvPr>
            <p:ph type="title"/>
          </p:nvPr>
        </p:nvSpPr>
        <p:spPr/>
        <p:txBody>
          <a:bodyPr/>
          <a:lstStyle/>
          <a:p>
            <a:r>
              <a:rPr lang="en-US"/>
              <a:t>Status of disablement</a:t>
            </a:r>
          </a:p>
        </p:txBody>
      </p:sp>
      <p:sp>
        <p:nvSpPr>
          <p:cNvPr id="3" name="Content Placeholder 2">
            <a:extLst>
              <a:ext uri="{FF2B5EF4-FFF2-40B4-BE49-F238E27FC236}">
                <a16:creationId xmlns:a16="http://schemas.microsoft.com/office/drawing/2014/main" id="{CD135BA3-F507-1ECB-F031-D54D3172E611}"/>
              </a:ext>
            </a:extLst>
          </p:cNvPr>
          <p:cNvSpPr>
            <a:spLocks noGrp="1"/>
          </p:cNvSpPr>
          <p:nvPr>
            <p:ph sz="half" idx="1"/>
          </p:nvPr>
        </p:nvSpPr>
        <p:spPr>
          <a:xfrm>
            <a:off x="838199" y="1825625"/>
            <a:ext cx="10375233" cy="4351338"/>
          </a:xfrm>
        </p:spPr>
        <p:txBody>
          <a:bodyPr/>
          <a:lstStyle/>
          <a:p>
            <a:r>
              <a:rPr lang="en-US" b="0"/>
              <a:t>VITA and three agencies have undergone disablement</a:t>
            </a:r>
          </a:p>
          <a:p>
            <a:r>
              <a:rPr lang="en-US"/>
              <a:t>Takeaways:</a:t>
            </a:r>
          </a:p>
          <a:p>
            <a:pPr marL="342900" indent="-342900">
              <a:buFont typeface="Arial" panose="020B0604020202020204" pitchFamily="34" charset="0"/>
              <a:buChar char="•"/>
            </a:pPr>
            <a:r>
              <a:rPr lang="en-US" b="0"/>
              <a:t>Communications to end-users </a:t>
            </a:r>
          </a:p>
          <a:p>
            <a:pPr marL="800100" lvl="1" indent="-342900">
              <a:buFont typeface="Arial" panose="020B0604020202020204" pitchFamily="34" charset="0"/>
              <a:buChar char="•"/>
            </a:pPr>
            <a:r>
              <a:rPr lang="en-US" b="0"/>
              <a:t>Remember their passcode</a:t>
            </a:r>
          </a:p>
          <a:p>
            <a:pPr marL="800100" lvl="1" indent="-342900">
              <a:buFont typeface="Arial" panose="020B0604020202020204" pitchFamily="34" charset="0"/>
              <a:buChar char="•"/>
            </a:pPr>
            <a:r>
              <a:rPr lang="en-US"/>
              <a:t>COV password vs. Okta Verify passcode</a:t>
            </a:r>
            <a:endParaRPr lang="en-US" b="0"/>
          </a:p>
          <a:p>
            <a:pPr marL="342900" indent="-342900">
              <a:buFont typeface="Arial" panose="020B0604020202020204" pitchFamily="34" charset="0"/>
              <a:buChar char="•"/>
            </a:pPr>
            <a:r>
              <a:rPr lang="en-US" b="0"/>
              <a:t>If possible, users should be in office if they are registering for a new authenticator</a:t>
            </a:r>
          </a:p>
          <a:p>
            <a:pPr marL="800100" lvl="1" indent="-342900">
              <a:buFont typeface="Arial" panose="020B0604020202020204" pitchFamily="34" charset="0"/>
              <a:buChar char="•"/>
            </a:pPr>
            <a:r>
              <a:rPr lang="en-US"/>
              <a:t>Avoid any potential confusion with virtual private network connection</a:t>
            </a:r>
          </a:p>
          <a:p>
            <a:pPr marL="342900" indent="-342900">
              <a:buFont typeface="Arial" panose="020B0604020202020204" pitchFamily="34" charset="0"/>
              <a:buChar char="•"/>
            </a:pPr>
            <a:r>
              <a:rPr lang="en-US" b="0"/>
              <a:t>Some agencies have chosen to distribute YubiKeys</a:t>
            </a:r>
          </a:p>
        </p:txBody>
      </p:sp>
    </p:spTree>
    <p:extLst>
      <p:ext uri="{BB962C8B-B14F-4D97-AF65-F5344CB8AC3E}">
        <p14:creationId xmlns:p14="http://schemas.microsoft.com/office/powerpoint/2010/main" val="13033278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D08DE-DA9C-2420-BAA6-9038D99DE5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ACEB48-20D4-61FF-C1CC-2E09C5567343}"/>
              </a:ext>
            </a:extLst>
          </p:cNvPr>
          <p:cNvSpPr>
            <a:spLocks noGrp="1"/>
          </p:cNvSpPr>
          <p:nvPr>
            <p:ph type="title"/>
          </p:nvPr>
        </p:nvSpPr>
        <p:spPr>
          <a:xfrm>
            <a:off x="838200" y="456357"/>
            <a:ext cx="10515600" cy="1325563"/>
          </a:xfrm>
        </p:spPr>
        <p:txBody>
          <a:bodyPr/>
          <a:lstStyle/>
          <a:p>
            <a:r>
              <a:rPr lang="en-US"/>
              <a:t>Scheduling agency disablement</a:t>
            </a:r>
            <a:br>
              <a:rPr lang="en-US"/>
            </a:br>
            <a:endParaRPr lang="en-US"/>
          </a:p>
        </p:txBody>
      </p:sp>
      <p:sp>
        <p:nvSpPr>
          <p:cNvPr id="3" name="Content Placeholder 2">
            <a:extLst>
              <a:ext uri="{FF2B5EF4-FFF2-40B4-BE49-F238E27FC236}">
                <a16:creationId xmlns:a16="http://schemas.microsoft.com/office/drawing/2014/main" id="{947B9285-C34E-8644-BC58-86DAF484C209}"/>
              </a:ext>
            </a:extLst>
          </p:cNvPr>
          <p:cNvSpPr>
            <a:spLocks noGrp="1"/>
          </p:cNvSpPr>
          <p:nvPr>
            <p:ph sz="half" idx="1"/>
          </p:nvPr>
        </p:nvSpPr>
        <p:spPr>
          <a:xfrm>
            <a:off x="838200" y="1339958"/>
            <a:ext cx="10606238" cy="4351338"/>
          </a:xfrm>
        </p:spPr>
        <p:txBody>
          <a:bodyPr/>
          <a:lstStyle/>
          <a:p>
            <a:pPr marL="342900" indent="-342900">
              <a:lnSpc>
                <a:spcPct val="110000"/>
              </a:lnSpc>
              <a:buFont typeface="Arial" panose="020B0604020202020204" pitchFamily="34" charset="0"/>
              <a:buChar char="•"/>
            </a:pPr>
            <a:r>
              <a:rPr lang="en-US" b="0"/>
              <a:t>Targeting agencies that have the highest adoption rate first based on users who have migrated to alternative methods </a:t>
            </a:r>
          </a:p>
          <a:p>
            <a:pPr marL="800100" lvl="1" indent="-342900">
              <a:lnSpc>
                <a:spcPct val="110000"/>
              </a:lnSpc>
              <a:buFont typeface="Arial" panose="020B0604020202020204" pitchFamily="34" charset="0"/>
              <a:buChar char="•"/>
            </a:pPr>
            <a:r>
              <a:rPr lang="en-US"/>
              <a:t>80% and up adoption rate</a:t>
            </a:r>
          </a:p>
          <a:p>
            <a:pPr marL="800100" lvl="1" indent="-342900">
              <a:lnSpc>
                <a:spcPct val="110000"/>
              </a:lnSpc>
              <a:buFont typeface="Arial" panose="020B0604020202020204" pitchFamily="34" charset="0"/>
              <a:buChar char="•"/>
            </a:pPr>
            <a:r>
              <a:rPr lang="en-US"/>
              <a:t>Agencies can select specific security groups to disable </a:t>
            </a:r>
          </a:p>
          <a:p>
            <a:pPr marL="342900" indent="-342900">
              <a:lnSpc>
                <a:spcPct val="110000"/>
              </a:lnSpc>
              <a:buFont typeface="Arial" panose="020B0604020202020204" pitchFamily="34" charset="0"/>
              <a:buChar char="•"/>
            </a:pPr>
            <a:r>
              <a:rPr lang="en-US" b="0"/>
              <a:t>The update will no longer make it possible for users to enable SMS and voice services and users that are using SMS and voice will</a:t>
            </a:r>
          </a:p>
          <a:p>
            <a:pPr marL="342900" indent="-342900">
              <a:lnSpc>
                <a:spcPct val="110000"/>
              </a:lnSpc>
              <a:buFont typeface="Arial" panose="020B0604020202020204" pitchFamily="34" charset="0"/>
              <a:buChar char="•"/>
            </a:pPr>
            <a:r>
              <a:rPr lang="en-US" b="0"/>
              <a:t>A message will be sent by business relationship managers (BRM) to agencies who are seen as ideal candidates</a:t>
            </a:r>
          </a:p>
          <a:p>
            <a:pPr marL="342900" indent="-342900">
              <a:lnSpc>
                <a:spcPct val="110000"/>
              </a:lnSpc>
              <a:buFont typeface="Arial" panose="020B0604020202020204" pitchFamily="34" charset="0"/>
              <a:buChar char="•"/>
            </a:pPr>
            <a:r>
              <a:rPr lang="en-US" b="0"/>
              <a:t>Once confirmation is provided, the change will be scheduled</a:t>
            </a:r>
          </a:p>
          <a:p>
            <a:pPr marL="800100" lvl="1" indent="-342900">
              <a:lnSpc>
                <a:spcPct val="110000"/>
              </a:lnSpc>
              <a:buFont typeface="Arial" panose="020B0604020202020204" pitchFamily="34" charset="0"/>
              <a:buChar char="•"/>
            </a:pPr>
            <a:r>
              <a:rPr lang="en-US"/>
              <a:t>CHG# shared with BRMs</a:t>
            </a:r>
          </a:p>
          <a:p>
            <a:pPr marL="800100" lvl="1" indent="-342900">
              <a:lnSpc>
                <a:spcPct val="110000"/>
              </a:lnSpc>
              <a:buFont typeface="Arial" panose="020B0604020202020204" pitchFamily="34" charset="0"/>
              <a:buChar char="•"/>
            </a:pPr>
            <a:r>
              <a:rPr lang="en-US" b="0"/>
              <a:t>End-user message available</a:t>
            </a:r>
          </a:p>
          <a:p>
            <a:pPr marL="342900" indent="-342900">
              <a:lnSpc>
                <a:spcPct val="110000"/>
              </a:lnSpc>
              <a:buFont typeface="Arial" panose="020B0604020202020204" pitchFamily="34" charset="0"/>
              <a:buChar char="•"/>
            </a:pPr>
            <a:endParaRPr lang="en-US"/>
          </a:p>
        </p:txBody>
      </p:sp>
    </p:spTree>
    <p:extLst>
      <p:ext uri="{BB962C8B-B14F-4D97-AF65-F5344CB8AC3E}">
        <p14:creationId xmlns:p14="http://schemas.microsoft.com/office/powerpoint/2010/main" val="34822425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DDBAB4-6518-2ADD-F877-A97A8761F780}"/>
              </a:ext>
            </a:extLst>
          </p:cNvPr>
          <p:cNvSpPr>
            <a:spLocks noGrp="1"/>
          </p:cNvSpPr>
          <p:nvPr>
            <p:ph type="title"/>
          </p:nvPr>
        </p:nvSpPr>
        <p:spPr/>
        <p:txBody>
          <a:bodyPr/>
          <a:lstStyle/>
          <a:p>
            <a:r>
              <a:rPr lang="en-US"/>
              <a:t>Available resources</a:t>
            </a:r>
          </a:p>
        </p:txBody>
      </p:sp>
      <p:sp>
        <p:nvSpPr>
          <p:cNvPr id="3" name="Content Placeholder 2">
            <a:extLst>
              <a:ext uri="{FF2B5EF4-FFF2-40B4-BE49-F238E27FC236}">
                <a16:creationId xmlns:a16="http://schemas.microsoft.com/office/drawing/2014/main" id="{56177FE9-A0B5-8A1C-BD20-47B8A4B336EA}"/>
              </a:ext>
            </a:extLst>
          </p:cNvPr>
          <p:cNvSpPr>
            <a:spLocks noGrp="1"/>
          </p:cNvSpPr>
          <p:nvPr>
            <p:ph sz="half" idx="1"/>
          </p:nvPr>
        </p:nvSpPr>
        <p:spPr>
          <a:xfrm>
            <a:off x="838200" y="1700496"/>
            <a:ext cx="10515599" cy="4351338"/>
          </a:xfrm>
        </p:spPr>
        <p:txBody>
          <a:bodyPr/>
          <a:lstStyle/>
          <a:p>
            <a:pPr marL="342900" indent="-342900">
              <a:buFont typeface="Arial" panose="020B0604020202020204" pitchFamily="34" charset="0"/>
              <a:buChar char="•"/>
            </a:pPr>
            <a:r>
              <a:rPr lang="en-US" b="0">
                <a:hlinkClick r:id="rId2"/>
              </a:rPr>
              <a:t>Recorded information session </a:t>
            </a:r>
            <a:endParaRPr lang="en-US" b="0"/>
          </a:p>
          <a:p>
            <a:pPr marL="342900" indent="-342900">
              <a:buFont typeface="Arial" panose="020B0604020202020204" pitchFamily="34" charset="0"/>
              <a:buChar char="•"/>
            </a:pPr>
            <a:r>
              <a:rPr lang="en-US" b="0">
                <a:hlinkClick r:id="rId3"/>
              </a:rPr>
              <a:t>VITA authentication services webpage</a:t>
            </a:r>
            <a:endParaRPr lang="en-US" b="0"/>
          </a:p>
          <a:p>
            <a:pPr marL="800100" lvl="1" indent="-342900">
              <a:buFont typeface="Arial" panose="020B0604020202020204" pitchFamily="34" charset="0"/>
              <a:buChar char="•"/>
            </a:pPr>
            <a:r>
              <a:rPr lang="en-US" b="0">
                <a:hlinkClick r:id="rId4"/>
              </a:rPr>
              <a:t>Overview video </a:t>
            </a:r>
            <a:endParaRPr lang="en-US" b="0"/>
          </a:p>
          <a:p>
            <a:pPr marL="800100" lvl="1" indent="-342900">
              <a:buFont typeface="Arial" panose="020B0604020202020204" pitchFamily="34" charset="0"/>
              <a:buChar char="•"/>
            </a:pPr>
            <a:r>
              <a:rPr lang="en-US" b="0"/>
              <a:t>Job aids</a:t>
            </a:r>
          </a:p>
          <a:p>
            <a:pPr marL="342900" indent="-342900">
              <a:buFont typeface="Arial" panose="020B0604020202020204" pitchFamily="34" charset="0"/>
              <a:buChar char="•"/>
            </a:pPr>
            <a:r>
              <a:rPr lang="en-US" b="0">
                <a:hlinkClick r:id="rId5"/>
              </a:rPr>
              <a:t>Suggested end-user message </a:t>
            </a:r>
            <a:r>
              <a:rPr lang="en-US" b="0"/>
              <a:t>as your agency is scheduled</a:t>
            </a:r>
          </a:p>
          <a:p>
            <a:pPr marL="342900" indent="-342900">
              <a:buFont typeface="Arial" panose="020B0604020202020204" pitchFamily="34" charset="0"/>
              <a:buChar char="•"/>
            </a:pPr>
            <a:r>
              <a:rPr lang="en-US" b="0"/>
              <a:t>An update comm is being sent for lessons learned </a:t>
            </a:r>
          </a:p>
          <a:p>
            <a:pPr marL="342900" indent="-342900">
              <a:buFont typeface="Arial" panose="020B0604020202020204" pitchFamily="34" charset="0"/>
              <a:buChar char="•"/>
            </a:pPr>
            <a:r>
              <a:rPr lang="en-US" b="0"/>
              <a:t>A new knowledge base article on specific user scenarios is work-in progress (WIP)</a:t>
            </a:r>
          </a:p>
          <a:p>
            <a:endParaRPr lang="en-US" b="0"/>
          </a:p>
          <a:p>
            <a:endParaRPr lang="en-US" b="0"/>
          </a:p>
          <a:p>
            <a:endParaRPr lang="en-US"/>
          </a:p>
        </p:txBody>
      </p:sp>
    </p:spTree>
    <p:extLst>
      <p:ext uri="{BB962C8B-B14F-4D97-AF65-F5344CB8AC3E}">
        <p14:creationId xmlns:p14="http://schemas.microsoft.com/office/powerpoint/2010/main" val="1897931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8C99166-B063-DC49-B41A-ABE5E298E8AC}"/>
              </a:ext>
            </a:extLst>
          </p:cNvPr>
          <p:cNvSpPr>
            <a:spLocks noGrp="1"/>
          </p:cNvSpPr>
          <p:nvPr>
            <p:ph type="title"/>
          </p:nvPr>
        </p:nvSpPr>
        <p:spPr/>
        <p:txBody>
          <a:bodyPr/>
          <a:lstStyle/>
          <a:p>
            <a:r>
              <a:rPr lang="en-US"/>
              <a:t>Next steps - External users </a:t>
            </a:r>
          </a:p>
        </p:txBody>
      </p:sp>
      <p:sp>
        <p:nvSpPr>
          <p:cNvPr id="3" name="Content Placeholder 2">
            <a:extLst>
              <a:ext uri="{FF2B5EF4-FFF2-40B4-BE49-F238E27FC236}">
                <a16:creationId xmlns:a16="http://schemas.microsoft.com/office/drawing/2014/main" id="{88159E77-8172-740B-E653-915F54F066F4}"/>
              </a:ext>
            </a:extLst>
          </p:cNvPr>
          <p:cNvSpPr>
            <a:spLocks noGrp="1"/>
          </p:cNvSpPr>
          <p:nvPr>
            <p:ph sz="half" idx="1"/>
          </p:nvPr>
        </p:nvSpPr>
        <p:spPr>
          <a:xfrm>
            <a:off x="838199" y="1459865"/>
            <a:ext cx="10336731" cy="4351338"/>
          </a:xfrm>
        </p:spPr>
        <p:txBody>
          <a:bodyPr/>
          <a:lstStyle/>
          <a:p>
            <a:pPr marL="342900" indent="-342900">
              <a:buFont typeface="Arial" panose="020B0604020202020204" pitchFamily="34" charset="0"/>
              <a:buChar char="•"/>
            </a:pPr>
            <a:r>
              <a:rPr lang="en-US" b="0"/>
              <a:t>COV accounts were first being targeted</a:t>
            </a:r>
          </a:p>
          <a:p>
            <a:pPr marL="342900" indent="-342900">
              <a:buFont typeface="Arial" panose="020B0604020202020204" pitchFamily="34" charset="0"/>
              <a:buChar char="•"/>
            </a:pPr>
            <a:r>
              <a:rPr lang="en-US" b="0"/>
              <a:t>When COV accounts show successful transition external users will be targeted</a:t>
            </a:r>
          </a:p>
          <a:p>
            <a:pPr marL="342900" indent="-342900">
              <a:buFont typeface="Arial" panose="020B0604020202020204" pitchFamily="34" charset="0"/>
              <a:buChar char="•"/>
            </a:pPr>
            <a:r>
              <a:rPr lang="en-US" b="0"/>
              <a:t>Cardinal dependency </a:t>
            </a:r>
          </a:p>
          <a:p>
            <a:pPr marL="800100" lvl="1" indent="-342900">
              <a:buFont typeface="Arial" panose="020B0604020202020204" pitchFamily="34" charset="0"/>
              <a:buChar char="•"/>
            </a:pPr>
            <a:r>
              <a:rPr lang="en-US" b="0"/>
              <a:t>If connected to the COV network, Cardinal can be accessed regularly. This applies to users in office or connected via VPN. </a:t>
            </a:r>
          </a:p>
          <a:p>
            <a:pPr marL="800100" lvl="1" indent="-342900">
              <a:buFont typeface="Arial" panose="020B0604020202020204" pitchFamily="34" charset="0"/>
              <a:buChar char="•"/>
            </a:pPr>
            <a:r>
              <a:rPr lang="en-US" b="0"/>
              <a:t>When not on the COV network, a mobile authentication app must be used. Okta Verify or Google Authenticator are available options for Android or iOS. </a:t>
            </a:r>
          </a:p>
          <a:p>
            <a:pPr marL="800100" lvl="1" indent="-342900">
              <a:buFont typeface="Arial" panose="020B0604020202020204" pitchFamily="34" charset="0"/>
              <a:buChar char="•"/>
            </a:pPr>
            <a:r>
              <a:rPr lang="en-US" b="0"/>
              <a:t>Note: If and when additional authenticators become available, a communication will be sent.  </a:t>
            </a:r>
          </a:p>
          <a:p>
            <a:pPr marL="800100" lvl="1" indent="-342900">
              <a:buFont typeface="Arial" panose="020B0604020202020204" pitchFamily="34" charset="0"/>
              <a:buChar char="•"/>
            </a:pPr>
            <a:endParaRPr lang="en-US" b="0"/>
          </a:p>
          <a:p>
            <a:pPr marL="342900" indent="-342900">
              <a:buFont typeface="Arial" panose="020B0604020202020204" pitchFamily="34" charset="0"/>
              <a:buChar char="•"/>
            </a:pPr>
            <a:endParaRPr lang="en-US" b="0"/>
          </a:p>
          <a:p>
            <a:r>
              <a:rPr lang="en-US" b="0"/>
              <a:t> </a:t>
            </a:r>
          </a:p>
          <a:p>
            <a:endParaRPr lang="en-US" b="0"/>
          </a:p>
        </p:txBody>
      </p:sp>
    </p:spTree>
    <p:extLst>
      <p:ext uri="{BB962C8B-B14F-4D97-AF65-F5344CB8AC3E}">
        <p14:creationId xmlns:p14="http://schemas.microsoft.com/office/powerpoint/2010/main" val="3995866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203200" y="0"/>
            <a:ext cx="11988800" cy="6858000"/>
            <a:chOff x="152400" y="0"/>
            <a:chExt cx="8991600" cy="514350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pic>
          <p:nvPicPr>
            <p:cNvPr id="6" name="object 6"/>
            <p:cNvPicPr/>
            <p:nvPr/>
          </p:nvPicPr>
          <p:blipFill>
            <a:blip r:embed="rId3" cstate="print"/>
            <a:stretch>
              <a:fillRect/>
            </a:stretch>
          </p:blipFill>
          <p:spPr>
            <a:xfrm>
              <a:off x="4261425" y="0"/>
              <a:ext cx="4882574" cy="5143501"/>
            </a:xfrm>
            <a:prstGeom prst="rect">
              <a:avLst/>
            </a:prstGeom>
          </p:spPr>
        </p:pic>
      </p:grpSp>
      <p:sp>
        <p:nvSpPr>
          <p:cNvPr id="7" name="object 7"/>
          <p:cNvSpPr txBox="1">
            <a:spLocks noGrp="1"/>
          </p:cNvSpPr>
          <p:nvPr>
            <p:ph type="title"/>
          </p:nvPr>
        </p:nvSpPr>
        <p:spPr>
          <a:xfrm>
            <a:off x="433928" y="1060447"/>
            <a:ext cx="3757507" cy="1166003"/>
          </a:xfrm>
          <a:prstGeom prst="rect">
            <a:avLst/>
          </a:prstGeom>
        </p:spPr>
        <p:txBody>
          <a:bodyPr vert="horz" wrap="square" lIns="0" tIns="16933" rIns="0" bIns="0" rtlCol="0">
            <a:spAutoFit/>
          </a:bodyPr>
          <a:lstStyle/>
          <a:p>
            <a:pPr marL="16933" marR="6773">
              <a:spcBef>
                <a:spcPts val="133"/>
              </a:spcBef>
            </a:pPr>
            <a:r>
              <a:rPr spc="353">
                <a:solidFill>
                  <a:srgbClr val="00293C"/>
                </a:solidFill>
              </a:rPr>
              <a:t>Meet</a:t>
            </a:r>
            <a:r>
              <a:rPr spc="-40">
                <a:solidFill>
                  <a:srgbClr val="00293C"/>
                </a:solidFill>
              </a:rPr>
              <a:t> </a:t>
            </a:r>
            <a:r>
              <a:rPr spc="320">
                <a:solidFill>
                  <a:srgbClr val="00293C"/>
                </a:solidFill>
              </a:rPr>
              <a:t>Your </a:t>
            </a:r>
            <a:r>
              <a:rPr spc="500">
                <a:solidFill>
                  <a:srgbClr val="00293C"/>
                </a:solidFill>
              </a:rPr>
              <a:t>KnowBe4</a:t>
            </a:r>
            <a:r>
              <a:rPr spc="-27">
                <a:solidFill>
                  <a:srgbClr val="00293C"/>
                </a:solidFill>
              </a:rPr>
              <a:t> </a:t>
            </a:r>
            <a:r>
              <a:rPr spc="353">
                <a:solidFill>
                  <a:srgbClr val="00293C"/>
                </a:solidFill>
              </a:rPr>
              <a:t>Team</a:t>
            </a:r>
          </a:p>
        </p:txBody>
      </p:sp>
      <p:sp>
        <p:nvSpPr>
          <p:cNvPr id="8" name="object 8"/>
          <p:cNvSpPr txBox="1"/>
          <p:nvPr/>
        </p:nvSpPr>
        <p:spPr>
          <a:xfrm>
            <a:off x="737009" y="2448239"/>
            <a:ext cx="2914227" cy="1496862"/>
          </a:xfrm>
          <a:prstGeom prst="rect">
            <a:avLst/>
          </a:prstGeom>
        </p:spPr>
        <p:txBody>
          <a:bodyPr vert="horz" wrap="square" lIns="0" tIns="16933" rIns="0" bIns="0" rtlCol="0">
            <a:spAutoFit/>
          </a:bodyPr>
          <a:lstStyle/>
          <a:p>
            <a:pPr marL="175256" indent="-158323" defTabSz="1219170">
              <a:spcBef>
                <a:spcPts val="133"/>
              </a:spcBef>
              <a:buFontTx/>
              <a:buChar char="•"/>
              <a:tabLst>
                <a:tab pos="175256" algn="l"/>
              </a:tabLst>
            </a:pPr>
            <a:r>
              <a:rPr sz="1600" b="1" kern="0" spc="173">
                <a:solidFill>
                  <a:srgbClr val="101820"/>
                </a:solidFill>
                <a:latin typeface="Calibri"/>
                <a:cs typeface="Calibri"/>
              </a:rPr>
              <a:t>Breon</a:t>
            </a:r>
            <a:r>
              <a:rPr sz="1600" b="1" kern="0" spc="-13">
                <a:solidFill>
                  <a:srgbClr val="101820"/>
                </a:solidFill>
                <a:latin typeface="Calibri"/>
                <a:cs typeface="Calibri"/>
              </a:rPr>
              <a:t> </a:t>
            </a:r>
            <a:r>
              <a:rPr sz="1600" b="1" kern="0" spc="152">
                <a:solidFill>
                  <a:srgbClr val="101820"/>
                </a:solidFill>
                <a:latin typeface="Calibri"/>
                <a:cs typeface="Calibri"/>
              </a:rPr>
              <a:t>Worthy</a:t>
            </a:r>
            <a:endParaRPr sz="1600" kern="0">
              <a:solidFill>
                <a:sysClr val="windowText" lastClr="000000"/>
              </a:solidFill>
              <a:latin typeface="Calibri"/>
              <a:cs typeface="Calibri"/>
            </a:endParaRPr>
          </a:p>
          <a:p>
            <a:pPr marL="504601" defTabSz="1219170">
              <a:spcBef>
                <a:spcPts val="1473"/>
              </a:spcBef>
            </a:pPr>
            <a:r>
              <a:rPr sz="1333" kern="0" spc="27">
                <a:solidFill>
                  <a:srgbClr val="101820"/>
                </a:solidFill>
                <a:latin typeface="Century Gothic"/>
                <a:cs typeface="Century Gothic"/>
              </a:rPr>
              <a:t>Customer</a:t>
            </a:r>
            <a:r>
              <a:rPr sz="1333" kern="0" spc="187">
                <a:solidFill>
                  <a:srgbClr val="101820"/>
                </a:solidFill>
                <a:latin typeface="Century Gothic"/>
                <a:cs typeface="Century Gothic"/>
              </a:rPr>
              <a:t> </a:t>
            </a:r>
            <a:r>
              <a:rPr sz="1333" kern="0" spc="27">
                <a:solidFill>
                  <a:srgbClr val="101820"/>
                </a:solidFill>
                <a:latin typeface="Century Gothic"/>
                <a:cs typeface="Century Gothic"/>
              </a:rPr>
              <a:t>Success</a:t>
            </a:r>
            <a:r>
              <a:rPr sz="1333" kern="0" spc="187">
                <a:solidFill>
                  <a:srgbClr val="101820"/>
                </a:solidFill>
                <a:latin typeface="Century Gothic"/>
                <a:cs typeface="Century Gothic"/>
              </a:rPr>
              <a:t> </a:t>
            </a:r>
            <a:r>
              <a:rPr sz="1333" kern="0" spc="-13">
                <a:solidFill>
                  <a:srgbClr val="101820"/>
                </a:solidFill>
                <a:latin typeface="Century Gothic"/>
                <a:cs typeface="Century Gothic"/>
              </a:rPr>
              <a:t>Manager</a:t>
            </a:r>
            <a:endParaRPr sz="1333" kern="0">
              <a:solidFill>
                <a:sysClr val="windowText" lastClr="000000"/>
              </a:solidFill>
              <a:latin typeface="Century Gothic"/>
              <a:cs typeface="Century Gothic"/>
            </a:endParaRPr>
          </a:p>
          <a:p>
            <a:pPr marL="175256" indent="-158323" defTabSz="1219170">
              <a:spcBef>
                <a:spcPts val="1460"/>
              </a:spcBef>
              <a:buFontTx/>
              <a:buChar char="•"/>
              <a:tabLst>
                <a:tab pos="175256" algn="l"/>
              </a:tabLst>
            </a:pPr>
            <a:r>
              <a:rPr sz="1600" b="1" kern="0" spc="213">
                <a:solidFill>
                  <a:srgbClr val="101820"/>
                </a:solidFill>
                <a:latin typeface="Calibri"/>
                <a:cs typeface="Calibri"/>
              </a:rPr>
              <a:t>Lucas</a:t>
            </a:r>
            <a:r>
              <a:rPr sz="1600" b="1" kern="0" spc="-27">
                <a:solidFill>
                  <a:srgbClr val="101820"/>
                </a:solidFill>
                <a:latin typeface="Calibri"/>
                <a:cs typeface="Calibri"/>
              </a:rPr>
              <a:t> </a:t>
            </a:r>
            <a:r>
              <a:rPr sz="1600" b="1" kern="0" spc="160">
                <a:solidFill>
                  <a:srgbClr val="101820"/>
                </a:solidFill>
                <a:latin typeface="Calibri"/>
                <a:cs typeface="Calibri"/>
              </a:rPr>
              <a:t>Brand</a:t>
            </a:r>
            <a:endParaRPr sz="1600" kern="0">
              <a:solidFill>
                <a:sysClr val="windowText" lastClr="000000"/>
              </a:solidFill>
              <a:latin typeface="Calibri"/>
              <a:cs typeface="Calibri"/>
            </a:endParaRPr>
          </a:p>
          <a:p>
            <a:pPr marL="504601" defTabSz="1219170">
              <a:spcBef>
                <a:spcPts val="1473"/>
              </a:spcBef>
            </a:pPr>
            <a:r>
              <a:rPr sz="1333" kern="0">
                <a:solidFill>
                  <a:srgbClr val="101820"/>
                </a:solidFill>
                <a:latin typeface="Century Gothic"/>
                <a:cs typeface="Century Gothic"/>
              </a:rPr>
              <a:t>Account</a:t>
            </a:r>
            <a:r>
              <a:rPr sz="1333" kern="0" spc="-20">
                <a:solidFill>
                  <a:srgbClr val="101820"/>
                </a:solidFill>
                <a:latin typeface="Century Gothic"/>
                <a:cs typeface="Century Gothic"/>
              </a:rPr>
              <a:t> </a:t>
            </a:r>
            <a:r>
              <a:rPr sz="1333" kern="0" spc="-13">
                <a:solidFill>
                  <a:srgbClr val="101820"/>
                </a:solidFill>
                <a:latin typeface="Century Gothic"/>
                <a:cs typeface="Century Gothic"/>
              </a:rPr>
              <a:t>Manager</a:t>
            </a:r>
            <a:endParaRPr sz="1333" kern="0">
              <a:solidFill>
                <a:sysClr val="windowText" lastClr="000000"/>
              </a:solidFill>
              <a:latin typeface="Century Gothic"/>
              <a:cs typeface="Century Gothic"/>
            </a:endParaRPr>
          </a:p>
        </p:txBody>
      </p:sp>
      <p:grpSp>
        <p:nvGrpSpPr>
          <p:cNvPr id="9" name="object 9" descr="A group of coworkers gathered around a desk. They are all wearing orange lanyards.">
            <a:extLst>
              <a:ext uri="{C183D7F6-B498-43B3-948B-1728B52AA6E4}">
                <adec:decorative xmlns:adec="http://schemas.microsoft.com/office/drawing/2017/decorative" val="0"/>
              </a:ext>
            </a:extLst>
          </p:cNvPr>
          <p:cNvGrpSpPr/>
          <p:nvPr/>
        </p:nvGrpSpPr>
        <p:grpSpPr>
          <a:xfrm>
            <a:off x="7083499" y="0"/>
            <a:ext cx="5108787" cy="6858000"/>
            <a:chOff x="5312624" y="0"/>
            <a:chExt cx="3831590" cy="5143500"/>
          </a:xfrm>
        </p:grpSpPr>
        <p:pic>
          <p:nvPicPr>
            <p:cNvPr id="10" name="object 10"/>
            <p:cNvPicPr/>
            <p:nvPr/>
          </p:nvPicPr>
          <p:blipFill>
            <a:blip r:embed="rId4" cstate="print"/>
            <a:stretch>
              <a:fillRect/>
            </a:stretch>
          </p:blipFill>
          <p:spPr>
            <a:xfrm>
              <a:off x="5312624" y="0"/>
              <a:ext cx="3831375" cy="5143500"/>
            </a:xfrm>
            <a:prstGeom prst="rect">
              <a:avLst/>
            </a:prstGeom>
          </p:spPr>
        </p:pic>
        <p:pic>
          <p:nvPicPr>
            <p:cNvPr id="11" name="object 11"/>
            <p:cNvPicPr/>
            <p:nvPr/>
          </p:nvPicPr>
          <p:blipFill>
            <a:blip r:embed="rId5" cstate="print"/>
            <a:stretch>
              <a:fillRect/>
            </a:stretch>
          </p:blipFill>
          <p:spPr>
            <a:xfrm>
              <a:off x="8933524" y="964896"/>
              <a:ext cx="210475" cy="150601"/>
            </a:xfrm>
            <a:prstGeom prst="rect">
              <a:avLst/>
            </a:prstGeom>
          </p:spPr>
        </p:pic>
      </p:grpSp>
      <p:sp>
        <p:nvSpPr>
          <p:cNvPr id="12" name="object 12">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85511" defTabSz="1219170">
              <a:spcBef>
                <a:spcPts val="93"/>
              </a:spcBef>
            </a:pPr>
            <a:fld id="{81D60167-4931-47E6-BA6A-407CBD079E47}" type="slidenum">
              <a:rPr kern="0" spc="100" dirty="0"/>
              <a:pPr marL="85511" defTabSz="1219170">
                <a:spcBef>
                  <a:spcPts val="93"/>
                </a:spcBef>
              </a:pPr>
              <a:t>7</a:t>
            </a:fld>
            <a:endParaRPr kern="0" spc="100"/>
          </a:p>
        </p:txBody>
      </p:sp>
      <p:sp>
        <p:nvSpPr>
          <p:cNvPr id="13" name="object 13">
            <a:extLst>
              <a:ext uri="{C183D7F6-B498-43B3-948B-1728B52AA6E4}">
                <adec:decorative xmlns:adec="http://schemas.microsoft.com/office/drawing/2017/decorative" val="1"/>
              </a:ext>
            </a:extLst>
          </p:cNvPr>
          <p:cNvSpPr txBox="1"/>
          <p:nvPr/>
        </p:nvSpPr>
        <p:spPr>
          <a:xfrm>
            <a:off x="9507424" y="6388771"/>
            <a:ext cx="1774613" cy="117190"/>
          </a:xfrm>
          <a:prstGeom prst="rect">
            <a:avLst/>
          </a:prstGeom>
        </p:spPr>
        <p:txBody>
          <a:bodyPr vert="horz" wrap="square" lIns="0" tIns="14393" rIns="0" bIns="0" rtlCol="0">
            <a:spAutoFit/>
          </a:bodyPr>
          <a:lstStyle/>
          <a:p>
            <a:pPr marL="16933" defTabSz="1219170">
              <a:spcBef>
                <a:spcPts val="113"/>
              </a:spcBef>
            </a:pPr>
            <a:r>
              <a:rPr sz="667" kern="0" spc="-27">
                <a:solidFill>
                  <a:srgbClr val="00293C"/>
                </a:solidFill>
                <a:latin typeface="Century Gothic"/>
                <a:cs typeface="Century Gothic"/>
              </a:rPr>
              <a:t>©</a:t>
            </a:r>
            <a:r>
              <a:rPr sz="667" kern="0" spc="80">
                <a:solidFill>
                  <a:srgbClr val="00293C"/>
                </a:solidFill>
                <a:latin typeface="Century Gothic"/>
                <a:cs typeface="Century Gothic"/>
              </a:rPr>
              <a:t> </a:t>
            </a:r>
            <a:r>
              <a:rPr sz="667" kern="0" spc="-33">
                <a:solidFill>
                  <a:srgbClr val="00293C"/>
                </a:solidFill>
                <a:latin typeface="Century Gothic"/>
                <a:cs typeface="Century Gothic"/>
              </a:rPr>
              <a:t>20265</a:t>
            </a:r>
            <a:r>
              <a:rPr sz="667" kern="0" spc="80">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80">
                <a:solidFill>
                  <a:srgbClr val="00293C"/>
                </a:solidFill>
                <a:latin typeface="Century Gothic"/>
                <a:cs typeface="Century Gothic"/>
              </a:rPr>
              <a:t> </a:t>
            </a:r>
            <a:r>
              <a:rPr sz="667" kern="0">
                <a:solidFill>
                  <a:srgbClr val="00293C"/>
                </a:solidFill>
                <a:latin typeface="Century Gothic"/>
                <a:cs typeface="Century Gothic"/>
              </a:rPr>
              <a:t>All</a:t>
            </a:r>
            <a:r>
              <a:rPr sz="667" kern="0" spc="87">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2DA83-BEC4-DF20-3871-C6992C1DA69E}"/>
              </a:ext>
            </a:extLst>
          </p:cNvPr>
          <p:cNvSpPr>
            <a:spLocks noGrp="1"/>
          </p:cNvSpPr>
          <p:nvPr>
            <p:ph type="title"/>
          </p:nvPr>
        </p:nvSpPr>
        <p:spPr/>
        <p:txBody>
          <a:bodyPr/>
          <a:lstStyle/>
          <a:p>
            <a:r>
              <a:rPr lang="en-US"/>
              <a:t>Questions?</a:t>
            </a:r>
          </a:p>
        </p:txBody>
      </p:sp>
    </p:spTree>
    <p:extLst>
      <p:ext uri="{BB962C8B-B14F-4D97-AF65-F5344CB8AC3E}">
        <p14:creationId xmlns:p14="http://schemas.microsoft.com/office/powerpoint/2010/main" val="42002307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E43B4-22C5-5290-57B9-A2E0CE5BFDF8}"/>
              </a:ext>
            </a:extLst>
          </p:cNvPr>
          <p:cNvSpPr>
            <a:spLocks noGrp="1"/>
          </p:cNvSpPr>
          <p:nvPr>
            <p:ph type="ctrTitle"/>
          </p:nvPr>
        </p:nvSpPr>
        <p:spPr>
          <a:xfrm>
            <a:off x="5592414" y="2133600"/>
            <a:ext cx="5989983" cy="854063"/>
          </a:xfrm>
        </p:spPr>
        <p:txBody>
          <a:bodyPr/>
          <a:lstStyle/>
          <a:p>
            <a:r>
              <a:rPr lang="en-US"/>
              <a:t>NCSR</a:t>
            </a:r>
          </a:p>
        </p:txBody>
      </p:sp>
      <p:sp>
        <p:nvSpPr>
          <p:cNvPr id="3" name="Subtitle 2">
            <a:extLst>
              <a:ext uri="{FF2B5EF4-FFF2-40B4-BE49-F238E27FC236}">
                <a16:creationId xmlns:a16="http://schemas.microsoft.com/office/drawing/2014/main" id="{C2604825-70AD-8172-4CAC-09E8BCB1706E}"/>
              </a:ext>
            </a:extLst>
          </p:cNvPr>
          <p:cNvSpPr>
            <a:spLocks noGrp="1"/>
          </p:cNvSpPr>
          <p:nvPr>
            <p:ph type="subTitle" idx="1"/>
          </p:nvPr>
        </p:nvSpPr>
        <p:spPr>
          <a:xfrm>
            <a:off x="5592414" y="3429000"/>
            <a:ext cx="5989984" cy="1249878"/>
          </a:xfrm>
        </p:spPr>
        <p:txBody>
          <a:bodyPr>
            <a:normAutofit fontScale="85000" lnSpcReduction="20000"/>
          </a:bodyPr>
          <a:lstStyle/>
          <a:p>
            <a:r>
              <a:rPr lang="en-US"/>
              <a:t>Andrew Wirz</a:t>
            </a:r>
          </a:p>
          <a:p>
            <a:r>
              <a:rPr lang="en-US"/>
              <a:t>VITA CSRM Risk Management</a:t>
            </a:r>
          </a:p>
          <a:p>
            <a:r>
              <a:rPr lang="en-US"/>
              <a:t>Senior IT Analyst </a:t>
            </a:r>
          </a:p>
        </p:txBody>
      </p:sp>
      <p:sp>
        <p:nvSpPr>
          <p:cNvPr id="6" name="Text Placeholder 5">
            <a:extLst>
              <a:ext uri="{FF2B5EF4-FFF2-40B4-BE49-F238E27FC236}">
                <a16:creationId xmlns:a16="http://schemas.microsoft.com/office/drawing/2014/main" id="{5E11B3F6-037F-9B25-DF57-8A9562BCF834}"/>
              </a:ext>
            </a:extLst>
          </p:cNvPr>
          <p:cNvSpPr>
            <a:spLocks noGrp="1"/>
          </p:cNvSpPr>
          <p:nvPr>
            <p:ph type="body" sz="quarter" idx="14"/>
          </p:nvPr>
        </p:nvSpPr>
        <p:spPr/>
        <p:txBody>
          <a:bodyPr/>
          <a:lstStyle/>
          <a:p>
            <a:r>
              <a:rPr lang="en-US"/>
              <a:t>January 7, 2026</a:t>
            </a:r>
          </a:p>
        </p:txBody>
      </p:sp>
      <p:pic>
        <p:nvPicPr>
          <p:cNvPr id="12" name="Picture Placeholder 11" descr="Stylized lock in 3D line art&#10;">
            <a:extLst>
              <a:ext uri="{FF2B5EF4-FFF2-40B4-BE49-F238E27FC236}">
                <a16:creationId xmlns:a16="http://schemas.microsoft.com/office/drawing/2014/main" id="{8E465BA6-57E2-B4EB-0ED4-5CE05C86A2F4}"/>
              </a:ext>
            </a:extLst>
          </p:cNvPr>
          <p:cNvPicPr>
            <a:picLocks noGrp="1" noChangeAspect="1"/>
          </p:cNvPicPr>
          <p:nvPr>
            <p:ph type="pic" sz="quarter" idx="12"/>
          </p:nvPr>
        </p:nvPicPr>
        <p:blipFill>
          <a:blip r:embed="rId2"/>
          <a:srcRect l="7654" r="7654"/>
          <a:stretch>
            <a:fillRect/>
          </a:stretch>
        </p:blipFill>
        <p:spPr>
          <a:prstGeom prst="rect">
            <a:avLst/>
          </a:prstGeom>
        </p:spPr>
      </p:pic>
    </p:spTree>
    <p:extLst>
      <p:ext uri="{BB962C8B-B14F-4D97-AF65-F5344CB8AC3E}">
        <p14:creationId xmlns:p14="http://schemas.microsoft.com/office/powerpoint/2010/main" val="17310289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085D6-728E-0CD9-3612-D9B296454EE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D0FB8ED-ACE4-29E1-6D98-73ED9F672412}"/>
              </a:ext>
            </a:extLst>
          </p:cNvPr>
          <p:cNvSpPr>
            <a:spLocks noGrp="1"/>
          </p:cNvSpPr>
          <p:nvPr>
            <p:ph type="title"/>
          </p:nvPr>
        </p:nvSpPr>
        <p:spPr/>
        <p:txBody>
          <a:bodyPr/>
          <a:lstStyle/>
          <a:p>
            <a:r>
              <a:rPr lang="en-US"/>
              <a:t>NCSR Self-Assessment</a:t>
            </a:r>
          </a:p>
        </p:txBody>
      </p:sp>
      <p:sp>
        <p:nvSpPr>
          <p:cNvPr id="3" name="Chart Placeholder 2">
            <a:extLst>
              <a:ext uri="{FF2B5EF4-FFF2-40B4-BE49-F238E27FC236}">
                <a16:creationId xmlns:a16="http://schemas.microsoft.com/office/drawing/2014/main" id="{4EF9DEE1-D27B-BEDB-0B6B-989026FC56FD}"/>
              </a:ext>
            </a:extLst>
          </p:cNvPr>
          <p:cNvSpPr>
            <a:spLocks noGrp="1"/>
          </p:cNvSpPr>
          <p:nvPr>
            <p:ph type="chart" sz="quarter" idx="13"/>
          </p:nvPr>
        </p:nvSpPr>
        <p:spPr>
          <a:xfrm>
            <a:off x="575251" y="954315"/>
            <a:ext cx="11290877" cy="4618677"/>
          </a:xfrm>
        </p:spPr>
        <p:txBody>
          <a:bodyPr/>
          <a:lstStyle/>
          <a:p>
            <a:pPr marL="342900" indent="-342900">
              <a:lnSpc>
                <a:spcPct val="200000"/>
              </a:lnSpc>
              <a:buFont typeface="Wingdings" panose="05000000000000000000" pitchFamily="2" charset="2"/>
              <a:buChar char="Ø"/>
            </a:pPr>
            <a:r>
              <a:rPr lang="en-US" sz="2400" b="0"/>
              <a:t>Available in Archer ,completion required by end of February</a:t>
            </a:r>
          </a:p>
          <a:p>
            <a:pPr marL="342900" indent="-342900">
              <a:lnSpc>
                <a:spcPct val="200000"/>
              </a:lnSpc>
              <a:buFont typeface="Wingdings" panose="05000000000000000000" pitchFamily="2" charset="2"/>
              <a:buChar char="Ø"/>
            </a:pPr>
            <a:r>
              <a:rPr lang="en-US" sz="2400" b="0"/>
              <a:t>Completed by agency ISO</a:t>
            </a:r>
          </a:p>
          <a:p>
            <a:pPr marL="342900" indent="-342900">
              <a:lnSpc>
                <a:spcPct val="200000"/>
              </a:lnSpc>
              <a:buFont typeface="Wingdings" panose="05000000000000000000" pitchFamily="2" charset="2"/>
              <a:buChar char="Ø"/>
            </a:pPr>
            <a:r>
              <a:rPr lang="en-US" sz="2400" b="0"/>
              <a:t>Completion of this questionnaire will be part of the 2025 ‘overall risk score’ on the agency scorecard, replacing the previous IDS report score.</a:t>
            </a:r>
          </a:p>
          <a:p>
            <a:pPr>
              <a:lnSpc>
                <a:spcPct val="250000"/>
              </a:lnSpc>
            </a:pPr>
            <a:r>
              <a:rPr lang="en-US" sz="2400"/>
              <a:t>Thank you for your engagement. </a:t>
            </a:r>
            <a:endParaRPr lang="en-US" sz="2400" b="0"/>
          </a:p>
        </p:txBody>
      </p:sp>
    </p:spTree>
    <p:extLst>
      <p:ext uri="{BB962C8B-B14F-4D97-AF65-F5344CB8AC3E}">
        <p14:creationId xmlns:p14="http://schemas.microsoft.com/office/powerpoint/2010/main" val="1595293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DF9B7-2290-E9B6-2028-E7928860653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B40BBB-407A-943F-6215-1B5A50B8CFCF}"/>
              </a:ext>
            </a:extLst>
          </p:cNvPr>
          <p:cNvSpPr>
            <a:spLocks noGrp="1"/>
          </p:cNvSpPr>
          <p:nvPr>
            <p:ph type="title"/>
          </p:nvPr>
        </p:nvSpPr>
        <p:spPr/>
        <p:txBody>
          <a:bodyPr/>
          <a:lstStyle/>
          <a:p>
            <a:r>
              <a:rPr lang="en-US"/>
              <a:t>Screenshots, record creation</a:t>
            </a:r>
          </a:p>
        </p:txBody>
      </p:sp>
      <p:pic>
        <p:nvPicPr>
          <p:cNvPr id="2" name="Picture 1" descr="Screenshots of the steps to create record in archer to document NCSR agency information. ">
            <a:extLst>
              <a:ext uri="{FF2B5EF4-FFF2-40B4-BE49-F238E27FC236}">
                <a16:creationId xmlns:a16="http://schemas.microsoft.com/office/drawing/2014/main" id="{61ACE376-D87B-B6C8-1402-197D48F3F92A}"/>
              </a:ext>
            </a:extLst>
          </p:cNvPr>
          <p:cNvPicPr>
            <a:picLocks noChangeAspect="1"/>
          </p:cNvPicPr>
          <p:nvPr/>
        </p:nvPicPr>
        <p:blipFill>
          <a:blip r:embed="rId2"/>
          <a:stretch>
            <a:fillRect/>
          </a:stretch>
        </p:blipFill>
        <p:spPr>
          <a:xfrm>
            <a:off x="838200" y="1409700"/>
            <a:ext cx="2696368" cy="1442243"/>
          </a:xfrm>
          <a:prstGeom prst="rect">
            <a:avLst/>
          </a:prstGeom>
        </p:spPr>
      </p:pic>
      <p:pic>
        <p:nvPicPr>
          <p:cNvPr id="5" name="Picture 4">
            <a:extLst>
              <a:ext uri="{FF2B5EF4-FFF2-40B4-BE49-F238E27FC236}">
                <a16:creationId xmlns:a16="http://schemas.microsoft.com/office/drawing/2014/main" id="{E878F7D1-91C0-3B24-AB6C-62FF3B27855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8212" y="2895244"/>
            <a:ext cx="3496163" cy="2553056"/>
          </a:xfrm>
          <a:prstGeom prst="rect">
            <a:avLst/>
          </a:prstGeom>
        </p:spPr>
      </p:pic>
      <p:pic>
        <p:nvPicPr>
          <p:cNvPr id="6" name="Picture 5">
            <a:extLst>
              <a:ext uri="{FF2B5EF4-FFF2-40B4-BE49-F238E27FC236}">
                <a16:creationId xmlns:a16="http://schemas.microsoft.com/office/drawing/2014/main" id="{F2EECDBE-B10A-82F2-FF73-89496DE23FA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05075" y="1612576"/>
            <a:ext cx="5172797" cy="1524213"/>
          </a:xfrm>
          <a:prstGeom prst="rect">
            <a:avLst/>
          </a:prstGeom>
        </p:spPr>
      </p:pic>
      <p:pic>
        <p:nvPicPr>
          <p:cNvPr id="7" name="Picture 6">
            <a:extLst>
              <a:ext uri="{FF2B5EF4-FFF2-40B4-BE49-F238E27FC236}">
                <a16:creationId xmlns:a16="http://schemas.microsoft.com/office/drawing/2014/main" id="{F91767E7-A028-5D78-B6AB-2A8D95E95EA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950839" y="3554570"/>
            <a:ext cx="3067478" cy="1486107"/>
          </a:xfrm>
          <a:prstGeom prst="rect">
            <a:avLst/>
          </a:prstGeom>
        </p:spPr>
      </p:pic>
      <p:pic>
        <p:nvPicPr>
          <p:cNvPr id="8" name="Picture 7">
            <a:extLst>
              <a:ext uri="{FF2B5EF4-FFF2-40B4-BE49-F238E27FC236}">
                <a16:creationId xmlns:a16="http://schemas.microsoft.com/office/drawing/2014/main" id="{9B9DA71F-09FD-3BEA-1E6B-614BEB25FF0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096000" y="2973232"/>
            <a:ext cx="2600688" cy="266737"/>
          </a:xfrm>
          <a:prstGeom prst="rect">
            <a:avLst/>
          </a:prstGeom>
        </p:spPr>
      </p:pic>
      <p:sp>
        <p:nvSpPr>
          <p:cNvPr id="9" name="Oval 8">
            <a:extLst>
              <a:ext uri="{FF2B5EF4-FFF2-40B4-BE49-F238E27FC236}">
                <a16:creationId xmlns:a16="http://schemas.microsoft.com/office/drawing/2014/main" id="{8281AB64-6983-126B-BC56-1957A351E73B}"/>
              </a:ext>
              <a:ext uri="{C183D7F6-B498-43B3-948B-1728B52AA6E4}">
                <adec:decorative xmlns:adec="http://schemas.microsoft.com/office/drawing/2017/decorative" val="1"/>
              </a:ext>
            </a:extLst>
          </p:cNvPr>
          <p:cNvSpPr/>
          <p:nvPr/>
        </p:nvSpPr>
        <p:spPr>
          <a:xfrm>
            <a:off x="838200" y="1612576"/>
            <a:ext cx="2113344" cy="216224"/>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DF65FF36-03C2-69BD-F9BB-FBB89364250D}"/>
              </a:ext>
              <a:ext uri="{C183D7F6-B498-43B3-948B-1728B52AA6E4}">
                <adec:decorative xmlns:adec="http://schemas.microsoft.com/office/drawing/2017/decorative" val="1"/>
              </a:ext>
            </a:extLst>
          </p:cNvPr>
          <p:cNvSpPr/>
          <p:nvPr/>
        </p:nvSpPr>
        <p:spPr>
          <a:xfrm>
            <a:off x="1110343" y="2481943"/>
            <a:ext cx="1970314" cy="370000"/>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0FEB15B-5C3B-F27B-0FB1-81A6D21D4D97}"/>
              </a:ext>
              <a:ext uri="{C183D7F6-B498-43B3-948B-1728B52AA6E4}">
                <adec:decorative xmlns:adec="http://schemas.microsoft.com/office/drawing/2017/decorative" val="1"/>
              </a:ext>
            </a:extLst>
          </p:cNvPr>
          <p:cNvSpPr/>
          <p:nvPr/>
        </p:nvSpPr>
        <p:spPr>
          <a:xfrm>
            <a:off x="2579914" y="3239969"/>
            <a:ext cx="371630" cy="189031"/>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9958D0C-9722-EAEE-FFFA-4DF97A391A41}"/>
              </a:ext>
              <a:ext uri="{C183D7F6-B498-43B3-948B-1728B52AA6E4}">
                <adec:decorative xmlns:adec="http://schemas.microsoft.com/office/drawing/2017/decorative" val="1"/>
              </a:ext>
            </a:extLst>
          </p:cNvPr>
          <p:cNvSpPr/>
          <p:nvPr/>
        </p:nvSpPr>
        <p:spPr>
          <a:xfrm>
            <a:off x="2579914" y="3788229"/>
            <a:ext cx="1944461" cy="446314"/>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6F6BAC27-6876-B8F6-1410-D145E4F1CC7F}"/>
              </a:ext>
              <a:ext uri="{C183D7F6-B498-43B3-948B-1728B52AA6E4}">
                <adec:decorative xmlns:adec="http://schemas.microsoft.com/office/drawing/2017/decorative" val="1"/>
              </a:ext>
            </a:extLst>
          </p:cNvPr>
          <p:cNvSpPr/>
          <p:nvPr/>
        </p:nvSpPr>
        <p:spPr>
          <a:xfrm>
            <a:off x="9018317" y="2383971"/>
            <a:ext cx="321626" cy="315686"/>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F2054C2-AF79-0889-CC7D-57E6C531790B}"/>
              </a:ext>
              <a:ext uri="{C183D7F6-B498-43B3-948B-1728B52AA6E4}">
                <adec:decorative xmlns:adec="http://schemas.microsoft.com/office/drawing/2017/decorative" val="1"/>
              </a:ext>
            </a:extLst>
          </p:cNvPr>
          <p:cNvSpPr/>
          <p:nvPr/>
        </p:nvSpPr>
        <p:spPr>
          <a:xfrm>
            <a:off x="6836229" y="4103914"/>
            <a:ext cx="1077685" cy="393531"/>
          </a:xfrm>
          <a:prstGeom prst="ellipse">
            <a:avLst/>
          </a:prstGeom>
          <a:no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47484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70CA0AD-3A83-7EC2-3400-C9F9DEFDBC91}"/>
              </a:ext>
              <a:ext uri="{C183D7F6-B498-43B3-948B-1728B52AA6E4}">
                <adec:decorative xmlns:adec="http://schemas.microsoft.com/office/drawing/2017/decorative" val="1"/>
              </a:ext>
            </a:extLst>
          </p:cNvPr>
          <p:cNvSpPr/>
          <p:nvPr/>
        </p:nvSpPr>
        <p:spPr>
          <a:xfrm>
            <a:off x="211283" y="1083272"/>
            <a:ext cx="11777516" cy="4988547"/>
          </a:xfrm>
          <a:prstGeom prst="rect">
            <a:avLst/>
          </a:prstGeom>
          <a:solidFill>
            <a:srgbClr val="2879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798C"/>
              </a:solidFill>
              <a:effectLst/>
              <a:uLnTx/>
              <a:uFillTx/>
              <a:latin typeface="Calibri" panose="020F0502020204030204"/>
              <a:ea typeface="+mn-ea"/>
              <a:cs typeface="+mn-cs"/>
            </a:endParaRPr>
          </a:p>
        </p:txBody>
      </p:sp>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Announcements</a:t>
            </a:r>
          </a:p>
        </p:txBody>
      </p:sp>
      <p:pic>
        <p:nvPicPr>
          <p:cNvPr id="3" name="Picture 2">
            <a:extLst>
              <a:ext uri="{FF2B5EF4-FFF2-40B4-BE49-F238E27FC236}">
                <a16:creationId xmlns:a16="http://schemas.microsoft.com/office/drawing/2014/main" id="{9E3D674F-EA15-3E40-E302-1F76B70877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496967" y="176270"/>
            <a:ext cx="7447287" cy="6505460"/>
          </a:xfrm>
          <a:prstGeom prst="rect">
            <a:avLst/>
          </a:prstGeom>
        </p:spPr>
      </p:pic>
      <p:sp>
        <p:nvSpPr>
          <p:cNvPr id="9" name="TextBox 8">
            <a:extLst>
              <a:ext uri="{FF2B5EF4-FFF2-40B4-BE49-F238E27FC236}">
                <a16:creationId xmlns:a16="http://schemas.microsoft.com/office/drawing/2014/main" id="{D032D2B4-E221-0F23-2782-C248D04BCAAF}"/>
              </a:ext>
            </a:extLst>
          </p:cNvPr>
          <p:cNvSpPr txBox="1"/>
          <p:nvPr/>
        </p:nvSpPr>
        <p:spPr>
          <a:xfrm>
            <a:off x="4800247" y="2601878"/>
            <a:ext cx="6552802" cy="485069"/>
          </a:xfrm>
          <a:prstGeom prst="rect">
            <a:avLst/>
          </a:prstGeom>
          <a:noFill/>
        </p:spPr>
        <p:txBody>
          <a:bodyPr wrap="square" lIns="91440" tIns="45720" rIns="91440" bIns="45720" rtlCol="0" anchor="t">
            <a:spAutoFit/>
          </a:bodyPr>
          <a:lstStyle/>
          <a:p>
            <a:pPr>
              <a:lnSpc>
                <a:spcPct val="114000"/>
              </a:lnSpc>
              <a:defRPr/>
            </a:pPr>
            <a:r>
              <a:rPr kumimoji="0" lang="en-US" sz="2400" b="0" i="0" u="none" strike="noStrike" kern="1200" cap="none" spc="0" normalizeH="0" baseline="0" noProof="0" dirty="0">
                <a:ln>
                  <a:noFill/>
                </a:ln>
                <a:solidFill>
                  <a:prstClr val="white"/>
                </a:solidFill>
                <a:effectLst/>
                <a:uLnTx/>
                <a:uFillTx/>
                <a:latin typeface="Roboto"/>
                <a:ea typeface="Roboto"/>
                <a:cs typeface="Roboto"/>
              </a:rPr>
              <a:t>ISOAG </a:t>
            </a:r>
            <a:r>
              <a:rPr lang="en-US" sz="2400" dirty="0">
                <a:solidFill>
                  <a:prstClr val="white"/>
                </a:solidFill>
                <a:latin typeface="Roboto"/>
                <a:ea typeface="Roboto"/>
                <a:cs typeface="Roboto"/>
              </a:rPr>
              <a:t>January 2026</a:t>
            </a:r>
            <a:endParaRPr kumimoji="0" lang="en-US" sz="20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Roboto"/>
              <a:sym typeface="Roboto"/>
            </a:endParaRPr>
          </a:p>
        </p:txBody>
      </p:sp>
    </p:spTree>
    <p:extLst>
      <p:ext uri="{BB962C8B-B14F-4D97-AF65-F5344CB8AC3E}">
        <p14:creationId xmlns:p14="http://schemas.microsoft.com/office/powerpoint/2010/main" val="36540512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50784CBF-F71B-11BB-07A7-A24D095704B7}"/>
              </a:ext>
              <a:ext uri="{C183D7F6-B498-43B3-948B-1728B52AA6E4}">
                <adec:decorative xmlns:adec="http://schemas.microsoft.com/office/drawing/2017/decorative" val="1"/>
              </a:ext>
            </a:extLst>
          </p:cNvPr>
          <p:cNvCxnSpPr>
            <a:cxnSpLocks/>
          </p:cNvCxnSpPr>
          <p:nvPr/>
        </p:nvCxnSpPr>
        <p:spPr>
          <a:xfrm flipV="1">
            <a:off x="6096000" y="6397210"/>
            <a:ext cx="0" cy="46079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B4E6071B-5BB7-DD6E-B9D3-4A9332EA6980}"/>
              </a:ext>
              <a:ext uri="{C183D7F6-B498-43B3-948B-1728B52AA6E4}">
                <adec:decorative xmlns:adec="http://schemas.microsoft.com/office/drawing/2017/decorative" val="1"/>
              </a:ext>
            </a:extLst>
          </p:cNvPr>
          <p:cNvSpPr/>
          <p:nvPr/>
        </p:nvSpPr>
        <p:spPr>
          <a:xfrm>
            <a:off x="6023540" y="6368288"/>
            <a:ext cx="144925" cy="14492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 name="Picture 27">
            <a:extLst>
              <a:ext uri="{FF2B5EF4-FFF2-40B4-BE49-F238E27FC236}">
                <a16:creationId xmlns:a16="http://schemas.microsoft.com/office/drawing/2014/main" id="{37D4BAFB-60BE-096A-BFBB-8F244CE8616A}"/>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954105" y="6304824"/>
            <a:ext cx="1460852" cy="553176"/>
          </a:xfrm>
          <a:prstGeom prst="rect">
            <a:avLst/>
          </a:prstGeom>
        </p:spPr>
      </p:pic>
      <p:sp>
        <p:nvSpPr>
          <p:cNvPr id="29" name="TextBox 28">
            <a:extLst>
              <a:ext uri="{FF2B5EF4-FFF2-40B4-BE49-F238E27FC236}">
                <a16:creationId xmlns:a16="http://schemas.microsoft.com/office/drawing/2014/main" id="{0F545453-724D-EC62-FECF-BB726EC34D18}"/>
              </a:ext>
              <a:ext uri="{C183D7F6-B498-43B3-948B-1728B52AA6E4}">
                <adec:decorative xmlns:adec="http://schemas.microsoft.com/office/drawing/2017/decorative" val="1"/>
              </a:ext>
            </a:extLst>
          </p:cNvPr>
          <p:cNvSpPr txBox="1"/>
          <p:nvPr/>
        </p:nvSpPr>
        <p:spPr>
          <a:xfrm>
            <a:off x="6545237" y="6455158"/>
            <a:ext cx="303711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vita.virginia.gov</a:t>
            </a:r>
          </a:p>
        </p:txBody>
      </p:sp>
      <p:sp>
        <p:nvSpPr>
          <p:cNvPr id="2" name="Text Placeholder 1">
            <a:extLst>
              <a:ext uri="{FF2B5EF4-FFF2-40B4-BE49-F238E27FC236}">
                <a16:creationId xmlns:a16="http://schemas.microsoft.com/office/drawing/2014/main" id="{C9C4BF3F-551D-6284-C54F-5F2C2B780326}"/>
              </a:ext>
            </a:extLst>
          </p:cNvPr>
          <p:cNvSpPr>
            <a:spLocks noGrp="1"/>
          </p:cNvSpPr>
          <p:nvPr>
            <p:ph type="title" idx="4294967295"/>
          </p:nvPr>
        </p:nvSpPr>
        <p:spPr>
          <a:xfrm>
            <a:off x="663575" y="595313"/>
            <a:ext cx="9472613" cy="8080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5400" b="1" i="0" u="none" strike="noStrike" kern="1200" cap="none" spc="0" normalizeH="0" baseline="0" noProof="0">
                <a:ln>
                  <a:noFill/>
                </a:ln>
                <a:solidFill>
                  <a:srgbClr val="105A70"/>
                </a:solidFill>
                <a:effectLst/>
                <a:uLnTx/>
                <a:uFillTx/>
                <a:latin typeface="Roboto"/>
                <a:ea typeface="Roboto"/>
                <a:cs typeface="Roboto"/>
              </a:rPr>
              <a:t>Top 5 </a:t>
            </a:r>
            <a:r>
              <a:rPr kumimoji="0" lang="en-US" sz="5400" b="1" i="0" u="none" strike="noStrike" kern="1200" cap="none" spc="0" normalizeH="0" baseline="0" noProof="0">
                <a:ln>
                  <a:noFill/>
                </a:ln>
                <a:solidFill>
                  <a:srgbClr val="105A70"/>
                </a:solidFill>
                <a:effectLst/>
                <a:uLnTx/>
                <a:uFillTx/>
                <a:latin typeface="Rajdhani" panose="02000000000000000000" pitchFamily="2" charset="0"/>
                <a:ea typeface="Roboto"/>
                <a:cs typeface="Roboto"/>
              </a:rPr>
              <a:t>Vulnerabilities</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endPar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endParaRPr>
          </a:p>
        </p:txBody>
      </p:sp>
      <p:sp>
        <p:nvSpPr>
          <p:cNvPr id="4" name="Text Placeholder 7">
            <a:extLst>
              <a:ext uri="{FF2B5EF4-FFF2-40B4-BE49-F238E27FC236}">
                <a16:creationId xmlns:a16="http://schemas.microsoft.com/office/drawing/2014/main" id="{F74C7C34-A8AA-4680-BDF8-72A8222C590A}"/>
              </a:ext>
            </a:extLst>
          </p:cNvPr>
          <p:cNvSpPr txBox="1">
            <a:spLocks/>
          </p:cNvSpPr>
          <p:nvPr/>
        </p:nvSpPr>
        <p:spPr>
          <a:xfrm>
            <a:off x="433137" y="1323417"/>
            <a:ext cx="8702842" cy="801139"/>
          </a:xfrm>
          <a:prstGeom prst="rect">
            <a:avLst/>
          </a:prstGeom>
        </p:spPr>
        <p:txBody>
          <a:bodyPr lIns="91440" tIns="45720" rIns="91440" bIns="45720" anchor="t">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170000"/>
              </a:lnSpc>
              <a:spcBef>
                <a:spcPts val="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414042"/>
                </a:solidFill>
                <a:effectLst/>
                <a:uLnTx/>
                <a:uFillTx/>
                <a:latin typeface="Roboto"/>
                <a:ea typeface="Roboto"/>
                <a:cs typeface="Roboto"/>
              </a:rPr>
              <a:t>   For the month of January, the Top 5 Key Vulnerabilities are:</a:t>
            </a:r>
            <a:endParaRPr kumimoji="0" lang="en-US" sz="2000" b="0" i="0" u="none" strike="noStrike" kern="1200" cap="none" spc="0" normalizeH="0" baseline="0" noProof="0">
              <a:ln>
                <a:noFill/>
              </a:ln>
              <a:solidFill>
                <a:srgbClr val="414042"/>
              </a:solidFill>
              <a:effectLst/>
              <a:uLnTx/>
              <a:uFillTx/>
              <a:latin typeface="Roboto"/>
              <a:ea typeface="Roboto"/>
              <a:cs typeface="Roboto"/>
            </a:endParaRPr>
          </a:p>
          <a:p>
            <a:pPr marL="685165" marR="0" lvl="1" indent="-227965" algn="l" defTabSz="914377" rtl="0" eaLnBrk="1" fontAlgn="auto" latinLnBrk="0" hangingPunct="1">
              <a:lnSpc>
                <a:spcPct val="350000"/>
              </a:lnSpc>
              <a:spcBef>
                <a:spcPts val="0"/>
              </a:spcBef>
              <a:spcAft>
                <a:spcPts val="0"/>
              </a:spcAft>
              <a:buClr>
                <a:srgbClr val="920075"/>
              </a:buClr>
              <a:buSzTx/>
              <a:buFont typeface="Arial" panose="020B0604020202020204" pitchFamily="34" charset="0"/>
              <a:buChar char="•"/>
              <a:tabLst/>
              <a:defRPr/>
            </a:pPr>
            <a:endParaRPr kumimoji="0" lang="en-US" sz="1400" b="1" i="0" u="none" strike="noStrike" kern="1200" cap="none" spc="0" normalizeH="0" baseline="0" noProof="0">
              <a:ln>
                <a:noFill/>
              </a:ln>
              <a:solidFill>
                <a:srgbClr val="920075"/>
              </a:solidFill>
              <a:effectLst/>
              <a:uLnTx/>
              <a:uFillTx/>
              <a:latin typeface="Roboto"/>
              <a:ea typeface="Roboto"/>
              <a:cs typeface="Roboto"/>
            </a:endParaRPr>
          </a:p>
        </p:txBody>
      </p:sp>
      <p:sp>
        <p:nvSpPr>
          <p:cNvPr id="13" name="TextBox 12">
            <a:extLst>
              <a:ext uri="{FF2B5EF4-FFF2-40B4-BE49-F238E27FC236}">
                <a16:creationId xmlns:a16="http://schemas.microsoft.com/office/drawing/2014/main" id="{2A1C4EEC-EA67-DA4C-A4C9-E6569A5E5FA4}"/>
              </a:ext>
            </a:extLst>
          </p:cNvPr>
          <p:cNvSpPr txBox="1"/>
          <p:nvPr/>
        </p:nvSpPr>
        <p:spPr>
          <a:xfrm>
            <a:off x="1071861" y="1899256"/>
            <a:ext cx="10102820" cy="3695884"/>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srgbClr val="920075"/>
                </a:solidFill>
                <a:effectLst/>
                <a:uLnTx/>
                <a:uFillTx/>
                <a:latin typeface="Roboto"/>
                <a:ea typeface="Roboto"/>
                <a:cs typeface="Roboto"/>
              </a:rPr>
              <a:t>Microsoft Edge (Chromium) &lt; 142.0.3595.90 Multiple Vulnerabilities  </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srgbClr val="920075"/>
                </a:solidFill>
                <a:effectLst/>
                <a:uLnTx/>
                <a:uFillTx/>
                <a:latin typeface="Roboto"/>
                <a:ea typeface="Roboto"/>
                <a:cs typeface="Roboto"/>
              </a:rPr>
              <a:t> Google Chrome &lt; 143.0.7499.109 Multiple Vulnerabilities</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srgbClr val="920075"/>
                </a:solidFill>
                <a:effectLst/>
                <a:uLnTx/>
                <a:uFillTx/>
                <a:latin typeface="Roboto"/>
                <a:ea typeface="Roboto"/>
                <a:cs typeface="Roboto"/>
              </a:rPr>
              <a:t>KB5071417: Windows 11 version 22H2 /  Windows 11 version 23H2 </a:t>
            </a:r>
          </a:p>
          <a:p>
            <a:pPr marR="0" lvl="0" algn="l" defTabSz="914400" rtl="0" eaLnBrk="1" fontAlgn="auto" latinLnBrk="0" hangingPunct="1">
              <a:lnSpc>
                <a:spcPct val="200000"/>
              </a:lnSpc>
              <a:spcBef>
                <a:spcPts val="0"/>
              </a:spcBef>
              <a:spcAft>
                <a:spcPts val="0"/>
              </a:spcAft>
              <a:buClrTx/>
              <a:buSzTx/>
              <a:tabLst/>
              <a:defRPr/>
            </a:pPr>
            <a:r>
              <a:rPr lang="en-US" sz="2000" b="1">
                <a:solidFill>
                  <a:srgbClr val="920075"/>
                </a:solidFill>
                <a:latin typeface="Roboto"/>
                <a:ea typeface="Roboto"/>
                <a:cs typeface="Roboto"/>
              </a:rPr>
              <a:t>     </a:t>
            </a:r>
            <a:r>
              <a:rPr kumimoji="0" lang="en-US" sz="2000" b="1" i="0" u="none" strike="noStrike" kern="1200" cap="none" spc="0" normalizeH="0" baseline="0" noProof="0">
                <a:ln>
                  <a:noFill/>
                </a:ln>
                <a:solidFill>
                  <a:srgbClr val="920075"/>
                </a:solidFill>
                <a:effectLst/>
                <a:uLnTx/>
                <a:uFillTx/>
                <a:latin typeface="Roboto"/>
                <a:ea typeface="Roboto"/>
                <a:cs typeface="Roboto"/>
              </a:rPr>
              <a:t>Security Update (December 2025)</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srgbClr val="920075"/>
                </a:solidFill>
                <a:effectLst/>
                <a:uLnTx/>
                <a:uFillTx/>
                <a:latin typeface="Roboto"/>
                <a:ea typeface="Roboto"/>
                <a:cs typeface="Roboto"/>
              </a:rPr>
              <a:t>Apache Log4j &lt; 2.15.0 Remote Code Execution (Windows)</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fr-FR" sz="2000" b="1" i="0" u="none" strike="noStrike" kern="1200" cap="none" spc="0" normalizeH="0" baseline="0" noProof="0">
                <a:ln>
                  <a:noFill/>
                </a:ln>
                <a:solidFill>
                  <a:srgbClr val="920075"/>
                </a:solidFill>
                <a:effectLst/>
                <a:uLnTx/>
                <a:uFillTx/>
                <a:latin typeface="Roboto"/>
                <a:ea typeface="Roboto"/>
                <a:cs typeface="Roboto"/>
              </a:rPr>
              <a:t>Oracle Java (</a:t>
            </a:r>
            <a:r>
              <a:rPr kumimoji="0" lang="fr-FR" sz="2000" b="1" i="0" u="none" strike="noStrike" kern="1200" cap="none" spc="0" normalizeH="0" baseline="0" noProof="0" err="1">
                <a:ln>
                  <a:noFill/>
                </a:ln>
                <a:solidFill>
                  <a:srgbClr val="920075"/>
                </a:solidFill>
                <a:effectLst/>
                <a:uLnTx/>
                <a:uFillTx/>
                <a:latin typeface="Roboto"/>
                <a:ea typeface="Roboto"/>
                <a:cs typeface="Roboto"/>
              </a:rPr>
              <a:t>Apr</a:t>
            </a:r>
            <a:r>
              <a:rPr kumimoji="0" lang="fr-FR" sz="2000" b="1" i="0" u="none" strike="noStrike" kern="1200" cap="none" spc="0" normalizeH="0" baseline="0" noProof="0">
                <a:ln>
                  <a:noFill/>
                </a:ln>
                <a:solidFill>
                  <a:srgbClr val="920075"/>
                </a:solidFill>
                <a:effectLst/>
                <a:uLnTx/>
                <a:uFillTx/>
                <a:latin typeface="Roboto"/>
                <a:ea typeface="Roboto"/>
                <a:cs typeface="Roboto"/>
              </a:rPr>
              <a:t> 2024 CPU)</a:t>
            </a:r>
            <a:endParaRPr kumimoji="0" lang="en-US" sz="2000" b="1" i="0" u="none" strike="noStrike" kern="1200" cap="none" spc="0" normalizeH="0" baseline="0" noProof="0">
              <a:ln>
                <a:noFill/>
              </a:ln>
              <a:solidFill>
                <a:srgbClr val="920075"/>
              </a:solidFill>
              <a:effectLst/>
              <a:uLnTx/>
              <a:uFillTx/>
              <a:latin typeface="Roboto"/>
              <a:ea typeface="Roboto"/>
              <a:cs typeface="Roboto"/>
            </a:endParaRPr>
          </a:p>
        </p:txBody>
      </p:sp>
      <p:sp>
        <p:nvSpPr>
          <p:cNvPr id="5" name="TextBox 4">
            <a:extLst>
              <a:ext uri="{FF2B5EF4-FFF2-40B4-BE49-F238E27FC236}">
                <a16:creationId xmlns:a16="http://schemas.microsoft.com/office/drawing/2014/main" id="{6F00A1A2-5AC2-7784-F3D8-BC00AA5FEFCF}"/>
              </a:ext>
            </a:extLst>
          </p:cNvPr>
          <p:cNvSpPr txBox="1"/>
          <p:nvPr/>
        </p:nvSpPr>
        <p:spPr>
          <a:xfrm>
            <a:off x="1364825" y="5799829"/>
            <a:ext cx="676339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*NOTE* Check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hlinkClick r:id="rId4"/>
              </a:rPr>
              <a:t>CSRM Connections </a:t>
            </a:r>
            <a:r>
              <a:rPr kumimoji="0" lang="en-US"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for more detailed information</a:t>
            </a:r>
          </a:p>
        </p:txBody>
      </p:sp>
      <p:grpSp>
        <p:nvGrpSpPr>
          <p:cNvPr id="15" name="Group 14" descr="A line drawing of a shield with a triangle with a exclamation point in the center of the triangle bouncing off the shield.">
            <a:extLst>
              <a:ext uri="{FF2B5EF4-FFF2-40B4-BE49-F238E27FC236}">
                <a16:creationId xmlns:a16="http://schemas.microsoft.com/office/drawing/2014/main" id="{AC5C4522-EABB-8718-40A1-3DBC4211CA06}"/>
              </a:ext>
            </a:extLst>
          </p:cNvPr>
          <p:cNvGrpSpPr/>
          <p:nvPr/>
        </p:nvGrpSpPr>
        <p:grpSpPr>
          <a:xfrm>
            <a:off x="9050864" y="3853165"/>
            <a:ext cx="2895250" cy="2409482"/>
            <a:chOff x="7756933" y="2916021"/>
            <a:chExt cx="3302896" cy="2830858"/>
          </a:xfrm>
        </p:grpSpPr>
        <p:pic>
          <p:nvPicPr>
            <p:cNvPr id="3" name="Picture 2">
              <a:extLst>
                <a:ext uri="{FF2B5EF4-FFF2-40B4-BE49-F238E27FC236}">
                  <a16:creationId xmlns:a16="http://schemas.microsoft.com/office/drawing/2014/main" id="{4CBF0F2C-E5C5-8F0D-EA7E-DCA5940ED94A}"/>
                </a:ext>
              </a:extLst>
            </p:cNvPr>
            <p:cNvPicPr>
              <a:picLocks noChangeAspect="1"/>
            </p:cNvPicPr>
            <p:nvPr/>
          </p:nvPicPr>
          <p:blipFill>
            <a:blip r:embed="rId5"/>
            <a:srcRect/>
            <a:stretch/>
          </p:blipFill>
          <p:spPr>
            <a:xfrm>
              <a:off x="8612587" y="2916021"/>
              <a:ext cx="2447242" cy="2447242"/>
            </a:xfrm>
            <a:prstGeom prst="rect">
              <a:avLst/>
            </a:prstGeom>
          </p:spPr>
        </p:pic>
        <p:pic>
          <p:nvPicPr>
            <p:cNvPr id="6" name="Picture 5">
              <a:extLst>
                <a:ext uri="{FF2B5EF4-FFF2-40B4-BE49-F238E27FC236}">
                  <a16:creationId xmlns:a16="http://schemas.microsoft.com/office/drawing/2014/main" id="{B0452A68-6AA4-4B2D-0C6F-A119CD332625}"/>
                </a:ext>
              </a:extLst>
            </p:cNvPr>
            <p:cNvPicPr>
              <a:picLocks noChangeAspect="1"/>
            </p:cNvPicPr>
            <p:nvPr/>
          </p:nvPicPr>
          <p:blipFill>
            <a:blip r:embed="rId6"/>
            <a:stretch>
              <a:fillRect/>
            </a:stretch>
          </p:blipFill>
          <p:spPr>
            <a:xfrm>
              <a:off x="7756933" y="4631214"/>
              <a:ext cx="1115665" cy="1115665"/>
            </a:xfrm>
            <a:prstGeom prst="rect">
              <a:avLst/>
            </a:prstGeom>
          </p:spPr>
        </p:pic>
        <p:cxnSp>
          <p:nvCxnSpPr>
            <p:cNvPr id="7" name="Straight Connector 6">
              <a:extLst>
                <a:ext uri="{FF2B5EF4-FFF2-40B4-BE49-F238E27FC236}">
                  <a16:creationId xmlns:a16="http://schemas.microsoft.com/office/drawing/2014/main" id="{6674901D-9B69-C9C5-8BD8-9FA82A37F11A}"/>
                </a:ext>
              </a:extLst>
            </p:cNvPr>
            <p:cNvCxnSpPr>
              <a:cxnSpLocks/>
            </p:cNvCxnSpPr>
            <p:nvPr/>
          </p:nvCxnSpPr>
          <p:spPr>
            <a:xfrm>
              <a:off x="8473216" y="3647890"/>
              <a:ext cx="1410869" cy="754191"/>
            </a:xfrm>
            <a:prstGeom prst="line">
              <a:avLst/>
            </a:prstGeom>
            <a:ln w="31750">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33D12382-1FAE-4A8F-6548-443884400849}"/>
                </a:ext>
              </a:extLst>
            </p:cNvPr>
            <p:cNvCxnSpPr>
              <a:cxnSpLocks/>
            </p:cNvCxnSpPr>
            <p:nvPr/>
          </p:nvCxnSpPr>
          <p:spPr>
            <a:xfrm flipH="1">
              <a:off x="8768950" y="4413091"/>
              <a:ext cx="1091551" cy="775956"/>
            </a:xfrm>
            <a:prstGeom prst="straightConnector1">
              <a:avLst/>
            </a:prstGeom>
            <a:ln w="31750">
              <a:solidFill>
                <a:srgbClr val="005E6E"/>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7E2DE0E-A572-35E1-9C90-D067D40D5C14}"/>
                </a:ext>
              </a:extLst>
            </p:cNvPr>
            <p:cNvCxnSpPr>
              <a:cxnSpLocks/>
            </p:cNvCxnSpPr>
            <p:nvPr/>
          </p:nvCxnSpPr>
          <p:spPr>
            <a:xfrm flipH="1">
              <a:off x="8612587" y="4646319"/>
              <a:ext cx="413038" cy="255885"/>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75B66E-671A-E313-4BF6-0076CDE930D3}"/>
                </a:ext>
              </a:extLst>
            </p:cNvPr>
            <p:cNvCxnSpPr>
              <a:cxnSpLocks/>
            </p:cNvCxnSpPr>
            <p:nvPr/>
          </p:nvCxnSpPr>
          <p:spPr>
            <a:xfrm flipH="1">
              <a:off x="8684068" y="4684979"/>
              <a:ext cx="583434" cy="391034"/>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4C0B35-2669-EE16-25D1-163B94CD8E3F}"/>
                </a:ext>
              </a:extLst>
            </p:cNvPr>
            <p:cNvCxnSpPr>
              <a:cxnSpLocks/>
            </p:cNvCxnSpPr>
            <p:nvPr/>
          </p:nvCxnSpPr>
          <p:spPr>
            <a:xfrm flipH="1">
              <a:off x="8656304" y="4661694"/>
              <a:ext cx="522347" cy="344016"/>
            </a:xfrm>
            <a:prstGeom prst="line">
              <a:avLst/>
            </a:prstGeom>
            <a:ln>
              <a:solidFill>
                <a:srgbClr val="005E6E"/>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460332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5126E-9240-8B92-27AD-740B63857E4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62A64DC-C814-EB46-629C-D53656F4B7D6}"/>
              </a:ext>
            </a:extLst>
          </p:cNvPr>
          <p:cNvSpPr>
            <a:spLocks noGrp="1"/>
          </p:cNvSpPr>
          <p:nvPr>
            <p:ph type="title"/>
          </p:nvPr>
        </p:nvSpPr>
        <p:spPr>
          <a:xfrm>
            <a:off x="584327" y="193880"/>
            <a:ext cx="10899112" cy="823790"/>
          </a:xfrm>
        </p:spPr>
        <p:txBody>
          <a:bodyPr>
            <a:normAutofit fontScale="90000"/>
          </a:bodyPr>
          <a:lstStyle/>
          <a:p>
            <a:r>
              <a:rPr lang="en-US" b="1">
                <a:solidFill>
                  <a:srgbClr val="005E6E"/>
                </a:solidFill>
                <a:latin typeface="Rajdhani"/>
              </a:rPr>
              <a:t>Deliverables &amp; dates for audit and risk compliance</a:t>
            </a:r>
            <a:endParaRPr lang="en-US" b="1">
              <a:solidFill>
                <a:srgbClr val="005E6E"/>
              </a:solidFill>
            </a:endParaRPr>
          </a:p>
        </p:txBody>
      </p:sp>
      <p:sp>
        <p:nvSpPr>
          <p:cNvPr id="5" name="Text Placeholder 4">
            <a:extLst>
              <a:ext uri="{FF2B5EF4-FFF2-40B4-BE49-F238E27FC236}">
                <a16:creationId xmlns:a16="http://schemas.microsoft.com/office/drawing/2014/main" id="{90B7FC12-01C5-51B6-0708-A79DED548911}"/>
              </a:ext>
            </a:extLst>
          </p:cNvPr>
          <p:cNvSpPr>
            <a:spLocks noGrp="1"/>
          </p:cNvSpPr>
          <p:nvPr>
            <p:ph type="body" sz="quarter" idx="13"/>
          </p:nvPr>
        </p:nvSpPr>
        <p:spPr>
          <a:xfrm>
            <a:off x="778291" y="1434279"/>
            <a:ext cx="6400800" cy="456648"/>
          </a:xfrm>
        </p:spPr>
        <p:txBody>
          <a:bodyPr/>
          <a:lstStyle/>
          <a:p>
            <a:r>
              <a:rPr lang="en-US">
                <a:latin typeface="Rajdhani SemiBold"/>
                <a:ea typeface="Roboto Light"/>
              </a:rPr>
              <a:t>Agency deliverable activity &amp; schedule for 2025</a:t>
            </a:r>
            <a:r>
              <a:rPr lang="en-US">
                <a:solidFill>
                  <a:schemeClr val="accent1"/>
                </a:solidFill>
                <a:latin typeface="Rajdhani SemiBold"/>
                <a:ea typeface="Roboto Light"/>
              </a:rPr>
              <a:t>  </a:t>
            </a:r>
            <a:endParaRPr lang="en-US"/>
          </a:p>
          <a:p>
            <a:endParaRPr lang="en-US">
              <a:solidFill>
                <a:schemeClr val="accent1"/>
              </a:solidFill>
            </a:endParaRPr>
          </a:p>
        </p:txBody>
      </p:sp>
      <p:sp>
        <p:nvSpPr>
          <p:cNvPr id="2" name="Content Placeholder 1">
            <a:extLst>
              <a:ext uri="{FF2B5EF4-FFF2-40B4-BE49-F238E27FC236}">
                <a16:creationId xmlns:a16="http://schemas.microsoft.com/office/drawing/2014/main" id="{628E2D92-6B02-20A8-D6C7-C0C4D9FE69A8}"/>
              </a:ext>
            </a:extLst>
          </p:cNvPr>
          <p:cNvSpPr>
            <a:spLocks noGrp="1"/>
          </p:cNvSpPr>
          <p:nvPr>
            <p:ph idx="1"/>
          </p:nvPr>
        </p:nvSpPr>
        <p:spPr>
          <a:xfrm>
            <a:off x="838200" y="1917428"/>
            <a:ext cx="7184572" cy="4572000"/>
          </a:xfrm>
        </p:spPr>
        <p:txBody>
          <a:bodyPr vert="horz" lIns="91440" tIns="45720" rIns="91440" bIns="45720" rtlCol="0" anchor="t">
            <a:noAutofit/>
          </a:bodyPr>
          <a:lstStyle/>
          <a:p>
            <a:pPr>
              <a:lnSpc>
                <a:spcPct val="250000"/>
              </a:lnSpc>
            </a:pPr>
            <a:r>
              <a:rPr lang="en-US" sz="1800"/>
              <a:t>Quarterly updates Audit &amp; Risk Findings </a:t>
            </a:r>
          </a:p>
          <a:p>
            <a:pPr>
              <a:lnSpc>
                <a:spcPct val="250000"/>
              </a:lnSpc>
            </a:pPr>
            <a:r>
              <a:rPr lang="en-US" sz="1800"/>
              <a:t>Review and update Audit &amp; Risk Plans as required</a:t>
            </a:r>
          </a:p>
          <a:p>
            <a:pPr>
              <a:lnSpc>
                <a:spcPct val="250000"/>
              </a:lnSpc>
            </a:pPr>
            <a:r>
              <a:rPr lang="en-US" sz="1800"/>
              <a:t>Complete Audit &amp; Risk Assessments as required</a:t>
            </a:r>
          </a:p>
          <a:p>
            <a:pPr>
              <a:lnSpc>
                <a:spcPct val="250000"/>
              </a:lnSpc>
            </a:pPr>
            <a:r>
              <a:rPr lang="en-US" sz="1800"/>
              <a:t>Review &amp; Update Business Impact Analysis &amp; application certifications</a:t>
            </a:r>
          </a:p>
          <a:p>
            <a:pPr>
              <a:lnSpc>
                <a:spcPct val="250000"/>
              </a:lnSpc>
            </a:pPr>
            <a:r>
              <a:rPr lang="en-US" sz="1800">
                <a:latin typeface="Roboto Light"/>
                <a:ea typeface="Roboto Light"/>
                <a:cs typeface="Roboto Light"/>
              </a:rPr>
              <a:t>Agency ISO need to complete their ISO certification requirements</a:t>
            </a:r>
          </a:p>
          <a:p>
            <a:endParaRPr lang="en-US" sz="1800">
              <a:latin typeface="Roboto Light"/>
              <a:ea typeface="Roboto Light"/>
              <a:cs typeface="Roboto Light"/>
            </a:endParaRPr>
          </a:p>
          <a:p>
            <a:r>
              <a:rPr lang="en-US" sz="1800">
                <a:solidFill>
                  <a:prstClr val="white"/>
                </a:solidFill>
                <a:cs typeface="Calibri"/>
              </a:rPr>
              <a:t>Annual report data will be pulled on </a:t>
            </a:r>
            <a:r>
              <a:rPr lang="en-US" sz="1800" b="1">
                <a:solidFill>
                  <a:prstClr val="white"/>
                </a:solidFill>
                <a:cs typeface="Calibri"/>
              </a:rPr>
              <a:t>December 31, 2025.</a:t>
            </a:r>
          </a:p>
          <a:p>
            <a:endParaRPr lang="en-US" sz="1800">
              <a:latin typeface="Roboto Light"/>
              <a:ea typeface="Roboto Light"/>
              <a:cs typeface="Roboto Light"/>
            </a:endParaRPr>
          </a:p>
        </p:txBody>
      </p:sp>
      <p:sp>
        <p:nvSpPr>
          <p:cNvPr id="7" name="TextBox 6">
            <a:extLst>
              <a:ext uri="{FF2B5EF4-FFF2-40B4-BE49-F238E27FC236}">
                <a16:creationId xmlns:a16="http://schemas.microsoft.com/office/drawing/2014/main" id="{FFC3E206-F44D-1027-1CD5-7DCDDB0D9BED}"/>
              </a:ext>
            </a:extLst>
          </p:cNvPr>
          <p:cNvSpPr txBox="1"/>
          <p:nvPr/>
        </p:nvSpPr>
        <p:spPr>
          <a:xfrm>
            <a:off x="7983295" y="1715583"/>
            <a:ext cx="3848745" cy="2862322"/>
          </a:xfrm>
          <a:prstGeom prst="rect">
            <a:avLst/>
          </a:prstGeom>
          <a:solidFill>
            <a:srgbClr val="005E6E"/>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For any questions, please have your ISO contact your assigned </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CSRM analyst</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 or </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Erica Bland</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 the Governance &amp; Compliance Manager.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endParaRPr>
          </a:p>
          <a:p>
            <a:pPr>
              <a:defRPr/>
            </a:pPr>
            <a:r>
              <a:rPr lang="en-US">
                <a:solidFill>
                  <a:prstClr val="white"/>
                </a:solidFill>
                <a:latin typeface="Aptos" panose="02110004020202020204"/>
                <a:cs typeface="Calibri"/>
              </a:rPr>
              <a:t>CY25 Annual</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 report data </a:t>
            </a:r>
            <a:r>
              <a:rPr lang="en-US">
                <a:solidFill>
                  <a:prstClr val="white"/>
                </a:solidFill>
                <a:latin typeface="Aptos" panose="02110004020202020204"/>
                <a:cs typeface="Calibri"/>
              </a:rPr>
              <a:t>was</a:t>
            </a:r>
            <a:r>
              <a:rPr kumimoji="0" lang="en-US" sz="1800" b="0" i="0" u="none" strike="noStrike" kern="1200" cap="none" spc="0" normalizeH="0" baseline="0" noProof="0">
                <a:ln>
                  <a:noFill/>
                </a:ln>
                <a:solidFill>
                  <a:prstClr val="white"/>
                </a:solidFill>
                <a:effectLst/>
                <a:uLnTx/>
                <a:uFillTx/>
                <a:latin typeface="Aptos" panose="02110004020202020204"/>
                <a:ea typeface="+mn-ea"/>
                <a:cs typeface="Calibri"/>
              </a:rPr>
              <a:t> pulled on </a:t>
            </a: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December 31, 2025.</a:t>
            </a:r>
            <a:endParaRPr lang="en-US" sz="1800" b="1" i="0" u="none" strike="noStrike" kern="1200" cap="none" spc="0" normalizeH="0" baseline="0" noProof="0">
              <a:ln>
                <a:noFill/>
              </a:ln>
              <a:solidFill>
                <a:prstClr val="white"/>
              </a:solidFill>
              <a:effectLst/>
              <a:uLnTx/>
              <a:uFillTx/>
              <a:latin typeface="Aptos" panose="0211000402020202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ptos" panose="02110004020202020204"/>
                <a:ea typeface="+mn-ea"/>
                <a:cs typeface="Calibri"/>
              </a:rPr>
              <a:t>CSRM will accept CY25 deliverables until January 31, 2026.</a:t>
            </a:r>
            <a:endParaRPr lang="en-US" sz="1800" b="1" i="0" u="none" strike="noStrike" kern="1200" cap="none" spc="0" normalizeH="0" baseline="0" noProof="0">
              <a:ln>
                <a:noFill/>
              </a:ln>
              <a:solidFill>
                <a:prstClr val="white"/>
              </a:solidFill>
              <a:effectLst/>
              <a:uLnTx/>
              <a:uFillTx/>
              <a:latin typeface="Aptos" panose="02110004020202020204"/>
              <a:cs typeface="Calibri"/>
            </a:endParaRPr>
          </a:p>
        </p:txBody>
      </p:sp>
      <p:pic>
        <p:nvPicPr>
          <p:cNvPr id="10" name="Picture 9" descr="Virginia IT Agency logo">
            <a:extLst>
              <a:ext uri="{FF2B5EF4-FFF2-40B4-BE49-F238E27FC236}">
                <a16:creationId xmlns:a16="http://schemas.microsoft.com/office/drawing/2014/main" id="{B8AFEF96-3DC4-879B-BCD6-88FC73F5818A}"/>
              </a:ext>
            </a:extLst>
          </p:cNvPr>
          <p:cNvPicPr>
            <a:picLocks noChangeAspect="1"/>
          </p:cNvPicPr>
          <p:nvPr/>
        </p:nvPicPr>
        <p:blipFill>
          <a:blip r:embed="rId2"/>
          <a:stretch>
            <a:fillRect/>
          </a:stretch>
        </p:blipFill>
        <p:spPr>
          <a:xfrm>
            <a:off x="8022772" y="4926862"/>
            <a:ext cx="3508537" cy="1328566"/>
          </a:xfrm>
          <a:prstGeom prst="rect">
            <a:avLst/>
          </a:prstGeom>
        </p:spPr>
      </p:pic>
      <p:sp>
        <p:nvSpPr>
          <p:cNvPr id="4" name="Slide Number Placeholder 3">
            <a:extLst>
              <a:ext uri="{FF2B5EF4-FFF2-40B4-BE49-F238E27FC236}">
                <a16:creationId xmlns:a16="http://schemas.microsoft.com/office/drawing/2014/main" id="{189F7A27-402D-04B2-69CE-8F6E7C662CD7}"/>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980394-C61A-8D49-9D34-523B6D454B4C}"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Footer Placeholder 2">
            <a:extLst>
              <a:ext uri="{FF2B5EF4-FFF2-40B4-BE49-F238E27FC236}">
                <a16:creationId xmlns:a16="http://schemas.microsoft.com/office/drawing/2014/main" id="{5F43A167-3F28-2821-2060-FCEC14F8AA8A}"/>
              </a:ext>
              <a:ext uri="{C183D7F6-B498-43B3-948B-1728B52AA6E4}">
                <adec:decorative xmlns:adec="http://schemas.microsoft.com/office/drawing/2017/decorative" val="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rPr>
              <a:t>vita.virginia.gov  |  © 2024 Virginia IT Agency</a:t>
            </a:r>
          </a:p>
        </p:txBody>
      </p:sp>
    </p:spTree>
    <p:extLst>
      <p:ext uri="{BB962C8B-B14F-4D97-AF65-F5344CB8AC3E}">
        <p14:creationId xmlns:p14="http://schemas.microsoft.com/office/powerpoint/2010/main" val="2907115206"/>
      </p:ext>
    </p:extLst>
  </p:cSld>
  <p:clrMapOvr>
    <a:masterClrMapping/>
  </p:clrMapOvr>
  <mc:AlternateContent xmlns:mc="http://schemas.openxmlformats.org/markup-compatibility/2006" xmlns:p14="http://schemas.microsoft.com/office/powerpoint/2010/main">
    <mc:Choice Requires="p14">
      <p:transition p14:dur="0" advTm="40965"/>
    </mc:Choice>
    <mc:Fallback xmlns="">
      <p:transition advTm="40965"/>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348882-B242-052C-26D3-1352DE34A347}"/>
              </a:ext>
            </a:extLst>
          </p:cNvPr>
          <p:cNvSpPr>
            <a:spLocks noGrp="1"/>
          </p:cNvSpPr>
          <p:nvPr>
            <p:ph type="title" idx="4294967295"/>
          </p:nvPr>
        </p:nvSpPr>
        <p:spPr>
          <a:xfrm>
            <a:off x="685800" y="69532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a:ea typeface="Roboto"/>
                <a:cs typeface="Roboto"/>
              </a:rPr>
              <a:t>Virginia Cyber Security Partnership (VCSP)</a:t>
            </a:r>
            <a:endPar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endParaRPr>
          </a:p>
        </p:txBody>
      </p:sp>
      <p:pic>
        <p:nvPicPr>
          <p:cNvPr id="4" name="Picture 3" descr="Virginia Cyber Security Partnership logo">
            <a:extLst>
              <a:ext uri="{FF2B5EF4-FFF2-40B4-BE49-F238E27FC236}">
                <a16:creationId xmlns:a16="http://schemas.microsoft.com/office/drawing/2014/main" id="{3170DF5C-2F47-B9FA-2283-74CB405CD9DA}"/>
              </a:ext>
            </a:extLst>
          </p:cNvPr>
          <p:cNvPicPr>
            <a:picLocks noChangeAspect="1"/>
          </p:cNvPicPr>
          <p:nvPr/>
        </p:nvPicPr>
        <p:blipFill>
          <a:blip r:embed="rId2"/>
          <a:stretch>
            <a:fillRect/>
          </a:stretch>
        </p:blipFill>
        <p:spPr>
          <a:xfrm>
            <a:off x="7960344" y="696435"/>
            <a:ext cx="3238500" cy="2333625"/>
          </a:xfrm>
          <a:prstGeom prst="rect">
            <a:avLst/>
          </a:prstGeom>
        </p:spPr>
      </p:pic>
      <p:sp>
        <p:nvSpPr>
          <p:cNvPr id="3" name="TextBox 2">
            <a:extLst>
              <a:ext uri="{FF2B5EF4-FFF2-40B4-BE49-F238E27FC236}">
                <a16:creationId xmlns:a16="http://schemas.microsoft.com/office/drawing/2014/main" id="{ED0FF768-BCD9-2A61-B648-9B63FF881B4B}"/>
              </a:ext>
            </a:extLst>
          </p:cNvPr>
          <p:cNvSpPr txBox="1"/>
          <p:nvPr/>
        </p:nvSpPr>
        <p:spPr>
          <a:xfrm>
            <a:off x="895610" y="1406045"/>
            <a:ext cx="609704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Who We Are</a:t>
            </a:r>
            <a:endParaRPr lang="en-US"/>
          </a:p>
          <a:p>
            <a:pPr marL="285750" indent="-285750">
              <a:buFont typeface="Arial"/>
              <a:buChar char="•"/>
            </a:pPr>
            <a:r>
              <a:rPr lang="en-US">
                <a:ea typeface="+mn-lt"/>
                <a:cs typeface="+mn-lt"/>
              </a:rPr>
              <a:t>The VCSP is a </a:t>
            </a:r>
            <a:r>
              <a:rPr lang="en-US" b="1">
                <a:ea typeface="+mn-lt"/>
                <a:cs typeface="+mn-lt"/>
              </a:rPr>
              <a:t>non‑profit collaboration between public and private sector cybersecurity professionals</a:t>
            </a:r>
            <a:r>
              <a:rPr lang="en-US">
                <a:ea typeface="+mn-lt"/>
                <a:cs typeface="+mn-lt"/>
              </a:rPr>
              <a:t>.</a:t>
            </a:r>
            <a:endParaRPr lang="en-US"/>
          </a:p>
          <a:p>
            <a:pPr marL="285750" indent="-285750">
              <a:buFont typeface="Arial"/>
              <a:buChar char="•"/>
            </a:pPr>
            <a:r>
              <a:rPr lang="en-US">
                <a:ea typeface="+mn-lt"/>
                <a:cs typeface="+mn-lt"/>
              </a:rPr>
              <a:t>Established in 2012 to create a trusted community for discussing cyber threats and sharing best practices. </a:t>
            </a:r>
            <a:endParaRPr lang="en-US"/>
          </a:p>
          <a:p>
            <a:pPr algn="l"/>
            <a:endParaRPr lang="en-US">
              <a:ea typeface="Calibri"/>
              <a:cs typeface="Calibri"/>
            </a:endParaRPr>
          </a:p>
          <a:p>
            <a:endParaRPr lang="en-US">
              <a:ea typeface="Calibri"/>
              <a:cs typeface="Calibri"/>
            </a:endParaRPr>
          </a:p>
        </p:txBody>
      </p:sp>
      <p:sp>
        <p:nvSpPr>
          <p:cNvPr id="5" name="TextBox 4">
            <a:extLst>
              <a:ext uri="{FF2B5EF4-FFF2-40B4-BE49-F238E27FC236}">
                <a16:creationId xmlns:a16="http://schemas.microsoft.com/office/drawing/2014/main" id="{BBFEF877-5985-229D-A331-D5F8F568A847}"/>
              </a:ext>
            </a:extLst>
          </p:cNvPr>
          <p:cNvSpPr txBox="1"/>
          <p:nvPr/>
        </p:nvSpPr>
        <p:spPr>
          <a:xfrm>
            <a:off x="897699" y="3157603"/>
            <a:ext cx="60960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Our Mission</a:t>
            </a:r>
          </a:p>
          <a:p>
            <a:r>
              <a:rPr lang="en-US" b="1"/>
              <a:t>Strengthen cybersecurity across Virginia through:</a:t>
            </a:r>
          </a:p>
          <a:p>
            <a:pPr marL="228600" indent="-228600">
              <a:buFont typeface=""/>
              <a:buChar char="•"/>
            </a:pPr>
            <a:r>
              <a:rPr lang="en-US" b="1"/>
              <a:t>Education</a:t>
            </a:r>
            <a:r>
              <a:rPr lang="en-US"/>
              <a:t> – K‑12 outreach, collegiate engagement, member workshops</a:t>
            </a:r>
          </a:p>
          <a:p>
            <a:pPr marL="228600" indent="-228600">
              <a:buFont typeface=""/>
              <a:buChar char="•"/>
            </a:pPr>
            <a:r>
              <a:rPr lang="en-US" b="1"/>
              <a:t>Collaboration</a:t>
            </a:r>
            <a:r>
              <a:rPr lang="en-US"/>
              <a:t> – Networking, mentorship, small‑business cyber support</a:t>
            </a:r>
          </a:p>
          <a:p>
            <a:pPr marL="228600" indent="-228600">
              <a:buFont typeface=""/>
              <a:buChar char="•"/>
            </a:pPr>
            <a:r>
              <a:rPr lang="en-US" b="1"/>
              <a:t>Partnership</a:t>
            </a:r>
            <a:r>
              <a:rPr lang="en-US"/>
              <a:t> – Working with law enforcement and supporting cyber policy development</a:t>
            </a:r>
          </a:p>
          <a:p>
            <a:pPr algn="ctr"/>
            <a:endParaRPr lang="en-US"/>
          </a:p>
        </p:txBody>
      </p:sp>
      <p:sp>
        <p:nvSpPr>
          <p:cNvPr id="6" name="TextBox 5">
            <a:extLst>
              <a:ext uri="{FF2B5EF4-FFF2-40B4-BE49-F238E27FC236}">
                <a16:creationId xmlns:a16="http://schemas.microsoft.com/office/drawing/2014/main" id="{E95C5922-C55F-D4EC-8E29-8BF4CF432CAF}"/>
              </a:ext>
            </a:extLst>
          </p:cNvPr>
          <p:cNvSpPr txBox="1"/>
          <p:nvPr/>
        </p:nvSpPr>
        <p:spPr>
          <a:xfrm>
            <a:off x="7463425" y="3429000"/>
            <a:ext cx="423797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Get Involved</a:t>
            </a:r>
          </a:p>
          <a:p>
            <a:r>
              <a:rPr lang="en-US" b="1"/>
              <a:t>VCSP is seeking volunteers</a:t>
            </a:r>
            <a:r>
              <a:rPr lang="en-US"/>
              <a:t> to support mission programs and community initiatives.</a:t>
            </a:r>
          </a:p>
          <a:p>
            <a:r>
              <a:rPr lang="en-US" b="1"/>
              <a:t>Interested? Contact:</a:t>
            </a:r>
            <a:r>
              <a:rPr lang="en-US"/>
              <a:t> </a:t>
            </a:r>
            <a:r>
              <a:rPr lang="en-US" b="1"/>
              <a:t>Amy Braden – Director, IT Security Governance &amp; Compliance (VITA)</a:t>
            </a:r>
          </a:p>
          <a:p>
            <a:pPr algn="ctr"/>
            <a:endParaRPr lang="en-US"/>
          </a:p>
        </p:txBody>
      </p:sp>
    </p:spTree>
    <p:extLst>
      <p:ext uri="{BB962C8B-B14F-4D97-AF65-F5344CB8AC3E}">
        <p14:creationId xmlns:p14="http://schemas.microsoft.com/office/powerpoint/2010/main" val="26242423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idx="4294967295"/>
          </p:nvPr>
        </p:nvSpPr>
        <p:spPr>
          <a:xfrm>
            <a:off x="0" y="1051243"/>
            <a:ext cx="10282238" cy="3160712"/>
          </a:xfrm>
        </p:spPr>
        <p:txBody>
          <a:bodyPr rtlCol="0">
            <a:noAutofit/>
          </a:bodyPr>
          <a:lstStyle/>
          <a:p>
            <a:r>
              <a:rPr lang="en-US" sz="8800">
                <a:solidFill>
                  <a:srgbClr val="005E6E"/>
                </a:solidFill>
                <a:latin typeface="Rajdhani"/>
                <a:ea typeface="Roboto"/>
                <a:cs typeface="Rajdhani" panose="02000000000000000000" pitchFamily="2" charset="77"/>
              </a:rPr>
              <a:t>Upcoming Events</a:t>
            </a:r>
            <a:endParaRPr lang="en-US" sz="8800" b="1">
              <a:solidFill>
                <a:srgbClr val="005E6E"/>
              </a:solidFill>
              <a:latin typeface="Rajdhani" panose="02000000000000000000" pitchFamily="2" charset="77"/>
              <a:cs typeface="Rajdhani" panose="02000000000000000000" pitchFamily="2" charset="77"/>
            </a:endParaRPr>
          </a:p>
        </p:txBody>
      </p:sp>
      <p:pic>
        <p:nvPicPr>
          <p:cNvPr id="6" name="Picture 5" descr="Virginia IT Agency Logo">
            <a:extLst>
              <a:ext uri="{FF2B5EF4-FFF2-40B4-BE49-F238E27FC236}">
                <a16:creationId xmlns:a16="http://schemas.microsoft.com/office/drawing/2014/main" id="{3AA51F40-2124-6B28-DCF6-24DB68335E6F}"/>
              </a:ext>
            </a:extLst>
          </p:cNvPr>
          <p:cNvPicPr>
            <a:picLocks noChangeAspect="1"/>
          </p:cNvPicPr>
          <p:nvPr/>
        </p:nvPicPr>
        <p:blipFill>
          <a:blip r:embed="rId3"/>
          <a:stretch>
            <a:fillRect/>
          </a:stretch>
        </p:blipFill>
        <p:spPr>
          <a:xfrm>
            <a:off x="83044" y="4786358"/>
            <a:ext cx="5054686" cy="1914041"/>
          </a:xfrm>
          <a:prstGeom prst="rect">
            <a:avLst/>
          </a:prstGeom>
        </p:spPr>
      </p:pic>
      <p:sp>
        <p:nvSpPr>
          <p:cNvPr id="10" name="TextBox 9">
            <a:extLst>
              <a:ext uri="{FF2B5EF4-FFF2-40B4-BE49-F238E27FC236}">
                <a16:creationId xmlns:a16="http://schemas.microsoft.com/office/drawing/2014/main" id="{7B359979-A73C-E8B1-EB08-B4A3C7A2D355}"/>
              </a:ext>
            </a:extLst>
          </p:cNvPr>
          <p:cNvSpPr txBox="1"/>
          <p:nvPr/>
        </p:nvSpPr>
        <p:spPr>
          <a:xfrm>
            <a:off x="2407920" y="6243320"/>
            <a:ext cx="34036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B3E2C2"/>
                </a:solidFill>
                <a:latin typeface="Roboto Medium"/>
                <a:ea typeface="Roboto Medium"/>
                <a:cs typeface="Roboto Medium"/>
              </a:rPr>
              <a:t>vita.virginia.gov</a:t>
            </a:r>
            <a:endParaRPr lang="en-US" sz="1050">
              <a:cs typeface="Calibri"/>
            </a:endParaRPr>
          </a:p>
        </p:txBody>
      </p:sp>
    </p:spTree>
    <p:extLst>
      <p:ext uri="{BB962C8B-B14F-4D97-AF65-F5344CB8AC3E}">
        <p14:creationId xmlns:p14="http://schemas.microsoft.com/office/powerpoint/2010/main" val="35702139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A6C8B-3444-4591-F78E-A94E75389C0E}"/>
              </a:ext>
            </a:extLst>
          </p:cNvPr>
          <p:cNvSpPr>
            <a:spLocks noGrp="1"/>
          </p:cNvSpPr>
          <p:nvPr>
            <p:ph type="title"/>
          </p:nvPr>
        </p:nvSpPr>
        <p:spPr>
          <a:xfrm>
            <a:off x="590407" y="508329"/>
            <a:ext cx="10515600" cy="676275"/>
          </a:xfrm>
        </p:spPr>
        <p:txBody>
          <a:bodyPr/>
          <a:lstStyle/>
          <a:p>
            <a:r>
              <a:rPr lang="en-US">
                <a:solidFill>
                  <a:srgbClr val="105A70"/>
                </a:solidFill>
                <a:latin typeface="Roboto"/>
                <a:ea typeface="Roboto"/>
                <a:cs typeface="Roboto"/>
              </a:rPr>
              <a:t>Upcoming Governance Office Hours</a:t>
            </a:r>
            <a:endParaRPr lang="en-US"/>
          </a:p>
        </p:txBody>
      </p:sp>
      <p:sp>
        <p:nvSpPr>
          <p:cNvPr id="3" name="Content Placeholder 2">
            <a:extLst>
              <a:ext uri="{FF2B5EF4-FFF2-40B4-BE49-F238E27FC236}">
                <a16:creationId xmlns:a16="http://schemas.microsoft.com/office/drawing/2014/main" id="{4AC39012-484F-5E0B-8495-6D31A08F3623}"/>
              </a:ext>
            </a:extLst>
          </p:cNvPr>
          <p:cNvSpPr>
            <a:spLocks noGrp="1"/>
          </p:cNvSpPr>
          <p:nvPr>
            <p:ph sz="quarter" idx="4"/>
          </p:nvPr>
        </p:nvSpPr>
        <p:spPr>
          <a:xfrm>
            <a:off x="6358576" y="1193551"/>
            <a:ext cx="5183188" cy="4818063"/>
          </a:xfrm>
        </p:spPr>
        <p:txBody>
          <a:bodyPr/>
          <a:lstStyle/>
          <a:p>
            <a:pPr lvl="0">
              <a:lnSpc>
                <a:spcPct val="100000"/>
              </a:lnSpc>
              <a:spcBef>
                <a:spcPts val="0"/>
              </a:spcBef>
              <a:buClrTx/>
              <a:defRPr/>
            </a:pPr>
            <a:r>
              <a:rPr lang="en-US" b="1">
                <a:solidFill>
                  <a:prstClr val="black"/>
                </a:solidFill>
                <a:latin typeface="Roboto"/>
                <a:ea typeface="Roboto"/>
                <a:cs typeface="Roboto"/>
              </a:rPr>
              <a:t>Governance Office Hours launched recently – a dedicated space for Agency ISOs and teams to bring their questions, concerns, or ideas directly to the Governance Team.</a:t>
            </a:r>
          </a:p>
          <a:p>
            <a:pPr lvl="0">
              <a:lnSpc>
                <a:spcPct val="100000"/>
              </a:lnSpc>
              <a:spcBef>
                <a:spcPts val="0"/>
              </a:spcBef>
              <a:buClrTx/>
              <a:defRPr/>
            </a:pPr>
            <a:endParaRPr lang="en-US" b="1">
              <a:solidFill>
                <a:prstClr val="black"/>
              </a:solidFill>
            </a:endParaRPr>
          </a:p>
          <a:p>
            <a:pPr lvl="0">
              <a:lnSpc>
                <a:spcPct val="100000"/>
              </a:lnSpc>
              <a:spcBef>
                <a:spcPts val="0"/>
              </a:spcBef>
              <a:buClrTx/>
              <a:defRPr/>
            </a:pPr>
            <a:r>
              <a:rPr lang="en-US" b="1">
                <a:solidFill>
                  <a:prstClr val="black"/>
                </a:solidFill>
                <a:latin typeface="Roboto"/>
                <a:ea typeface="Roboto"/>
                <a:cs typeface="Roboto"/>
              </a:rPr>
              <a:t>What to Expect:</a:t>
            </a:r>
          </a:p>
          <a:p>
            <a:pPr marL="285750" lvl="0" indent="-285750">
              <a:lnSpc>
                <a:spcPct val="100000"/>
              </a:lnSpc>
              <a:spcBef>
                <a:spcPts val="0"/>
              </a:spcBef>
              <a:buClrTx/>
              <a:buFont typeface="Arial" panose="020B0604020202020204" pitchFamily="34" charset="0"/>
              <a:buChar char="•"/>
              <a:defRPr/>
            </a:pPr>
            <a:r>
              <a:rPr lang="en-US" b="1">
                <a:solidFill>
                  <a:prstClr val="black"/>
                </a:solidFill>
                <a:latin typeface="Roboto"/>
                <a:ea typeface="Roboto"/>
                <a:cs typeface="Roboto"/>
              </a:rPr>
              <a:t>Open discussion place</a:t>
            </a:r>
          </a:p>
          <a:p>
            <a:pPr marL="285750" lvl="0" indent="-285750">
              <a:lnSpc>
                <a:spcPct val="100000"/>
              </a:lnSpc>
              <a:spcBef>
                <a:spcPts val="0"/>
              </a:spcBef>
              <a:buClrTx/>
              <a:buFont typeface="Arial" panose="020B0604020202020204" pitchFamily="34" charset="0"/>
              <a:buChar char="•"/>
              <a:defRPr/>
            </a:pPr>
            <a:r>
              <a:rPr lang="en-US" b="1">
                <a:solidFill>
                  <a:prstClr val="black"/>
                </a:solidFill>
                <a:latin typeface="Roboto"/>
                <a:ea typeface="Roboto"/>
                <a:cs typeface="Roboto"/>
              </a:rPr>
              <a:t>Governance Updates</a:t>
            </a:r>
          </a:p>
          <a:p>
            <a:pPr marL="285750" lvl="0" indent="-285750">
              <a:lnSpc>
                <a:spcPct val="100000"/>
              </a:lnSpc>
              <a:spcBef>
                <a:spcPts val="0"/>
              </a:spcBef>
              <a:buClrTx/>
              <a:buFont typeface="Arial" panose="020B0604020202020204" pitchFamily="34" charset="0"/>
              <a:buChar char="•"/>
              <a:defRPr/>
            </a:pPr>
            <a:r>
              <a:rPr lang="en-US" b="1">
                <a:solidFill>
                  <a:prstClr val="black"/>
                </a:solidFill>
                <a:latin typeface="Roboto"/>
                <a:ea typeface="Roboto"/>
                <a:cs typeface="Roboto"/>
              </a:rPr>
              <a:t>Q&amp;A and support for your needs</a:t>
            </a:r>
          </a:p>
          <a:p>
            <a:pPr marL="285750" lvl="0" indent="-285750">
              <a:lnSpc>
                <a:spcPct val="100000"/>
              </a:lnSpc>
              <a:spcBef>
                <a:spcPts val="0"/>
              </a:spcBef>
              <a:buClrTx/>
              <a:buFont typeface="Arial" panose="020B0604020202020204" pitchFamily="34" charset="0"/>
              <a:buChar char="•"/>
              <a:defRPr/>
            </a:pPr>
            <a:endParaRPr lang="en-US" b="1">
              <a:solidFill>
                <a:prstClr val="black"/>
              </a:solidFill>
            </a:endParaRPr>
          </a:p>
          <a:p>
            <a:pPr lvl="0">
              <a:lnSpc>
                <a:spcPct val="100000"/>
              </a:lnSpc>
              <a:spcBef>
                <a:spcPts val="0"/>
              </a:spcBef>
              <a:buClrTx/>
              <a:defRPr/>
            </a:pPr>
            <a:endParaRPr lang="en-US" b="1">
              <a:solidFill>
                <a:prstClr val="black"/>
              </a:solidFill>
            </a:endParaRPr>
          </a:p>
          <a:p>
            <a:pPr lvl="0">
              <a:lnSpc>
                <a:spcPct val="100000"/>
              </a:lnSpc>
              <a:spcBef>
                <a:spcPts val="0"/>
              </a:spcBef>
              <a:buClrTx/>
              <a:defRPr/>
            </a:pPr>
            <a:r>
              <a:rPr lang="en-US" b="1">
                <a:solidFill>
                  <a:prstClr val="black"/>
                </a:solidFill>
                <a:latin typeface="Roboto"/>
                <a:ea typeface="Roboto"/>
                <a:cs typeface="Roboto"/>
              </a:rPr>
              <a:t>Next Session:</a:t>
            </a:r>
          </a:p>
          <a:p>
            <a:pPr lvl="0">
              <a:lnSpc>
                <a:spcPct val="100000"/>
              </a:lnSpc>
              <a:spcBef>
                <a:spcPts val="0"/>
              </a:spcBef>
              <a:buClrTx/>
              <a:defRPr/>
            </a:pPr>
            <a:r>
              <a:rPr lang="en-US" b="1">
                <a:solidFill>
                  <a:prstClr val="black"/>
                </a:solidFill>
                <a:latin typeface="Roboto"/>
                <a:ea typeface="Roboto"/>
                <a:cs typeface="Roboto"/>
              </a:rPr>
              <a:t>February 11, 2026 | Microsoft Teams</a:t>
            </a:r>
          </a:p>
          <a:p>
            <a:pPr lvl="0">
              <a:lnSpc>
                <a:spcPct val="100000"/>
              </a:lnSpc>
              <a:spcBef>
                <a:spcPts val="0"/>
              </a:spcBef>
              <a:buClrTx/>
              <a:defRPr/>
            </a:pPr>
            <a:r>
              <a:rPr lang="en-US" b="1">
                <a:solidFill>
                  <a:prstClr val="black"/>
                </a:solidFill>
                <a:latin typeface="Roboto"/>
                <a:ea typeface="Roboto"/>
                <a:cs typeface="Roboto"/>
              </a:rPr>
              <a:t>[</a:t>
            </a:r>
            <a:r>
              <a:rPr lang="en-US" b="1">
                <a:solidFill>
                  <a:prstClr val="black"/>
                </a:solidFill>
                <a:latin typeface="Roboto"/>
                <a:ea typeface="Roboto"/>
                <a:cs typeface="Roboto"/>
                <a:hlinkClick r:id="rId2"/>
              </a:rPr>
              <a:t>Click here to register for the meeting</a:t>
            </a:r>
            <a:r>
              <a:rPr lang="en-US" b="1">
                <a:solidFill>
                  <a:prstClr val="black"/>
                </a:solidFill>
                <a:latin typeface="Roboto"/>
                <a:ea typeface="Roboto"/>
                <a:cs typeface="Roboto"/>
              </a:rPr>
              <a:t>]</a:t>
            </a:r>
          </a:p>
          <a:p>
            <a:endParaRPr lang="en-US"/>
          </a:p>
        </p:txBody>
      </p:sp>
      <p:sp>
        <p:nvSpPr>
          <p:cNvPr id="5" name="TextBox 4">
            <a:extLst>
              <a:ext uri="{FF2B5EF4-FFF2-40B4-BE49-F238E27FC236}">
                <a16:creationId xmlns:a16="http://schemas.microsoft.com/office/drawing/2014/main" id="{86C92797-C867-7F8C-D083-53FA355B49AB}"/>
              </a:ext>
            </a:extLst>
          </p:cNvPr>
          <p:cNvSpPr txBox="1"/>
          <p:nvPr/>
        </p:nvSpPr>
        <p:spPr>
          <a:xfrm>
            <a:off x="839788" y="5379522"/>
            <a:ext cx="9076108" cy="369332"/>
          </a:xfrm>
          <a:prstGeom prst="rect">
            <a:avLst/>
          </a:prstGeom>
          <a:noFill/>
        </p:spPr>
        <p:txBody>
          <a:bodyPr wrap="square" rtlCol="0">
            <a:spAutoFit/>
          </a:bodyPr>
          <a:lstStyle/>
          <a:p>
            <a:pPr lvl="0" algn="ctr">
              <a:defRPr/>
            </a:pPr>
            <a:r>
              <a:rPr lang="en-US" b="1">
                <a:solidFill>
                  <a:prstClr val="black"/>
                </a:solidFill>
                <a:latin typeface="Roboto"/>
                <a:ea typeface="Roboto"/>
                <a:cs typeface="Roboto"/>
              </a:rPr>
              <a:t>Let’s work together to strengthen governance across the Commonwealth!</a:t>
            </a:r>
          </a:p>
        </p:txBody>
      </p:sp>
      <p:pic>
        <p:nvPicPr>
          <p:cNvPr id="7" name="Picture 6" descr="Picture of a Lady in a yellow blazer sitting behind a laptop with the Virginia IT agency logo on the wall behind her. She has a welcoming smile on her face.">
            <a:extLst>
              <a:ext uri="{FF2B5EF4-FFF2-40B4-BE49-F238E27FC236}">
                <a16:creationId xmlns:a16="http://schemas.microsoft.com/office/drawing/2014/main" id="{CF863F11-DBCE-775A-AF3A-14D73517CFBB}"/>
              </a:ext>
            </a:extLst>
          </p:cNvPr>
          <p:cNvPicPr>
            <a:picLocks noChangeAspect="1"/>
          </p:cNvPicPr>
          <p:nvPr/>
        </p:nvPicPr>
        <p:blipFill>
          <a:blip r:embed="rId3"/>
          <a:stretch>
            <a:fillRect/>
          </a:stretch>
        </p:blipFill>
        <p:spPr>
          <a:xfrm>
            <a:off x="1793489" y="2461874"/>
            <a:ext cx="2457878" cy="1640378"/>
          </a:xfrm>
          <a:prstGeom prst="rect">
            <a:avLst/>
          </a:prstGeom>
        </p:spPr>
      </p:pic>
    </p:spTree>
    <p:extLst>
      <p:ext uri="{BB962C8B-B14F-4D97-AF65-F5344CB8AC3E}">
        <p14:creationId xmlns:p14="http://schemas.microsoft.com/office/powerpoint/2010/main" val="1244179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66305" y="2852774"/>
            <a:ext cx="10260753" cy="837772"/>
          </a:xfrm>
          <a:prstGeom prst="rect">
            <a:avLst/>
          </a:prstGeom>
        </p:spPr>
        <p:txBody>
          <a:bodyPr vert="horz" wrap="square" lIns="0" tIns="16933" rIns="0" bIns="0" rtlCol="0">
            <a:spAutoFit/>
          </a:bodyPr>
          <a:lstStyle/>
          <a:p>
            <a:pPr marL="16933">
              <a:spcBef>
                <a:spcPts val="133"/>
              </a:spcBef>
            </a:pPr>
            <a:r>
              <a:rPr sz="5333">
                <a:latin typeface="Arial"/>
                <a:cs typeface="Arial"/>
              </a:rPr>
              <a:t>KnowBe4</a:t>
            </a:r>
            <a:r>
              <a:rPr sz="5333" spc="-67">
                <a:latin typeface="Arial"/>
                <a:cs typeface="Arial"/>
              </a:rPr>
              <a:t> </a:t>
            </a:r>
            <a:r>
              <a:rPr sz="5333">
                <a:latin typeface="Arial"/>
                <a:cs typeface="Arial"/>
              </a:rPr>
              <a:t>Partnership</a:t>
            </a:r>
            <a:r>
              <a:rPr sz="5333" spc="-60">
                <a:latin typeface="Arial"/>
                <a:cs typeface="Arial"/>
              </a:rPr>
              <a:t> </a:t>
            </a:r>
            <a:r>
              <a:rPr sz="5333" spc="-13">
                <a:latin typeface="Arial"/>
                <a:cs typeface="Arial"/>
              </a:rPr>
              <a:t>Overview</a:t>
            </a:r>
            <a:endParaRPr sz="5333">
              <a:latin typeface="Arial"/>
              <a:cs typeface="Arial"/>
            </a:endParaRPr>
          </a:p>
        </p:txBody>
      </p:sp>
      <p:sp>
        <p:nvSpPr>
          <p:cNvPr id="4" name="object 4">
            <a:extLst>
              <a:ext uri="{C183D7F6-B498-43B3-948B-1728B52AA6E4}">
                <adec:decorative xmlns:adec="http://schemas.microsoft.com/office/drawing/2017/decorative" val="1"/>
              </a:ext>
            </a:extLst>
          </p:cNvPr>
          <p:cNvSpPr txBox="1"/>
          <p:nvPr/>
        </p:nvSpPr>
        <p:spPr>
          <a:xfrm>
            <a:off x="9507424" y="6388771"/>
            <a:ext cx="1774613" cy="117190"/>
          </a:xfrm>
          <a:prstGeom prst="rect">
            <a:avLst/>
          </a:prstGeom>
        </p:spPr>
        <p:txBody>
          <a:bodyPr vert="horz" wrap="square" lIns="0" tIns="14393" rIns="0" bIns="0" rtlCol="0">
            <a:spAutoFit/>
          </a:bodyPr>
          <a:lstStyle/>
          <a:p>
            <a:pPr marL="16933" defTabSz="1219170">
              <a:spcBef>
                <a:spcPts val="113"/>
              </a:spcBef>
            </a:pPr>
            <a:r>
              <a:rPr sz="667" kern="0" spc="-27">
                <a:solidFill>
                  <a:srgbClr val="00293C"/>
                </a:solidFill>
                <a:latin typeface="Century Gothic"/>
                <a:cs typeface="Century Gothic"/>
              </a:rPr>
              <a:t>©</a:t>
            </a:r>
            <a:r>
              <a:rPr sz="667" kern="0" spc="80">
                <a:solidFill>
                  <a:srgbClr val="00293C"/>
                </a:solidFill>
                <a:latin typeface="Century Gothic"/>
                <a:cs typeface="Century Gothic"/>
              </a:rPr>
              <a:t> </a:t>
            </a:r>
            <a:r>
              <a:rPr sz="667" kern="0" spc="-33">
                <a:solidFill>
                  <a:srgbClr val="00293C"/>
                </a:solidFill>
                <a:latin typeface="Century Gothic"/>
                <a:cs typeface="Century Gothic"/>
              </a:rPr>
              <a:t>20265</a:t>
            </a:r>
            <a:r>
              <a:rPr sz="667" kern="0" spc="80">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80">
                <a:solidFill>
                  <a:srgbClr val="00293C"/>
                </a:solidFill>
                <a:latin typeface="Century Gothic"/>
                <a:cs typeface="Century Gothic"/>
              </a:rPr>
              <a:t> </a:t>
            </a:r>
            <a:r>
              <a:rPr sz="667" kern="0">
                <a:solidFill>
                  <a:srgbClr val="00293C"/>
                </a:solidFill>
                <a:latin typeface="Century Gothic"/>
                <a:cs typeface="Century Gothic"/>
              </a:rPr>
              <a:t>All</a:t>
            </a:r>
            <a:r>
              <a:rPr sz="667" kern="0" spc="87">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endParaRPr sz="667" kern="0">
              <a:solidFill>
                <a:sysClr val="windowText" lastClr="000000"/>
              </a:solidFill>
              <a:latin typeface="Century Gothic"/>
              <a:cs typeface="Century Gothic"/>
            </a:endParaRPr>
          </a:p>
        </p:txBody>
      </p:sp>
      <p:sp>
        <p:nvSpPr>
          <p:cNvPr id="3" name="object 3">
            <a:extLst>
              <a:ext uri="{C183D7F6-B498-43B3-948B-1728B52AA6E4}">
                <adec:decorative xmlns:adec="http://schemas.microsoft.com/office/drawing/2017/decorative" val="1"/>
              </a:ext>
            </a:extLst>
          </p:cNvPr>
          <p:cNvSpPr txBox="1">
            <a:spLocks noGrp="1"/>
          </p:cNvSpPr>
          <p:nvPr>
            <p:ph type="sldNum" sz="quarter" idx="7"/>
          </p:nvPr>
        </p:nvSpPr>
        <p:spPr>
          <a:xfrm>
            <a:off x="15473185" y="8444411"/>
            <a:ext cx="397369" cy="217090"/>
          </a:xfrm>
          <a:prstGeom prst="rect">
            <a:avLst/>
          </a:prstGeom>
        </p:spPr>
        <p:txBody>
          <a:bodyPr vert="horz" wrap="square" lIns="0" tIns="11853" rIns="0" bIns="0" rtlCol="0">
            <a:spAutoFit/>
          </a:bodyPr>
          <a:lstStyle/>
          <a:p>
            <a:pPr marL="85511" defTabSz="1219170">
              <a:spcBef>
                <a:spcPts val="93"/>
              </a:spcBef>
            </a:pPr>
            <a:fld id="{81D60167-4931-47E6-BA6A-407CBD079E47}" type="slidenum">
              <a:rPr kern="0" spc="100" dirty="0"/>
              <a:pPr marL="85511" defTabSz="1219170">
                <a:spcBef>
                  <a:spcPts val="93"/>
                </a:spcBef>
              </a:pPr>
              <a:t>8</a:t>
            </a:fld>
            <a:endParaRPr kern="0" spc="10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2CAAC-8647-C4E1-4CC2-A7D3746385A9}"/>
              </a:ext>
            </a:extLst>
          </p:cNvPr>
          <p:cNvSpPr>
            <a:spLocks noGrp="1"/>
          </p:cNvSpPr>
          <p:nvPr>
            <p:ph type="title"/>
          </p:nvPr>
        </p:nvSpPr>
        <p:spPr/>
        <p:txBody>
          <a:bodyPr/>
          <a:lstStyle/>
          <a:p>
            <a:r>
              <a:rPr lang="en-US" err="1"/>
              <a:t>CyberConVA</a:t>
            </a:r>
            <a:r>
              <a:rPr lang="en-US"/>
              <a:t> – February 12, 2026</a:t>
            </a:r>
          </a:p>
        </p:txBody>
      </p:sp>
      <p:pic>
        <p:nvPicPr>
          <p:cNvPr id="8" name="Picture 7" descr="Logo for the RVATech CyberconVA">
            <a:extLst>
              <a:ext uri="{FF2B5EF4-FFF2-40B4-BE49-F238E27FC236}">
                <a16:creationId xmlns:a16="http://schemas.microsoft.com/office/drawing/2014/main" id="{94CCC3DA-0BDE-DD63-2983-B9A7E51BD697}"/>
              </a:ext>
            </a:extLst>
          </p:cNvPr>
          <p:cNvPicPr>
            <a:picLocks noChangeAspect="1"/>
          </p:cNvPicPr>
          <p:nvPr/>
        </p:nvPicPr>
        <p:blipFill>
          <a:blip r:embed="rId3"/>
          <a:stretch>
            <a:fillRect/>
          </a:stretch>
        </p:blipFill>
        <p:spPr>
          <a:xfrm>
            <a:off x="449627" y="736601"/>
            <a:ext cx="10904173" cy="5005717"/>
          </a:xfrm>
          <a:prstGeom prst="rect">
            <a:avLst/>
          </a:prstGeom>
        </p:spPr>
      </p:pic>
      <p:sp>
        <p:nvSpPr>
          <p:cNvPr id="6" name="TextBox 5">
            <a:extLst>
              <a:ext uri="{FF2B5EF4-FFF2-40B4-BE49-F238E27FC236}">
                <a16:creationId xmlns:a16="http://schemas.microsoft.com/office/drawing/2014/main" id="{BA5DE2C2-9A42-50EA-A519-292C97D134E3}"/>
              </a:ext>
            </a:extLst>
          </p:cNvPr>
          <p:cNvSpPr txBox="1"/>
          <p:nvPr/>
        </p:nvSpPr>
        <p:spPr>
          <a:xfrm>
            <a:off x="542850" y="5907376"/>
            <a:ext cx="6097978" cy="369332"/>
          </a:xfrm>
          <a:prstGeom prst="rect">
            <a:avLst/>
          </a:prstGeom>
          <a:noFill/>
        </p:spPr>
        <p:txBody>
          <a:bodyPr wrap="square">
            <a:spAutoFit/>
          </a:bodyPr>
          <a:lstStyle/>
          <a:p>
            <a:r>
              <a:rPr lang="en-US" err="1">
                <a:hlinkClick r:id="rId4"/>
              </a:rPr>
              <a:t>rvatech</a:t>
            </a:r>
            <a:r>
              <a:rPr lang="en-US">
                <a:hlinkClick r:id="rId4"/>
              </a:rPr>
              <a:t>/ </a:t>
            </a:r>
            <a:r>
              <a:rPr lang="en-US" err="1">
                <a:hlinkClick r:id="rId4"/>
              </a:rPr>
              <a:t>CyberConVA</a:t>
            </a:r>
            <a:r>
              <a:rPr lang="en-US">
                <a:hlinkClick r:id="rId4"/>
              </a:rPr>
              <a:t> 2026</a:t>
            </a:r>
            <a:endParaRPr lang="en-US"/>
          </a:p>
        </p:txBody>
      </p:sp>
    </p:spTree>
    <p:extLst>
      <p:ext uri="{BB962C8B-B14F-4D97-AF65-F5344CB8AC3E}">
        <p14:creationId xmlns:p14="http://schemas.microsoft.com/office/powerpoint/2010/main" val="6206280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5988E2-AFA0-EAEB-7BA5-27A66ECAE9BA}"/>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IS Orientation</a:t>
            </a:r>
          </a:p>
        </p:txBody>
      </p:sp>
      <p:sp>
        <p:nvSpPr>
          <p:cNvPr id="5" name="Text Placeholder 7">
            <a:extLst>
              <a:ext uri="{FF2B5EF4-FFF2-40B4-BE49-F238E27FC236}">
                <a16:creationId xmlns:a16="http://schemas.microsoft.com/office/drawing/2014/main" id="{C89AABD8-BBC2-8181-EBF7-7ACADED79305}"/>
              </a:ext>
            </a:extLst>
          </p:cNvPr>
          <p:cNvSpPr txBox="1">
            <a:spLocks/>
          </p:cNvSpPr>
          <p:nvPr/>
        </p:nvSpPr>
        <p:spPr>
          <a:xfrm>
            <a:off x="228134" y="1062002"/>
            <a:ext cx="7621219" cy="5257218"/>
          </a:xfrm>
          <a:prstGeom prst="rect">
            <a:avLst/>
          </a:prstGeom>
        </p:spPr>
        <p:txBody>
          <a:bodyPr lIns="91440" tIns="45720" rIns="91440" bIns="45720" anchor="t">
            <a:normAutofit fontScale="40000" lnSpcReduction="20000"/>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4300" marR="0" lvl="0" indent="0" algn="l" defTabSz="914377" rtl="0" eaLnBrk="1" fontAlgn="auto" latinLnBrk="0" hangingPunct="1">
              <a:lnSpc>
                <a:spcPct val="250000"/>
              </a:lnSpc>
              <a:spcBef>
                <a:spcPts val="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414042"/>
                </a:solidFill>
                <a:effectLst/>
                <a:uLnTx/>
                <a:uFillTx/>
                <a:latin typeface="Roboto"/>
                <a:ea typeface="Roboto"/>
                <a:cs typeface="Roboto"/>
              </a:rPr>
              <a:t>The next IS Orientation is being held on February 25, 2026</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February 25th, from 9am to 4pm, registration closed February 9</a:t>
            </a:r>
            <a:r>
              <a:rPr lang="en-US" sz="3300" b="1" baseline="30000" err="1">
                <a:solidFill>
                  <a:srgbClr val="414042"/>
                </a:solidFill>
                <a:latin typeface="Roboto"/>
                <a:ea typeface="Roboto"/>
                <a:cs typeface="Roboto"/>
              </a:rPr>
              <a:t>th</a:t>
            </a:r>
            <a:r>
              <a:rPr kumimoji="0" lang="en-US" sz="3300" b="1" i="0" u="none" strike="noStrike" kern="1200" cap="none" spc="0" normalizeH="0" baseline="0" noProof="0">
                <a:ln>
                  <a:noFill/>
                </a:ln>
                <a:solidFill>
                  <a:srgbClr val="414042"/>
                </a:solidFill>
                <a:effectLst/>
                <a:uLnTx/>
                <a:uFillTx/>
                <a:latin typeface="Roboto"/>
                <a:ea typeface="Roboto"/>
                <a:cs typeface="Roboto"/>
              </a:rPr>
              <a:t>.</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First IS Orientation of 2026</a:t>
            </a:r>
          </a:p>
          <a:p>
            <a:pPr marL="685165" marR="0" lvl="1" indent="-227965"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It will be held in-person at the Boulders location: </a:t>
            </a:r>
          </a:p>
          <a:p>
            <a:pPr marL="457200" marR="0" lvl="1" indent="0" algn="l" defTabSz="914377" rtl="0" eaLnBrk="1" fontAlgn="auto" latinLnBrk="0" hangingPunct="1">
              <a:lnSpc>
                <a:spcPct val="320000"/>
              </a:lnSpc>
              <a:spcBef>
                <a:spcPts val="0"/>
              </a:spcBef>
              <a:spcAft>
                <a:spcPts val="0"/>
              </a:spcAft>
              <a:buClr>
                <a:srgbClr val="920075"/>
              </a:buClr>
              <a:buSzTx/>
              <a:buFont typeface="Arial" panose="020B0604020202020204" pitchFamily="34" charset="0"/>
              <a:buNone/>
              <a:tabLst/>
              <a:defRPr/>
            </a:pPr>
            <a:r>
              <a:rPr kumimoji="0" lang="en-US" sz="3300" b="1" i="0" u="none" strike="noStrike" kern="1200" cap="none" spc="0" normalizeH="0" baseline="0" noProof="0">
                <a:ln>
                  <a:noFill/>
                </a:ln>
                <a:solidFill>
                  <a:srgbClr val="414042"/>
                </a:solidFill>
                <a:effectLst/>
                <a:uLnTx/>
                <a:uFillTx/>
                <a:latin typeface="Roboto"/>
                <a:ea typeface="Roboto"/>
                <a:cs typeface="Calibri"/>
              </a:rPr>
              <a:t>     </a:t>
            </a:r>
            <a:r>
              <a:rPr kumimoji="0" lang="en-US" sz="3300" b="1" i="0" u="none" strike="noStrike" kern="1200" cap="none" spc="0" normalizeH="0" baseline="0" noProof="0">
                <a:ln>
                  <a:noFill/>
                </a:ln>
                <a:solidFill>
                  <a:prstClr val="black"/>
                </a:solidFill>
                <a:effectLst/>
                <a:uLnTx/>
                <a:uFillTx/>
                <a:latin typeface="Roboto"/>
                <a:ea typeface="Roboto"/>
                <a:cs typeface="Calibri"/>
              </a:rPr>
              <a:t>7325 </a:t>
            </a:r>
            <a:r>
              <a:rPr kumimoji="0" lang="en-US" sz="3300" b="1" i="0" u="none" strike="noStrike" kern="1200" cap="none" spc="0" normalizeH="0" baseline="0" noProof="0" err="1">
                <a:ln>
                  <a:noFill/>
                </a:ln>
                <a:solidFill>
                  <a:prstClr val="black"/>
                </a:solidFill>
                <a:effectLst/>
                <a:uLnTx/>
                <a:uFillTx/>
                <a:latin typeface="Roboto"/>
                <a:ea typeface="Roboto"/>
                <a:cs typeface="Calibri"/>
              </a:rPr>
              <a:t>Beaufont</a:t>
            </a:r>
            <a:r>
              <a:rPr kumimoji="0" lang="en-US" sz="3300" b="1" i="0" u="none" strike="noStrike" kern="1200" cap="none" spc="0" normalizeH="0" baseline="0" noProof="0">
                <a:ln>
                  <a:noFill/>
                </a:ln>
                <a:solidFill>
                  <a:prstClr val="black"/>
                </a:solidFill>
                <a:effectLst/>
                <a:uLnTx/>
                <a:uFillTx/>
                <a:latin typeface="Roboto"/>
                <a:ea typeface="Roboto"/>
                <a:cs typeface="Calibri"/>
              </a:rPr>
              <a:t> Springs Drive, Richmond, VA 23225</a:t>
            </a:r>
          </a:p>
          <a:p>
            <a:pPr marL="685165" marR="0" lvl="1" indent="-227965" algn="l" defTabSz="914377" rtl="0" eaLnBrk="1" fontAlgn="auto" latinLnBrk="0" hangingPunct="1">
              <a:lnSpc>
                <a:spcPct val="470000"/>
              </a:lnSpc>
              <a:spcBef>
                <a:spcPts val="0"/>
              </a:spcBef>
              <a:spcAft>
                <a:spcPts val="0"/>
              </a:spcAft>
              <a:buClr>
                <a:srgbClr val="920075"/>
              </a:buClr>
              <a:buSzTx/>
              <a:buFont typeface="Arial" panose="020B0604020202020204" pitchFamily="34" charset="0"/>
              <a:buChar char="•"/>
              <a:tabLst/>
              <a:defRPr/>
            </a:pPr>
            <a:r>
              <a:rPr kumimoji="0" lang="en-US" sz="3300" b="1" i="0" u="none" strike="noStrike" kern="1200" cap="none" spc="0" normalizeH="0" baseline="0" noProof="0">
                <a:ln>
                  <a:noFill/>
                </a:ln>
                <a:solidFill>
                  <a:srgbClr val="414042"/>
                </a:solidFill>
                <a:effectLst/>
                <a:uLnTx/>
                <a:uFillTx/>
                <a:latin typeface="Roboto"/>
                <a:ea typeface="Roboto"/>
                <a:cs typeface="Roboto"/>
              </a:rPr>
              <a:t>Visit </a:t>
            </a:r>
            <a:r>
              <a:rPr kumimoji="0" lang="en-US" sz="3300" b="1" i="0" u="none" strike="noStrike" kern="1200" cap="none" spc="0" normalizeH="0" baseline="0" noProof="0">
                <a:ln>
                  <a:noFill/>
                </a:ln>
                <a:solidFill>
                  <a:srgbClr val="414042"/>
                </a:solidFill>
                <a:effectLst/>
                <a:uLnTx/>
                <a:uFillTx/>
                <a:latin typeface="Roboto"/>
                <a:ea typeface="Roboto"/>
                <a:cs typeface="Roboto"/>
                <a:hlinkClick r:id="rId3"/>
              </a:rPr>
              <a:t>Commonwealth IS Orientation</a:t>
            </a:r>
            <a:r>
              <a:rPr kumimoji="0" lang="en-US" sz="3300" b="1" i="0" u="none" strike="noStrike" kern="1200" cap="none" spc="0" normalizeH="0" baseline="0" noProof="0">
                <a:ln>
                  <a:noFill/>
                </a:ln>
                <a:solidFill>
                  <a:srgbClr val="414042"/>
                </a:solidFill>
                <a:effectLst/>
                <a:uLnTx/>
                <a:uFillTx/>
                <a:latin typeface="Roboto"/>
                <a:ea typeface="Roboto"/>
                <a:cs typeface="Roboto"/>
              </a:rPr>
              <a:t> to register!</a:t>
            </a:r>
          </a:p>
          <a:p>
            <a:pPr marL="457200" marR="0" lvl="1" indent="0" algn="l" defTabSz="914377" rtl="0" eaLnBrk="1" fontAlgn="auto" latinLnBrk="0" hangingPunct="1">
              <a:lnSpc>
                <a:spcPct val="300000"/>
              </a:lnSpc>
              <a:spcBef>
                <a:spcPts val="0"/>
              </a:spcBef>
              <a:spcAft>
                <a:spcPts val="0"/>
              </a:spcAft>
              <a:buClr>
                <a:srgbClr val="920075"/>
              </a:buClr>
              <a:buSzTx/>
              <a:buFont typeface="Arial" panose="020B0604020202020204" pitchFamily="34" charset="0"/>
              <a:buNone/>
              <a:tabLst/>
              <a:defRPr/>
            </a:pPr>
            <a:b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US" sz="1200" b="0" i="0" u="sng" strike="noStrike" kern="1200" cap="none" spc="0" normalizeH="0" baseline="0" noProof="0">
              <a:ln>
                <a:noFill/>
              </a:ln>
              <a:solidFill>
                <a:srgbClr val="005E6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3" name="Picture 2" descr="A Man's hands resting lightly on a laptop computer's keyboard. The hands are in sharp focus with an out of focus coffee cup in the foreground.">
            <a:extLst>
              <a:ext uri="{FF2B5EF4-FFF2-40B4-BE49-F238E27FC236}">
                <a16:creationId xmlns:a16="http://schemas.microsoft.com/office/drawing/2014/main" id="{E3BC35F7-910B-B71D-C8BA-48137C8A5A31}"/>
              </a:ext>
            </a:extLst>
          </p:cNvPr>
          <p:cNvPicPr>
            <a:picLocks noChangeAspect="1"/>
          </p:cNvPicPr>
          <p:nvPr/>
        </p:nvPicPr>
        <p:blipFill>
          <a:blip r:embed="rId4"/>
          <a:srcRect/>
          <a:stretch/>
        </p:blipFill>
        <p:spPr>
          <a:xfrm>
            <a:off x="6791437" y="1897582"/>
            <a:ext cx="5172428" cy="3232767"/>
          </a:xfrm>
          <a:prstGeom prst="rect">
            <a:avLst/>
          </a:prstGeom>
        </p:spPr>
      </p:pic>
    </p:spTree>
    <p:extLst>
      <p:ext uri="{BB962C8B-B14F-4D97-AF65-F5344CB8AC3E}">
        <p14:creationId xmlns:p14="http://schemas.microsoft.com/office/powerpoint/2010/main" val="49390917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DE4932-EA81-92F0-3DBA-CA6251E0B3F0}"/>
              </a:ext>
            </a:extLst>
          </p:cNvPr>
          <p:cNvSpPr>
            <a:spLocks noGrp="1"/>
          </p:cNvSpPr>
          <p:nvPr>
            <p:ph type="title" idx="4294967295"/>
          </p:nvPr>
        </p:nvSpPr>
        <p:spPr>
          <a:xfrm>
            <a:off x="622300" y="384175"/>
            <a:ext cx="7786688" cy="523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a:ln>
                  <a:noFill/>
                </a:ln>
                <a:solidFill>
                  <a:srgbClr val="105A70"/>
                </a:solidFill>
                <a:effectLst/>
                <a:uLnTx/>
                <a:uFillTx/>
                <a:latin typeface="Roboto" panose="02000000000000000000" pitchFamily="2" charset="0"/>
                <a:ea typeface="Roboto" panose="02000000000000000000" pitchFamily="2" charset="0"/>
                <a:cs typeface="+mn-cs"/>
              </a:rPr>
              <a:t>Service Tower SOC Report Review Sessions</a:t>
            </a:r>
          </a:p>
        </p:txBody>
      </p:sp>
      <p:sp>
        <p:nvSpPr>
          <p:cNvPr id="11" name="Rectangle 10">
            <a:extLst>
              <a:ext uri="{FF2B5EF4-FFF2-40B4-BE49-F238E27FC236}">
                <a16:creationId xmlns:a16="http://schemas.microsoft.com/office/drawing/2014/main" id="{170CA0AD-3A83-7EC2-3400-C9F9DEFDBC91}"/>
              </a:ext>
            </a:extLst>
          </p:cNvPr>
          <p:cNvSpPr/>
          <p:nvPr/>
        </p:nvSpPr>
        <p:spPr>
          <a:xfrm>
            <a:off x="211283" y="2126254"/>
            <a:ext cx="11777516" cy="3945565"/>
          </a:xfrm>
          <a:prstGeom prst="rect">
            <a:avLst/>
          </a:prstGeom>
          <a:solidFill>
            <a:srgbClr val="91D8AE">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boto" panose="02000000000000000000" pitchFamily="2" charset="0"/>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14042"/>
              </a:solidFill>
              <a:effectLst/>
              <a:uLnTx/>
              <a:uFillTx/>
              <a:latin typeface="Roboto"/>
              <a:ea typeface="Roboto"/>
              <a:cs typeface="Roboto"/>
            </a:endParaRPr>
          </a:p>
          <a:p>
            <a:pPr lvl="3">
              <a:defRPr/>
            </a:pPr>
            <a:r>
              <a:rPr kumimoji="0" lang="en-US" sz="1800" b="0" i="0" u="none" strike="noStrike" kern="1200" cap="none" spc="0" normalizeH="0" baseline="0" noProof="0">
                <a:ln>
                  <a:noFill/>
                </a:ln>
                <a:solidFill>
                  <a:prstClr val="black"/>
                </a:solidFill>
                <a:effectLst/>
                <a:uLnTx/>
                <a:uFillTx/>
                <a:latin typeface="Roboto"/>
                <a:ea typeface="Roboto"/>
                <a:cs typeface="Roboto"/>
              </a:rPr>
              <a:t>To register for this meeting, please click on the link below: </a:t>
            </a:r>
            <a:r>
              <a:rPr lang="en-US">
                <a:solidFill>
                  <a:prstClr val="black"/>
                </a:solidFill>
                <a:latin typeface="Roboto"/>
                <a:ea typeface="Roboto"/>
                <a:cs typeface="Roboto"/>
                <a:hlinkClick r:id="rId3"/>
              </a:rPr>
              <a:t>https://covaconf.webex.com/weblink/register/r908b477733bd7adfbace299c8e431e4c</a:t>
            </a:r>
            <a:r>
              <a:rPr lang="en-US">
                <a:solidFill>
                  <a:prstClr val="black"/>
                </a:solidFill>
                <a:latin typeface="Roboto"/>
                <a:ea typeface="Roboto"/>
                <a:cs typeface="Roboto"/>
              </a:rPr>
              <a:t> </a:t>
            </a:r>
            <a:endParaRPr kumimoji="0" lang="en-US" sz="1400" b="0" i="0" u="none" strike="noStrike" kern="1200" cap="none" spc="0" normalizeH="0" baseline="0" noProof="0">
              <a:ln>
                <a:noFill/>
              </a:ln>
              <a:solidFill>
                <a:prstClr val="black"/>
              </a:solidFill>
              <a:effectLst/>
              <a:uLnTx/>
              <a:uFillTx/>
              <a:latin typeface="Roboto"/>
              <a:ea typeface="Roboto"/>
              <a:cs typeface="Roboto"/>
            </a:endParaRPr>
          </a:p>
        </p:txBody>
      </p:sp>
      <p:sp>
        <p:nvSpPr>
          <p:cNvPr id="9" name="TextBox 8">
            <a:extLst>
              <a:ext uri="{FF2B5EF4-FFF2-40B4-BE49-F238E27FC236}">
                <a16:creationId xmlns:a16="http://schemas.microsoft.com/office/drawing/2014/main" id="{D032D2B4-E221-0F23-2782-C248D04BCAAF}"/>
              </a:ext>
            </a:extLst>
          </p:cNvPr>
          <p:cNvSpPr txBox="1"/>
          <p:nvPr/>
        </p:nvSpPr>
        <p:spPr>
          <a:xfrm>
            <a:off x="354351" y="2738565"/>
            <a:ext cx="11032573" cy="125694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14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The upcoming SOC review session is March 11, 2026, and will be held remotely.</a:t>
            </a:r>
          </a:p>
          <a:p>
            <a:pPr marL="0" marR="0" lvl="0" indent="0" algn="ctr" defTabSz="914400" rtl="0" eaLnBrk="1" fontAlgn="auto" latinLnBrk="0" hangingPunct="1">
              <a:lnSpc>
                <a:spcPct val="114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a:p>
            <a:pPr marL="0" marR="0" lvl="0" indent="0" algn="ctr" defTabSz="914400" rtl="0" eaLnBrk="1" fontAlgn="auto" latinLnBrk="0" hangingPunct="1">
              <a:lnSpc>
                <a:spcPct val="113999"/>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Roboto"/>
                <a:ea typeface="Roboto"/>
                <a:cs typeface="Roboto"/>
              </a:rPr>
              <a:t> Please register at the link below</a:t>
            </a:r>
            <a:endPar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4" name="Picture 3">
            <a:extLst>
              <a:ext uri="{FF2B5EF4-FFF2-40B4-BE49-F238E27FC236}">
                <a16:creationId xmlns:a16="http://schemas.microsoft.com/office/drawing/2014/main" id="{66F4004A-EF29-A19B-677A-59FC69E1F7A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11283" y="1083271"/>
            <a:ext cx="11789934" cy="1042983"/>
          </a:xfrm>
          <a:prstGeom prst="rect">
            <a:avLst/>
          </a:prstGeom>
        </p:spPr>
      </p:pic>
      <p:pic>
        <p:nvPicPr>
          <p:cNvPr id="5" name="Picture 4" descr="Icon&#10;&#10;single line drawing of papers stacked together">
            <a:extLst>
              <a:ext uri="{FF2B5EF4-FFF2-40B4-BE49-F238E27FC236}">
                <a16:creationId xmlns:a16="http://schemas.microsoft.com/office/drawing/2014/main" id="{B8BD6E93-768B-8B67-8393-2B0005C244E9}"/>
              </a:ext>
            </a:extLst>
          </p:cNvPr>
          <p:cNvPicPr>
            <a:picLocks noChangeAspect="1"/>
          </p:cNvPicPr>
          <p:nvPr/>
        </p:nvPicPr>
        <p:blipFill>
          <a:blip r:embed="rId5"/>
          <a:stretch>
            <a:fillRect/>
          </a:stretch>
        </p:blipFill>
        <p:spPr>
          <a:xfrm>
            <a:off x="9069608" y="3121293"/>
            <a:ext cx="2467778" cy="2467778"/>
          </a:xfrm>
          <a:prstGeom prst="rect">
            <a:avLst/>
          </a:prstGeom>
        </p:spPr>
      </p:pic>
    </p:spTree>
    <p:extLst>
      <p:ext uri="{BB962C8B-B14F-4D97-AF65-F5344CB8AC3E}">
        <p14:creationId xmlns:p14="http://schemas.microsoft.com/office/powerpoint/2010/main" val="10260449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CF248C-0E9C-1302-8B7E-A79E73DB244E}"/>
              </a:ext>
            </a:extLst>
          </p:cNvPr>
          <p:cNvSpPr>
            <a:spLocks noGrp="1"/>
          </p:cNvSpPr>
          <p:nvPr>
            <p:ph type="title" idx="4294967295"/>
          </p:nvPr>
        </p:nvSpPr>
        <p:spPr>
          <a:xfrm>
            <a:off x="492125" y="193675"/>
            <a:ext cx="7786688" cy="9096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Public Sector Network: </a:t>
            </a:r>
          </a:p>
          <a:p>
            <a:pPr marL="0" marR="0" lvl="0" indent="0" algn="l" defTabSz="914400" rtl="0" eaLnBrk="1" fontAlgn="auto" latinLnBrk="0" hangingPunct="1">
              <a:lnSpc>
                <a:spcPct val="90000"/>
              </a:lnSpc>
              <a:spcBef>
                <a:spcPts val="1000"/>
              </a:spcBef>
              <a:spcAft>
                <a:spcPts val="0"/>
              </a:spcAft>
              <a:buClr>
                <a:srgbClr val="920075"/>
              </a:buClr>
              <a:buSzTx/>
              <a:buFont typeface="Arial" panose="020B0604020202020204" pitchFamily="34" charset="0"/>
              <a:buNone/>
              <a:tabLst/>
              <a:defRPr/>
            </a:pPr>
            <a:r>
              <a:rPr kumimoji="0" lang="en-US" sz="2800" b="1" i="0" u="none" strike="noStrike" kern="1200" cap="none" spc="0" normalizeH="0" baseline="0" noProof="0" dirty="0">
                <a:ln>
                  <a:noFill/>
                </a:ln>
                <a:solidFill>
                  <a:srgbClr val="105A70"/>
                </a:solidFill>
                <a:effectLst/>
                <a:uLnTx/>
                <a:uFillTx/>
                <a:latin typeface="Roboto" panose="02000000000000000000" pitchFamily="2" charset="0"/>
                <a:ea typeface="Roboto" panose="02000000000000000000" pitchFamily="2" charset="0"/>
                <a:cs typeface="+mn-cs"/>
              </a:rPr>
              <a:t>Government Innovation Showcase Virginia</a:t>
            </a:r>
          </a:p>
        </p:txBody>
      </p:sp>
      <p:sp>
        <p:nvSpPr>
          <p:cNvPr id="4" name="TextBox 3">
            <a:extLst>
              <a:ext uri="{FF2B5EF4-FFF2-40B4-BE49-F238E27FC236}">
                <a16:creationId xmlns:a16="http://schemas.microsoft.com/office/drawing/2014/main" id="{C8A28C7F-BB38-50E5-C5DD-2C28811D61A6}"/>
              </a:ext>
            </a:extLst>
          </p:cNvPr>
          <p:cNvSpPr txBox="1"/>
          <p:nvPr/>
        </p:nvSpPr>
        <p:spPr>
          <a:xfrm>
            <a:off x="205839" y="5495018"/>
            <a:ext cx="6097978" cy="646331"/>
          </a:xfrm>
          <a:prstGeom prst="rect">
            <a:avLst/>
          </a:prstGeom>
          <a:noFill/>
        </p:spPr>
        <p:txBody>
          <a:bodyPr wrap="square">
            <a:spAutoFit/>
          </a:bodyPr>
          <a:lstStyle/>
          <a:p>
            <a:r>
              <a:rPr lang="en-US">
                <a:hlinkClick r:id="rId2"/>
              </a:rPr>
              <a:t>Government Innovation Showcase Virginia - Event | Public Sector Network</a:t>
            </a:r>
            <a:endParaRPr lang="en-US"/>
          </a:p>
        </p:txBody>
      </p:sp>
      <p:pic>
        <p:nvPicPr>
          <p:cNvPr id="6" name="Picture 5" descr="Logo for the Public Sector Network">
            <a:extLst>
              <a:ext uri="{FF2B5EF4-FFF2-40B4-BE49-F238E27FC236}">
                <a16:creationId xmlns:a16="http://schemas.microsoft.com/office/drawing/2014/main" id="{0D2ED8C4-213C-3B6B-10C7-A040E2FC9D05}"/>
              </a:ext>
            </a:extLst>
          </p:cNvPr>
          <p:cNvPicPr>
            <a:picLocks noChangeAspect="1"/>
          </p:cNvPicPr>
          <p:nvPr/>
        </p:nvPicPr>
        <p:blipFill>
          <a:blip r:embed="rId3"/>
          <a:stretch>
            <a:fillRect/>
          </a:stretch>
        </p:blipFill>
        <p:spPr>
          <a:xfrm>
            <a:off x="8558146" y="722041"/>
            <a:ext cx="1797142" cy="762039"/>
          </a:xfrm>
          <a:prstGeom prst="rect">
            <a:avLst/>
          </a:prstGeom>
        </p:spPr>
      </p:pic>
      <p:sp>
        <p:nvSpPr>
          <p:cNvPr id="7" name="TextBox 6">
            <a:extLst>
              <a:ext uri="{FF2B5EF4-FFF2-40B4-BE49-F238E27FC236}">
                <a16:creationId xmlns:a16="http://schemas.microsoft.com/office/drawing/2014/main" id="{35A95766-0829-B606-EA99-3968FE0739EC}"/>
              </a:ext>
            </a:extLst>
          </p:cNvPr>
          <p:cNvSpPr txBox="1"/>
          <p:nvPr/>
        </p:nvSpPr>
        <p:spPr>
          <a:xfrm>
            <a:off x="205839" y="1951672"/>
            <a:ext cx="5890161" cy="2954655"/>
          </a:xfrm>
          <a:prstGeom prst="rect">
            <a:avLst/>
          </a:prstGeom>
          <a:noFill/>
        </p:spPr>
        <p:txBody>
          <a:bodyPr wrap="square" rtlCol="0">
            <a:spAutoFit/>
          </a:bodyPr>
          <a:lstStyle/>
          <a:p>
            <a:pPr marL="342900" indent="-342900">
              <a:lnSpc>
                <a:spcPct val="250000"/>
              </a:lnSpc>
              <a:buFont typeface="Arial" panose="020B0604020202020204" pitchFamily="34" charset="0"/>
              <a:buChar char="•"/>
            </a:pPr>
            <a:r>
              <a:rPr lang="en-US" sz="2400">
                <a:latin typeface="Roboto" panose="02000000000000000000" pitchFamily="2" charset="0"/>
                <a:ea typeface="Roboto" panose="02000000000000000000" pitchFamily="2" charset="0"/>
              </a:rPr>
              <a:t>When: April 23, 2026</a:t>
            </a:r>
          </a:p>
          <a:p>
            <a:pPr marL="342900" indent="-342900">
              <a:lnSpc>
                <a:spcPct val="250000"/>
              </a:lnSpc>
              <a:buFont typeface="Arial" panose="020B0604020202020204" pitchFamily="34" charset="0"/>
              <a:buChar char="•"/>
            </a:pPr>
            <a:r>
              <a:rPr lang="en-US" sz="2400">
                <a:latin typeface="Roboto" panose="02000000000000000000" pitchFamily="2" charset="0"/>
                <a:ea typeface="Roboto" panose="02000000000000000000" pitchFamily="2" charset="0"/>
              </a:rPr>
              <a:t>Where: Richmond Marriott Downtown,</a:t>
            </a:r>
          </a:p>
          <a:p>
            <a:r>
              <a:rPr lang="en-US" sz="2400">
                <a:latin typeface="Roboto" panose="02000000000000000000" pitchFamily="2" charset="0"/>
                <a:ea typeface="Roboto" panose="02000000000000000000" pitchFamily="2" charset="0"/>
              </a:rPr>
              <a:t> 	      Richmond, VA</a:t>
            </a:r>
          </a:p>
          <a:p>
            <a:endParaRPr lang="en-US" sz="2400">
              <a:latin typeface="Roboto" panose="02000000000000000000" pitchFamily="2" charset="0"/>
              <a:ea typeface="Roboto" panose="02000000000000000000" pitchFamily="2" charset="0"/>
            </a:endParaRPr>
          </a:p>
          <a:p>
            <a:endParaRPr lang="en-US">
              <a:latin typeface="Roboto" panose="02000000000000000000" pitchFamily="2" charset="0"/>
              <a:ea typeface="Roboto" panose="02000000000000000000" pitchFamily="2" charset="0"/>
            </a:endParaRPr>
          </a:p>
        </p:txBody>
      </p:sp>
      <p:pic>
        <p:nvPicPr>
          <p:cNvPr id="9" name="Picture 8" descr="Government Innovation Week logo White intitals on a redish background">
            <a:extLst>
              <a:ext uri="{FF2B5EF4-FFF2-40B4-BE49-F238E27FC236}">
                <a16:creationId xmlns:a16="http://schemas.microsoft.com/office/drawing/2014/main" id="{858E3625-5BF5-D480-0DA0-E71DC4D881C0}"/>
              </a:ext>
            </a:extLst>
          </p:cNvPr>
          <p:cNvPicPr>
            <a:picLocks noChangeAspect="1"/>
          </p:cNvPicPr>
          <p:nvPr/>
        </p:nvPicPr>
        <p:blipFill>
          <a:blip r:embed="rId4"/>
          <a:stretch>
            <a:fillRect/>
          </a:stretch>
        </p:blipFill>
        <p:spPr>
          <a:xfrm>
            <a:off x="5888183" y="1507086"/>
            <a:ext cx="6097978" cy="3698312"/>
          </a:xfrm>
          <a:prstGeom prst="rect">
            <a:avLst/>
          </a:prstGeom>
        </p:spPr>
      </p:pic>
    </p:spTree>
    <p:extLst>
      <p:ext uri="{BB962C8B-B14F-4D97-AF65-F5344CB8AC3E}">
        <p14:creationId xmlns:p14="http://schemas.microsoft.com/office/powerpoint/2010/main" val="21313927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CABEB7-601D-5175-558C-8FB690CCA07D}"/>
              </a:ext>
              <a:ext uri="{C183D7F6-B498-43B3-948B-1728B52AA6E4}">
                <adec:decorative xmlns:adec="http://schemas.microsoft.com/office/drawing/2017/decorative" val="1"/>
              </a:ext>
            </a:extLst>
          </p:cNvPr>
          <p:cNvSpPr/>
          <p:nvPr/>
        </p:nvSpPr>
        <p:spPr>
          <a:xfrm>
            <a:off x="803189" y="766119"/>
            <a:ext cx="4868562" cy="5385721"/>
          </a:xfrm>
          <a:prstGeom prst="rect">
            <a:avLst/>
          </a:prstGeom>
          <a:solidFill>
            <a:srgbClr val="105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80B8F47D-265C-FE4C-5E7E-9CC627CDF1B4}"/>
              </a:ext>
            </a:extLst>
          </p:cNvPr>
          <p:cNvSpPr txBox="1">
            <a:spLocks noGrp="1"/>
          </p:cNvSpPr>
          <p:nvPr>
            <p:ph type="title" idx="4294967295"/>
          </p:nvPr>
        </p:nvSpPr>
        <p:spPr>
          <a:xfrm>
            <a:off x="1216056" y="2650567"/>
            <a:ext cx="3933692"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E0E1DD"/>
                </a:solidFill>
                <a:effectLst/>
                <a:uLnTx/>
                <a:uFillTx/>
                <a:latin typeface="Rajdhani"/>
                <a:ea typeface="+mn-ea"/>
                <a:cs typeface="Calibri"/>
              </a:rPr>
              <a:t>  MEETING     ADJOURNED</a:t>
            </a:r>
            <a:endParaRPr kumimoji="0" lang="en-US" sz="5400" b="0" i="0" u="none" strike="noStrike" kern="1200" cap="none" spc="0" normalizeH="0" baseline="0" noProof="0" dirty="0">
              <a:ln>
                <a:noFill/>
              </a:ln>
              <a:solidFill>
                <a:srgbClr val="E0E1DD"/>
              </a:solidFill>
              <a:effectLst/>
              <a:uLnTx/>
              <a:uFillTx/>
              <a:latin typeface="Rajdhani"/>
              <a:ea typeface="+mn-ea"/>
              <a:cs typeface="Calibri" panose="020F0502020204030204"/>
            </a:endParaRPr>
          </a:p>
        </p:txBody>
      </p:sp>
      <p:pic>
        <p:nvPicPr>
          <p:cNvPr id="7" name="Picture 6" descr="Virginia IT agency Logo">
            <a:extLst>
              <a:ext uri="{FF2B5EF4-FFF2-40B4-BE49-F238E27FC236}">
                <a16:creationId xmlns:a16="http://schemas.microsoft.com/office/drawing/2014/main" id="{6B0A2A24-66E4-E4F1-882B-E03FB8273E45}"/>
              </a:ext>
            </a:extLst>
          </p:cNvPr>
          <p:cNvPicPr>
            <a:picLocks noChangeAspect="1"/>
          </p:cNvPicPr>
          <p:nvPr/>
        </p:nvPicPr>
        <p:blipFill>
          <a:blip r:embed="rId3"/>
          <a:stretch>
            <a:fillRect/>
          </a:stretch>
        </p:blipFill>
        <p:spPr>
          <a:xfrm>
            <a:off x="6038943" y="2576825"/>
            <a:ext cx="5054686" cy="1914041"/>
          </a:xfrm>
          <a:prstGeom prst="rect">
            <a:avLst/>
          </a:prstGeom>
        </p:spPr>
      </p:pic>
    </p:spTree>
    <p:extLst>
      <p:ext uri="{BB962C8B-B14F-4D97-AF65-F5344CB8AC3E}">
        <p14:creationId xmlns:p14="http://schemas.microsoft.com/office/powerpoint/2010/main" val="3067314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a:spLocks noGrp="1"/>
          </p:cNvSpPr>
          <p:nvPr>
            <p:ph type="title"/>
          </p:nvPr>
        </p:nvSpPr>
        <p:spPr>
          <a:xfrm>
            <a:off x="446263" y="20349"/>
            <a:ext cx="3283373" cy="1166003"/>
          </a:xfrm>
          <a:prstGeom prst="rect">
            <a:avLst/>
          </a:prstGeom>
        </p:spPr>
        <p:txBody>
          <a:bodyPr vert="horz" wrap="square" lIns="0" tIns="16933" rIns="0" bIns="0" rtlCol="0">
            <a:spAutoFit/>
          </a:bodyPr>
          <a:lstStyle/>
          <a:p>
            <a:pPr marL="16933" marR="6773">
              <a:spcBef>
                <a:spcPts val="133"/>
              </a:spcBef>
            </a:pPr>
            <a:r>
              <a:rPr spc="447">
                <a:solidFill>
                  <a:srgbClr val="00293C"/>
                </a:solidFill>
              </a:rPr>
              <a:t>We</a:t>
            </a:r>
            <a:r>
              <a:rPr spc="-33">
                <a:solidFill>
                  <a:srgbClr val="00293C"/>
                </a:solidFill>
              </a:rPr>
              <a:t> </a:t>
            </a:r>
            <a:r>
              <a:rPr spc="305">
                <a:solidFill>
                  <a:srgbClr val="00293C"/>
                </a:solidFill>
              </a:rPr>
              <a:t>are</a:t>
            </a:r>
            <a:r>
              <a:rPr spc="-33">
                <a:solidFill>
                  <a:srgbClr val="00293C"/>
                </a:solidFill>
              </a:rPr>
              <a:t> </a:t>
            </a:r>
            <a:r>
              <a:rPr spc="347">
                <a:solidFill>
                  <a:srgbClr val="00293C"/>
                </a:solidFill>
              </a:rPr>
              <a:t>in</a:t>
            </a:r>
            <a:r>
              <a:rPr spc="-33">
                <a:solidFill>
                  <a:srgbClr val="00293C"/>
                </a:solidFill>
              </a:rPr>
              <a:t> </a:t>
            </a:r>
            <a:r>
              <a:rPr spc="353">
                <a:solidFill>
                  <a:srgbClr val="00293C"/>
                </a:solidFill>
              </a:rPr>
              <a:t>this </a:t>
            </a:r>
            <a:r>
              <a:rPr spc="400">
                <a:solidFill>
                  <a:srgbClr val="00293C"/>
                </a:solidFill>
              </a:rPr>
              <a:t>together</a:t>
            </a:r>
          </a:p>
        </p:txBody>
      </p:sp>
      <p:sp>
        <p:nvSpPr>
          <p:cNvPr id="10" name="object 10"/>
          <p:cNvSpPr txBox="1"/>
          <p:nvPr/>
        </p:nvSpPr>
        <p:spPr>
          <a:xfrm>
            <a:off x="388875" y="1263528"/>
            <a:ext cx="5320453" cy="4669249"/>
          </a:xfrm>
          <a:prstGeom prst="rect">
            <a:avLst/>
          </a:prstGeom>
        </p:spPr>
        <p:txBody>
          <a:bodyPr vert="horz" wrap="square" lIns="0" tIns="36407" rIns="0" bIns="0" rtlCol="0">
            <a:spAutoFit/>
          </a:bodyPr>
          <a:lstStyle/>
          <a:p>
            <a:pPr marL="187955" defTabSz="1219170">
              <a:spcBef>
                <a:spcPts val="287"/>
              </a:spcBef>
            </a:pPr>
            <a:r>
              <a:rPr sz="1600" b="1" kern="0" spc="167">
                <a:solidFill>
                  <a:srgbClr val="EE4523"/>
                </a:solidFill>
                <a:latin typeface="Calibri"/>
                <a:cs typeface="Calibri"/>
              </a:rPr>
              <a:t>Enterprise</a:t>
            </a:r>
            <a:r>
              <a:rPr sz="1600" b="1" kern="0" spc="20">
                <a:solidFill>
                  <a:srgbClr val="EE4523"/>
                </a:solidFill>
                <a:latin typeface="Calibri"/>
                <a:cs typeface="Calibri"/>
              </a:rPr>
              <a:t> </a:t>
            </a:r>
            <a:r>
              <a:rPr sz="1600" b="1" kern="0" spc="213">
                <a:solidFill>
                  <a:srgbClr val="EE4523"/>
                </a:solidFill>
                <a:latin typeface="Calibri"/>
                <a:cs typeface="Calibri"/>
              </a:rPr>
              <a:t>Customer</a:t>
            </a:r>
            <a:r>
              <a:rPr sz="1600" b="1" kern="0" spc="20">
                <a:solidFill>
                  <a:srgbClr val="EE4523"/>
                </a:solidFill>
                <a:latin typeface="Calibri"/>
                <a:cs typeface="Calibri"/>
              </a:rPr>
              <a:t> </a:t>
            </a:r>
            <a:r>
              <a:rPr sz="1600" b="1" kern="0" spc="253">
                <a:solidFill>
                  <a:srgbClr val="EE4523"/>
                </a:solidFill>
                <a:latin typeface="Calibri"/>
                <a:cs typeface="Calibri"/>
              </a:rPr>
              <a:t>Success</a:t>
            </a:r>
            <a:r>
              <a:rPr sz="1600" b="1" kern="0" spc="20">
                <a:solidFill>
                  <a:srgbClr val="EE4523"/>
                </a:solidFill>
                <a:latin typeface="Calibri"/>
                <a:cs typeface="Calibri"/>
              </a:rPr>
              <a:t> </a:t>
            </a:r>
            <a:r>
              <a:rPr sz="1600" b="1" kern="0" spc="160">
                <a:solidFill>
                  <a:srgbClr val="EE4523"/>
                </a:solidFill>
                <a:latin typeface="Calibri"/>
                <a:cs typeface="Calibri"/>
              </a:rPr>
              <a:t>Manager</a:t>
            </a:r>
            <a:endParaRPr sz="1600" kern="0">
              <a:solidFill>
                <a:sysClr val="windowText" lastClr="000000"/>
              </a:solidFill>
              <a:latin typeface="Calibri"/>
              <a:cs typeface="Calibri"/>
            </a:endParaRPr>
          </a:p>
          <a:p>
            <a:pPr marL="208275" defTabSz="1219170">
              <a:spcBef>
                <a:spcPts val="107"/>
              </a:spcBef>
            </a:pPr>
            <a:r>
              <a:rPr sz="1067" kern="0" spc="13">
                <a:solidFill>
                  <a:srgbClr val="00293C"/>
                </a:solidFill>
                <a:latin typeface="Century Gothic"/>
                <a:cs typeface="Century Gothic"/>
              </a:rPr>
              <a:t>Since</a:t>
            </a:r>
            <a:r>
              <a:rPr sz="1067" kern="0" spc="127">
                <a:solidFill>
                  <a:srgbClr val="00293C"/>
                </a:solidFill>
                <a:latin typeface="Century Gothic"/>
                <a:cs typeface="Century Gothic"/>
              </a:rPr>
              <a:t> </a:t>
            </a:r>
            <a:r>
              <a:rPr sz="1067" kern="0" spc="73">
                <a:solidFill>
                  <a:srgbClr val="00293C"/>
                </a:solidFill>
                <a:latin typeface="Century Gothic"/>
                <a:cs typeface="Century Gothic"/>
              </a:rPr>
              <a:t>2022</a:t>
            </a:r>
            <a:endParaRPr sz="1067" kern="0">
              <a:solidFill>
                <a:sysClr val="windowText" lastClr="000000"/>
              </a:solidFill>
              <a:latin typeface="Century Gothic"/>
              <a:cs typeface="Century Gothic"/>
            </a:endParaRPr>
          </a:p>
          <a:p>
            <a:pPr defTabSz="1219170">
              <a:spcBef>
                <a:spcPts val="20"/>
              </a:spcBef>
            </a:pPr>
            <a:endParaRPr sz="1067" kern="0">
              <a:solidFill>
                <a:sysClr val="windowText" lastClr="000000"/>
              </a:solidFill>
              <a:latin typeface="Century Gothic"/>
              <a:cs typeface="Century Gothic"/>
            </a:endParaRPr>
          </a:p>
          <a:p>
            <a:pPr marL="152396" indent="-135463" defTabSz="1219170">
              <a:spcBef>
                <a:spcPts val="7"/>
              </a:spcBef>
              <a:buFontTx/>
              <a:buChar char="•"/>
              <a:tabLst>
                <a:tab pos="152396" algn="l"/>
              </a:tabLst>
            </a:pPr>
            <a:r>
              <a:rPr sz="1333" b="1" kern="0" spc="140">
                <a:solidFill>
                  <a:srgbClr val="101820"/>
                </a:solidFill>
                <a:latin typeface="Calibri"/>
                <a:cs typeface="Calibri"/>
              </a:rPr>
              <a:t>Vision</a:t>
            </a:r>
            <a:endParaRPr sz="1333" kern="0">
              <a:solidFill>
                <a:sysClr val="windowText" lastClr="000000"/>
              </a:solidFill>
              <a:latin typeface="Calibri"/>
              <a:cs typeface="Calibri"/>
            </a:endParaRPr>
          </a:p>
          <a:p>
            <a:pPr marL="489361" marR="6773" defTabSz="1219170">
              <a:spcBef>
                <a:spcPts val="1473"/>
              </a:spcBef>
            </a:pPr>
            <a:r>
              <a:rPr sz="1067" kern="0" spc="100">
                <a:solidFill>
                  <a:srgbClr val="101820"/>
                </a:solidFill>
                <a:latin typeface="Century Gothic"/>
                <a:cs typeface="Century Gothic"/>
              </a:rPr>
              <a:t>I</a:t>
            </a:r>
            <a:r>
              <a:rPr sz="1067" kern="0" spc="87">
                <a:solidFill>
                  <a:srgbClr val="101820"/>
                </a:solidFill>
                <a:latin typeface="Century Gothic"/>
                <a:cs typeface="Century Gothic"/>
              </a:rPr>
              <a:t> </a:t>
            </a:r>
            <a:r>
              <a:rPr sz="1067" kern="0">
                <a:solidFill>
                  <a:srgbClr val="101820"/>
                </a:solidFill>
                <a:latin typeface="Century Gothic"/>
                <a:cs typeface="Century Gothic"/>
              </a:rPr>
              <a:t>serve</a:t>
            </a:r>
            <a:r>
              <a:rPr sz="1067" kern="0" spc="87">
                <a:solidFill>
                  <a:srgbClr val="101820"/>
                </a:solidFill>
                <a:latin typeface="Century Gothic"/>
                <a:cs typeface="Century Gothic"/>
              </a:rPr>
              <a:t> </a:t>
            </a:r>
            <a:r>
              <a:rPr sz="1067" kern="0">
                <a:solidFill>
                  <a:srgbClr val="101820"/>
                </a:solidFill>
                <a:latin typeface="Century Gothic"/>
                <a:cs typeface="Century Gothic"/>
              </a:rPr>
              <a:t>as</a:t>
            </a:r>
            <a:r>
              <a:rPr sz="1067" kern="0" spc="93">
                <a:solidFill>
                  <a:srgbClr val="101820"/>
                </a:solidFill>
                <a:latin typeface="Century Gothic"/>
                <a:cs typeface="Century Gothic"/>
              </a:rPr>
              <a:t> </a:t>
            </a:r>
            <a:r>
              <a:rPr sz="1067" kern="0">
                <a:solidFill>
                  <a:srgbClr val="101820"/>
                </a:solidFill>
                <a:latin typeface="Century Gothic"/>
                <a:cs typeface="Century Gothic"/>
              </a:rPr>
              <a:t>your</a:t>
            </a:r>
            <a:r>
              <a:rPr sz="1067" kern="0" spc="87">
                <a:solidFill>
                  <a:srgbClr val="101820"/>
                </a:solidFill>
                <a:latin typeface="Century Gothic"/>
                <a:cs typeface="Century Gothic"/>
              </a:rPr>
              <a:t> </a:t>
            </a:r>
            <a:r>
              <a:rPr sz="1067" kern="0">
                <a:solidFill>
                  <a:srgbClr val="101820"/>
                </a:solidFill>
                <a:latin typeface="Century Gothic"/>
                <a:cs typeface="Century Gothic"/>
              </a:rPr>
              <a:t>strategic</a:t>
            </a:r>
            <a:r>
              <a:rPr sz="1067" kern="0" spc="87">
                <a:solidFill>
                  <a:srgbClr val="101820"/>
                </a:solidFill>
                <a:latin typeface="Century Gothic"/>
                <a:cs typeface="Century Gothic"/>
              </a:rPr>
              <a:t> </a:t>
            </a:r>
            <a:r>
              <a:rPr sz="1067" kern="0">
                <a:solidFill>
                  <a:srgbClr val="101820"/>
                </a:solidFill>
                <a:latin typeface="Century Gothic"/>
                <a:cs typeface="Century Gothic"/>
              </a:rPr>
              <a:t>partner</a:t>
            </a:r>
            <a:r>
              <a:rPr sz="1067" kern="0" spc="93">
                <a:solidFill>
                  <a:srgbClr val="101820"/>
                </a:solidFill>
                <a:latin typeface="Century Gothic"/>
                <a:cs typeface="Century Gothic"/>
              </a:rPr>
              <a:t> </a:t>
            </a:r>
            <a:r>
              <a:rPr sz="1067" kern="0" spc="-40">
                <a:solidFill>
                  <a:srgbClr val="101820"/>
                </a:solidFill>
                <a:latin typeface="Century Gothic"/>
                <a:cs typeface="Century Gothic"/>
              </a:rPr>
              <a:t>and</a:t>
            </a:r>
            <a:r>
              <a:rPr sz="1067" kern="0" spc="87">
                <a:solidFill>
                  <a:srgbClr val="101820"/>
                </a:solidFill>
                <a:latin typeface="Century Gothic"/>
                <a:cs typeface="Century Gothic"/>
              </a:rPr>
              <a:t> </a:t>
            </a:r>
            <a:r>
              <a:rPr sz="1067" kern="0">
                <a:solidFill>
                  <a:srgbClr val="101820"/>
                </a:solidFill>
                <a:latin typeface="Century Gothic"/>
                <a:cs typeface="Century Gothic"/>
              </a:rPr>
              <a:t>VITA’s</a:t>
            </a:r>
            <a:r>
              <a:rPr sz="1067" kern="0" spc="87">
                <a:solidFill>
                  <a:srgbClr val="101820"/>
                </a:solidFill>
                <a:latin typeface="Century Gothic"/>
                <a:cs typeface="Century Gothic"/>
              </a:rPr>
              <a:t> </a:t>
            </a:r>
            <a:r>
              <a:rPr sz="1067" kern="0">
                <a:solidFill>
                  <a:srgbClr val="101820"/>
                </a:solidFill>
                <a:latin typeface="Century Gothic"/>
                <a:cs typeface="Century Gothic"/>
              </a:rPr>
              <a:t>primary</a:t>
            </a:r>
            <a:r>
              <a:rPr sz="1067" kern="0" spc="93">
                <a:solidFill>
                  <a:srgbClr val="101820"/>
                </a:solidFill>
                <a:latin typeface="Century Gothic"/>
                <a:cs typeface="Century Gothic"/>
              </a:rPr>
              <a:t> </a:t>
            </a:r>
            <a:r>
              <a:rPr sz="1067" kern="0">
                <a:solidFill>
                  <a:srgbClr val="101820"/>
                </a:solidFill>
                <a:latin typeface="Century Gothic"/>
                <a:cs typeface="Century Gothic"/>
              </a:rPr>
              <a:t>point</a:t>
            </a:r>
            <a:r>
              <a:rPr sz="1067" kern="0" spc="87">
                <a:solidFill>
                  <a:srgbClr val="101820"/>
                </a:solidFill>
                <a:latin typeface="Century Gothic"/>
                <a:cs typeface="Century Gothic"/>
              </a:rPr>
              <a:t> </a:t>
            </a:r>
            <a:r>
              <a:rPr sz="1067" kern="0">
                <a:solidFill>
                  <a:srgbClr val="101820"/>
                </a:solidFill>
                <a:latin typeface="Century Gothic"/>
                <a:cs typeface="Century Gothic"/>
              </a:rPr>
              <a:t>of</a:t>
            </a:r>
            <a:r>
              <a:rPr sz="1067" kern="0" spc="87">
                <a:solidFill>
                  <a:srgbClr val="101820"/>
                </a:solidFill>
                <a:latin typeface="Century Gothic"/>
                <a:cs typeface="Century Gothic"/>
              </a:rPr>
              <a:t> </a:t>
            </a:r>
            <a:r>
              <a:rPr sz="1067" kern="0">
                <a:solidFill>
                  <a:srgbClr val="101820"/>
                </a:solidFill>
                <a:latin typeface="Century Gothic"/>
                <a:cs typeface="Century Gothic"/>
              </a:rPr>
              <a:t>contact</a:t>
            </a:r>
            <a:r>
              <a:rPr sz="1067" kern="0" spc="93">
                <a:solidFill>
                  <a:srgbClr val="101820"/>
                </a:solidFill>
                <a:latin typeface="Century Gothic"/>
                <a:cs typeface="Century Gothic"/>
              </a:rPr>
              <a:t> </a:t>
            </a:r>
            <a:r>
              <a:rPr sz="1067" kern="0" spc="-33">
                <a:solidFill>
                  <a:srgbClr val="101820"/>
                </a:solidFill>
                <a:latin typeface="Century Gothic"/>
                <a:cs typeface="Century Gothic"/>
              </a:rPr>
              <a:t>for</a:t>
            </a:r>
            <a:r>
              <a:rPr sz="1067" kern="0">
                <a:solidFill>
                  <a:srgbClr val="101820"/>
                </a:solidFill>
                <a:latin typeface="Century Gothic"/>
                <a:cs typeface="Century Gothic"/>
              </a:rPr>
              <a:t> maximizing</a:t>
            </a:r>
            <a:r>
              <a:rPr sz="1067" kern="0" spc="133">
                <a:solidFill>
                  <a:srgbClr val="101820"/>
                </a:solidFill>
                <a:latin typeface="Century Gothic"/>
                <a:cs typeface="Century Gothic"/>
              </a:rPr>
              <a:t> </a:t>
            </a:r>
            <a:r>
              <a:rPr sz="1067" kern="0">
                <a:solidFill>
                  <a:srgbClr val="101820"/>
                </a:solidFill>
                <a:latin typeface="Century Gothic"/>
                <a:cs typeface="Century Gothic"/>
              </a:rPr>
              <a:t>the</a:t>
            </a:r>
            <a:r>
              <a:rPr sz="1067" kern="0" spc="140">
                <a:solidFill>
                  <a:srgbClr val="101820"/>
                </a:solidFill>
                <a:latin typeface="Century Gothic"/>
                <a:cs typeface="Century Gothic"/>
              </a:rPr>
              <a:t> </a:t>
            </a:r>
            <a:r>
              <a:rPr sz="1067" kern="0" spc="-13">
                <a:solidFill>
                  <a:srgbClr val="101820"/>
                </a:solidFill>
                <a:latin typeface="Century Gothic"/>
                <a:cs typeface="Century Gothic"/>
              </a:rPr>
              <a:t>value</a:t>
            </a:r>
            <a:r>
              <a:rPr sz="1067" kern="0" spc="140">
                <a:solidFill>
                  <a:srgbClr val="101820"/>
                </a:solidFill>
                <a:latin typeface="Century Gothic"/>
                <a:cs typeface="Century Gothic"/>
              </a:rPr>
              <a:t> </a:t>
            </a:r>
            <a:r>
              <a:rPr sz="1067" kern="0">
                <a:solidFill>
                  <a:srgbClr val="101820"/>
                </a:solidFill>
                <a:latin typeface="Century Gothic"/>
                <a:cs typeface="Century Gothic"/>
              </a:rPr>
              <a:t>of</a:t>
            </a:r>
            <a:r>
              <a:rPr sz="1067" kern="0" spc="140">
                <a:solidFill>
                  <a:srgbClr val="101820"/>
                </a:solidFill>
                <a:latin typeface="Century Gothic"/>
                <a:cs typeface="Century Gothic"/>
              </a:rPr>
              <a:t> </a:t>
            </a:r>
            <a:r>
              <a:rPr sz="1067" kern="0">
                <a:solidFill>
                  <a:srgbClr val="101820"/>
                </a:solidFill>
                <a:latin typeface="Century Gothic"/>
                <a:cs typeface="Century Gothic"/>
              </a:rPr>
              <a:t>your</a:t>
            </a:r>
            <a:r>
              <a:rPr sz="1067" kern="0" spc="140">
                <a:solidFill>
                  <a:srgbClr val="101820"/>
                </a:solidFill>
                <a:latin typeface="Century Gothic"/>
                <a:cs typeface="Century Gothic"/>
              </a:rPr>
              <a:t> </a:t>
            </a:r>
            <a:r>
              <a:rPr sz="1067" kern="0">
                <a:solidFill>
                  <a:srgbClr val="101820"/>
                </a:solidFill>
                <a:latin typeface="Century Gothic"/>
                <a:cs typeface="Century Gothic"/>
              </a:rPr>
              <a:t>KnowBe4</a:t>
            </a:r>
            <a:r>
              <a:rPr sz="1067" kern="0" spc="140">
                <a:solidFill>
                  <a:srgbClr val="101820"/>
                </a:solidFill>
                <a:latin typeface="Century Gothic"/>
                <a:cs typeface="Century Gothic"/>
              </a:rPr>
              <a:t> </a:t>
            </a:r>
            <a:r>
              <a:rPr sz="1067" kern="0">
                <a:solidFill>
                  <a:srgbClr val="101820"/>
                </a:solidFill>
                <a:latin typeface="Century Gothic"/>
                <a:cs typeface="Century Gothic"/>
              </a:rPr>
              <a:t>security</a:t>
            </a:r>
            <a:r>
              <a:rPr sz="1067" kern="0" spc="140">
                <a:solidFill>
                  <a:srgbClr val="101820"/>
                </a:solidFill>
                <a:latin typeface="Century Gothic"/>
                <a:cs typeface="Century Gothic"/>
              </a:rPr>
              <a:t> </a:t>
            </a:r>
            <a:r>
              <a:rPr sz="1067" kern="0">
                <a:solidFill>
                  <a:srgbClr val="101820"/>
                </a:solidFill>
                <a:latin typeface="Century Gothic"/>
                <a:cs typeface="Century Gothic"/>
              </a:rPr>
              <a:t>awareness</a:t>
            </a:r>
            <a:r>
              <a:rPr sz="1067" kern="0" spc="140">
                <a:solidFill>
                  <a:srgbClr val="101820"/>
                </a:solidFill>
                <a:latin typeface="Century Gothic"/>
                <a:cs typeface="Century Gothic"/>
              </a:rPr>
              <a:t> </a:t>
            </a:r>
            <a:r>
              <a:rPr sz="1067" kern="0" spc="-13">
                <a:solidFill>
                  <a:srgbClr val="101820"/>
                </a:solidFill>
                <a:latin typeface="Century Gothic"/>
                <a:cs typeface="Century Gothic"/>
              </a:rPr>
              <a:t>investment. </a:t>
            </a:r>
            <a:r>
              <a:rPr sz="1067" kern="0">
                <a:solidFill>
                  <a:srgbClr val="101820"/>
                </a:solidFill>
                <a:latin typeface="Century Gothic"/>
                <a:cs typeface="Century Gothic"/>
              </a:rPr>
              <a:t>My</a:t>
            </a:r>
            <a:r>
              <a:rPr sz="1067" kern="0" spc="107">
                <a:solidFill>
                  <a:srgbClr val="101820"/>
                </a:solidFill>
                <a:latin typeface="Century Gothic"/>
                <a:cs typeface="Century Gothic"/>
              </a:rPr>
              <a:t> </a:t>
            </a:r>
            <a:r>
              <a:rPr sz="1067" kern="0">
                <a:solidFill>
                  <a:srgbClr val="101820"/>
                </a:solidFill>
                <a:latin typeface="Century Gothic"/>
                <a:cs typeface="Century Gothic"/>
              </a:rPr>
              <a:t>role</a:t>
            </a:r>
            <a:r>
              <a:rPr sz="1067" kern="0" spc="107">
                <a:solidFill>
                  <a:srgbClr val="101820"/>
                </a:solidFill>
                <a:latin typeface="Century Gothic"/>
                <a:cs typeface="Century Gothic"/>
              </a:rPr>
              <a:t> </a:t>
            </a:r>
            <a:r>
              <a:rPr sz="1067" kern="0">
                <a:solidFill>
                  <a:srgbClr val="101820"/>
                </a:solidFill>
                <a:latin typeface="Century Gothic"/>
                <a:cs typeface="Century Gothic"/>
              </a:rPr>
              <a:t>goes</a:t>
            </a:r>
            <a:r>
              <a:rPr sz="1067" kern="0" spc="107">
                <a:solidFill>
                  <a:srgbClr val="101820"/>
                </a:solidFill>
                <a:latin typeface="Century Gothic"/>
                <a:cs typeface="Century Gothic"/>
              </a:rPr>
              <a:t> </a:t>
            </a:r>
            <a:r>
              <a:rPr sz="1067" kern="0" spc="-13">
                <a:solidFill>
                  <a:srgbClr val="101820"/>
                </a:solidFill>
                <a:latin typeface="Century Gothic"/>
                <a:cs typeface="Century Gothic"/>
              </a:rPr>
              <a:t>beyond</a:t>
            </a:r>
            <a:r>
              <a:rPr sz="1067" kern="0" spc="113">
                <a:solidFill>
                  <a:srgbClr val="101820"/>
                </a:solidFill>
                <a:latin typeface="Century Gothic"/>
                <a:cs typeface="Century Gothic"/>
              </a:rPr>
              <a:t> </a:t>
            </a:r>
            <a:r>
              <a:rPr sz="1067" kern="0">
                <a:solidFill>
                  <a:srgbClr val="101820"/>
                </a:solidFill>
                <a:latin typeface="Century Gothic"/>
                <a:cs typeface="Century Gothic"/>
              </a:rPr>
              <a:t>traditional</a:t>
            </a:r>
            <a:r>
              <a:rPr sz="1067" kern="0" spc="107">
                <a:solidFill>
                  <a:srgbClr val="101820"/>
                </a:solidFill>
                <a:latin typeface="Century Gothic"/>
                <a:cs typeface="Century Gothic"/>
              </a:rPr>
              <a:t> </a:t>
            </a:r>
            <a:r>
              <a:rPr sz="1067" kern="0">
                <a:solidFill>
                  <a:srgbClr val="101820"/>
                </a:solidFill>
                <a:latin typeface="Century Gothic"/>
                <a:cs typeface="Century Gothic"/>
              </a:rPr>
              <a:t>vendor</a:t>
            </a:r>
            <a:r>
              <a:rPr sz="1067" kern="0" spc="107">
                <a:solidFill>
                  <a:srgbClr val="101820"/>
                </a:solidFill>
                <a:latin typeface="Century Gothic"/>
                <a:cs typeface="Century Gothic"/>
              </a:rPr>
              <a:t> </a:t>
            </a:r>
            <a:r>
              <a:rPr sz="1067" kern="0">
                <a:solidFill>
                  <a:srgbClr val="101820"/>
                </a:solidFill>
                <a:latin typeface="Century Gothic"/>
                <a:cs typeface="Century Gothic"/>
              </a:rPr>
              <a:t>support—I'm</a:t>
            </a:r>
            <a:r>
              <a:rPr sz="1067" kern="0" spc="107">
                <a:solidFill>
                  <a:srgbClr val="101820"/>
                </a:solidFill>
                <a:latin typeface="Century Gothic"/>
                <a:cs typeface="Century Gothic"/>
              </a:rPr>
              <a:t> </a:t>
            </a:r>
            <a:r>
              <a:rPr sz="1067" kern="0">
                <a:solidFill>
                  <a:srgbClr val="101820"/>
                </a:solidFill>
                <a:latin typeface="Century Gothic"/>
                <a:cs typeface="Century Gothic"/>
              </a:rPr>
              <a:t>here</a:t>
            </a:r>
            <a:r>
              <a:rPr sz="1067" kern="0" spc="113">
                <a:solidFill>
                  <a:srgbClr val="101820"/>
                </a:solidFill>
                <a:latin typeface="Century Gothic"/>
                <a:cs typeface="Century Gothic"/>
              </a:rPr>
              <a:t> </a:t>
            </a:r>
            <a:r>
              <a:rPr sz="1067" kern="0">
                <a:solidFill>
                  <a:srgbClr val="101820"/>
                </a:solidFill>
                <a:latin typeface="Century Gothic"/>
                <a:cs typeface="Century Gothic"/>
              </a:rPr>
              <a:t>to</a:t>
            </a:r>
            <a:r>
              <a:rPr sz="1067" kern="0" spc="107">
                <a:solidFill>
                  <a:srgbClr val="101820"/>
                </a:solidFill>
                <a:latin typeface="Century Gothic"/>
                <a:cs typeface="Century Gothic"/>
              </a:rPr>
              <a:t> </a:t>
            </a:r>
            <a:r>
              <a:rPr sz="1067" kern="0" spc="-13">
                <a:solidFill>
                  <a:srgbClr val="101820"/>
                </a:solidFill>
                <a:latin typeface="Century Gothic"/>
                <a:cs typeface="Century Gothic"/>
              </a:rPr>
              <a:t>ensure </a:t>
            </a:r>
            <a:r>
              <a:rPr sz="1067" kern="0">
                <a:solidFill>
                  <a:srgbClr val="101820"/>
                </a:solidFill>
                <a:latin typeface="Century Gothic"/>
                <a:cs typeface="Century Gothic"/>
              </a:rPr>
              <a:t>your</a:t>
            </a:r>
            <a:r>
              <a:rPr sz="1067" kern="0" spc="27">
                <a:solidFill>
                  <a:srgbClr val="101820"/>
                </a:solidFill>
                <a:latin typeface="Century Gothic"/>
                <a:cs typeface="Century Gothic"/>
              </a:rPr>
              <a:t> </a:t>
            </a:r>
            <a:r>
              <a:rPr sz="1067" kern="0">
                <a:solidFill>
                  <a:srgbClr val="101820"/>
                </a:solidFill>
                <a:latin typeface="Century Gothic"/>
                <a:cs typeface="Century Gothic"/>
              </a:rPr>
              <a:t>state</a:t>
            </a:r>
            <a:r>
              <a:rPr sz="1067" kern="0" spc="33">
                <a:solidFill>
                  <a:srgbClr val="101820"/>
                </a:solidFill>
                <a:latin typeface="Century Gothic"/>
                <a:cs typeface="Century Gothic"/>
              </a:rPr>
              <a:t> </a:t>
            </a:r>
            <a:r>
              <a:rPr sz="1067" kern="0" spc="-40">
                <a:solidFill>
                  <a:srgbClr val="101820"/>
                </a:solidFill>
                <a:latin typeface="Century Gothic"/>
                <a:cs typeface="Century Gothic"/>
              </a:rPr>
              <a:t>and</a:t>
            </a:r>
            <a:r>
              <a:rPr sz="1067" kern="0" spc="27">
                <a:solidFill>
                  <a:srgbClr val="101820"/>
                </a:solidFill>
                <a:latin typeface="Century Gothic"/>
                <a:cs typeface="Century Gothic"/>
              </a:rPr>
              <a:t> </a:t>
            </a:r>
            <a:r>
              <a:rPr sz="1067" kern="0">
                <a:solidFill>
                  <a:srgbClr val="101820"/>
                </a:solidFill>
                <a:latin typeface="Century Gothic"/>
                <a:cs typeface="Century Gothic"/>
              </a:rPr>
              <a:t>local</a:t>
            </a:r>
            <a:r>
              <a:rPr sz="1067" kern="0" spc="33">
                <a:solidFill>
                  <a:srgbClr val="101820"/>
                </a:solidFill>
                <a:latin typeface="Century Gothic"/>
                <a:cs typeface="Century Gothic"/>
              </a:rPr>
              <a:t> </a:t>
            </a:r>
            <a:r>
              <a:rPr sz="1067" kern="0">
                <a:solidFill>
                  <a:srgbClr val="101820"/>
                </a:solidFill>
                <a:latin typeface="Century Gothic"/>
                <a:cs typeface="Century Gothic"/>
              </a:rPr>
              <a:t>government</a:t>
            </a:r>
            <a:r>
              <a:rPr sz="1067" kern="0" spc="27">
                <a:solidFill>
                  <a:srgbClr val="101820"/>
                </a:solidFill>
                <a:latin typeface="Century Gothic"/>
                <a:cs typeface="Century Gothic"/>
              </a:rPr>
              <a:t> </a:t>
            </a:r>
            <a:r>
              <a:rPr sz="1067" kern="0">
                <a:solidFill>
                  <a:srgbClr val="101820"/>
                </a:solidFill>
                <a:latin typeface="Century Gothic"/>
                <a:cs typeface="Century Gothic"/>
              </a:rPr>
              <a:t>agencies</a:t>
            </a:r>
            <a:r>
              <a:rPr sz="1067" kern="0" spc="33">
                <a:solidFill>
                  <a:srgbClr val="101820"/>
                </a:solidFill>
                <a:latin typeface="Century Gothic"/>
                <a:cs typeface="Century Gothic"/>
              </a:rPr>
              <a:t> </a:t>
            </a:r>
            <a:r>
              <a:rPr sz="1067" kern="0" spc="-27">
                <a:solidFill>
                  <a:srgbClr val="101820"/>
                </a:solidFill>
                <a:latin typeface="Century Gothic"/>
                <a:cs typeface="Century Gothic"/>
              </a:rPr>
              <a:t>achieve</a:t>
            </a:r>
            <a:r>
              <a:rPr sz="1067" kern="0" spc="27">
                <a:solidFill>
                  <a:srgbClr val="101820"/>
                </a:solidFill>
                <a:latin typeface="Century Gothic"/>
                <a:cs typeface="Century Gothic"/>
              </a:rPr>
              <a:t> </a:t>
            </a:r>
            <a:r>
              <a:rPr sz="1067" kern="0">
                <a:solidFill>
                  <a:srgbClr val="101820"/>
                </a:solidFill>
                <a:latin typeface="Century Gothic"/>
                <a:cs typeface="Century Gothic"/>
              </a:rPr>
              <a:t>measurable</a:t>
            </a:r>
            <a:r>
              <a:rPr sz="1067" kern="0" spc="33">
                <a:solidFill>
                  <a:srgbClr val="101820"/>
                </a:solidFill>
                <a:latin typeface="Century Gothic"/>
                <a:cs typeface="Century Gothic"/>
              </a:rPr>
              <a:t> </a:t>
            </a:r>
            <a:r>
              <a:rPr sz="1067" kern="0" spc="87">
                <a:solidFill>
                  <a:srgbClr val="101820"/>
                </a:solidFill>
                <a:latin typeface="Century Gothic"/>
                <a:cs typeface="Century Gothic"/>
              </a:rPr>
              <a:t>risk </a:t>
            </a:r>
            <a:r>
              <a:rPr sz="1067" kern="0">
                <a:solidFill>
                  <a:srgbClr val="101820"/>
                </a:solidFill>
                <a:latin typeface="Century Gothic"/>
                <a:cs typeface="Century Gothic"/>
              </a:rPr>
              <a:t>reduction</a:t>
            </a:r>
            <a:r>
              <a:rPr sz="1067" kern="0" spc="193">
                <a:solidFill>
                  <a:srgbClr val="101820"/>
                </a:solidFill>
                <a:latin typeface="Century Gothic"/>
                <a:cs typeface="Century Gothic"/>
              </a:rPr>
              <a:t> </a:t>
            </a:r>
            <a:r>
              <a:rPr sz="1067" kern="0" spc="-40">
                <a:solidFill>
                  <a:srgbClr val="101820"/>
                </a:solidFill>
                <a:latin typeface="Century Gothic"/>
                <a:cs typeface="Century Gothic"/>
              </a:rPr>
              <a:t>and</a:t>
            </a:r>
            <a:r>
              <a:rPr sz="1067" kern="0" spc="193">
                <a:solidFill>
                  <a:srgbClr val="101820"/>
                </a:solidFill>
                <a:latin typeface="Century Gothic"/>
                <a:cs typeface="Century Gothic"/>
              </a:rPr>
              <a:t> </a:t>
            </a:r>
            <a:r>
              <a:rPr sz="1067" kern="0">
                <a:solidFill>
                  <a:srgbClr val="101820"/>
                </a:solidFill>
                <a:latin typeface="Century Gothic"/>
                <a:cs typeface="Century Gothic"/>
              </a:rPr>
              <a:t>build</a:t>
            </a:r>
            <a:r>
              <a:rPr sz="1067" kern="0" spc="193">
                <a:solidFill>
                  <a:srgbClr val="101820"/>
                </a:solidFill>
                <a:latin typeface="Century Gothic"/>
                <a:cs typeface="Century Gothic"/>
              </a:rPr>
              <a:t> </a:t>
            </a:r>
            <a:r>
              <a:rPr sz="1067" kern="0">
                <a:solidFill>
                  <a:srgbClr val="101820"/>
                </a:solidFill>
                <a:latin typeface="Century Gothic"/>
                <a:cs typeface="Century Gothic"/>
              </a:rPr>
              <a:t>lasting</a:t>
            </a:r>
            <a:r>
              <a:rPr sz="1067" kern="0" spc="200">
                <a:solidFill>
                  <a:srgbClr val="101820"/>
                </a:solidFill>
                <a:latin typeface="Century Gothic"/>
                <a:cs typeface="Century Gothic"/>
              </a:rPr>
              <a:t> </a:t>
            </a:r>
            <a:r>
              <a:rPr sz="1067" kern="0">
                <a:solidFill>
                  <a:srgbClr val="101820"/>
                </a:solidFill>
                <a:latin typeface="Century Gothic"/>
                <a:cs typeface="Century Gothic"/>
              </a:rPr>
              <a:t>security</a:t>
            </a:r>
            <a:r>
              <a:rPr sz="1067" kern="0" spc="193">
                <a:solidFill>
                  <a:srgbClr val="101820"/>
                </a:solidFill>
                <a:latin typeface="Century Gothic"/>
                <a:cs typeface="Century Gothic"/>
              </a:rPr>
              <a:t> </a:t>
            </a:r>
            <a:r>
              <a:rPr sz="1067" kern="0" spc="-13">
                <a:solidFill>
                  <a:srgbClr val="101820"/>
                </a:solidFill>
                <a:latin typeface="Century Gothic"/>
                <a:cs typeface="Century Gothic"/>
              </a:rPr>
              <a:t>cultures.</a:t>
            </a:r>
            <a:endParaRPr sz="1067" kern="0">
              <a:solidFill>
                <a:sysClr val="windowText" lastClr="000000"/>
              </a:solidFill>
              <a:latin typeface="Century Gothic"/>
              <a:cs typeface="Century Gothic"/>
            </a:endParaRPr>
          </a:p>
          <a:p>
            <a:pPr defTabSz="1219170">
              <a:spcBef>
                <a:spcPts val="152"/>
              </a:spcBef>
            </a:pPr>
            <a:endParaRPr sz="1067" kern="0">
              <a:solidFill>
                <a:sysClr val="windowText" lastClr="000000"/>
              </a:solidFill>
              <a:latin typeface="Century Gothic"/>
              <a:cs typeface="Century Gothic"/>
            </a:endParaRPr>
          </a:p>
          <a:p>
            <a:pPr marL="489361" marR="297173" defTabSz="1219170"/>
            <a:r>
              <a:rPr sz="1200" b="1" kern="0">
                <a:solidFill>
                  <a:sysClr val="windowText" lastClr="000000"/>
                </a:solidFill>
                <a:latin typeface="Arial"/>
                <a:cs typeface="Arial"/>
              </a:rPr>
              <a:t>Government</a:t>
            </a:r>
            <a:r>
              <a:rPr sz="1200" b="1" kern="0" spc="-27">
                <a:solidFill>
                  <a:sysClr val="windowText" lastClr="000000"/>
                </a:solidFill>
                <a:latin typeface="Arial"/>
                <a:cs typeface="Arial"/>
              </a:rPr>
              <a:t> </a:t>
            </a:r>
            <a:r>
              <a:rPr sz="1200" b="1" kern="0">
                <a:solidFill>
                  <a:sysClr val="windowText" lastClr="000000"/>
                </a:solidFill>
                <a:latin typeface="Arial"/>
                <a:cs typeface="Arial"/>
              </a:rPr>
              <a:t>Sector</a:t>
            </a:r>
            <a:r>
              <a:rPr sz="1200" b="1" kern="0" spc="-13">
                <a:solidFill>
                  <a:sysClr val="windowText" lastClr="000000"/>
                </a:solidFill>
                <a:latin typeface="Arial"/>
                <a:cs typeface="Arial"/>
              </a:rPr>
              <a:t> </a:t>
            </a:r>
            <a:r>
              <a:rPr sz="1200" b="1" kern="0">
                <a:solidFill>
                  <a:sysClr val="windowText" lastClr="000000"/>
                </a:solidFill>
                <a:latin typeface="Arial"/>
                <a:cs typeface="Arial"/>
              </a:rPr>
              <a:t>Expertise</a:t>
            </a:r>
            <a:r>
              <a:rPr sz="1200" kern="0">
                <a:solidFill>
                  <a:sysClr val="windowText" lastClr="000000"/>
                </a:solidFill>
                <a:latin typeface="Arial"/>
                <a:cs typeface="Arial"/>
              </a:rPr>
              <a:t>:</a:t>
            </a:r>
            <a:r>
              <a:rPr sz="1200" kern="0" spc="-13">
                <a:solidFill>
                  <a:sysClr val="windowText" lastClr="000000"/>
                </a:solidFill>
                <a:latin typeface="Arial"/>
                <a:cs typeface="Arial"/>
              </a:rPr>
              <a:t> </a:t>
            </a:r>
            <a:r>
              <a:rPr sz="1200" kern="0">
                <a:solidFill>
                  <a:sysClr val="windowText" lastClr="000000"/>
                </a:solidFill>
                <a:latin typeface="Arial"/>
                <a:cs typeface="Arial"/>
              </a:rPr>
              <a:t>Deep</a:t>
            </a:r>
            <a:r>
              <a:rPr sz="1200" kern="0" spc="-7">
                <a:solidFill>
                  <a:sysClr val="windowText" lastClr="000000"/>
                </a:solidFill>
                <a:latin typeface="Arial"/>
                <a:cs typeface="Arial"/>
              </a:rPr>
              <a:t> </a:t>
            </a:r>
            <a:r>
              <a:rPr sz="1200" kern="0" spc="-13">
                <a:solidFill>
                  <a:sysClr val="windowText" lastClr="000000"/>
                </a:solidFill>
                <a:latin typeface="Arial"/>
                <a:cs typeface="Arial"/>
              </a:rPr>
              <a:t>understanding </a:t>
            </a:r>
            <a:r>
              <a:rPr sz="1200" kern="0">
                <a:solidFill>
                  <a:sysClr val="windowText" lastClr="000000"/>
                </a:solidFill>
                <a:latin typeface="Arial"/>
                <a:cs typeface="Arial"/>
              </a:rPr>
              <a:t>of</a:t>
            </a:r>
            <a:r>
              <a:rPr sz="1200" kern="0" spc="-13">
                <a:solidFill>
                  <a:sysClr val="windowText" lastClr="000000"/>
                </a:solidFill>
                <a:latin typeface="Arial"/>
                <a:cs typeface="Arial"/>
              </a:rPr>
              <a:t> </a:t>
            </a:r>
            <a:r>
              <a:rPr sz="1200" kern="0">
                <a:solidFill>
                  <a:sysClr val="windowText" lastClr="000000"/>
                </a:solidFill>
                <a:latin typeface="Arial"/>
                <a:cs typeface="Arial"/>
              </a:rPr>
              <a:t>the</a:t>
            </a:r>
            <a:r>
              <a:rPr sz="1200" kern="0" spc="-7">
                <a:solidFill>
                  <a:sysClr val="windowText" lastClr="000000"/>
                </a:solidFill>
                <a:latin typeface="Arial"/>
                <a:cs typeface="Arial"/>
              </a:rPr>
              <a:t> </a:t>
            </a:r>
            <a:r>
              <a:rPr sz="1200" kern="0" spc="-13">
                <a:solidFill>
                  <a:sysClr val="windowText" lastClr="000000"/>
                </a:solidFill>
                <a:latin typeface="Arial"/>
                <a:cs typeface="Arial"/>
              </a:rPr>
              <a:t>unique </a:t>
            </a:r>
            <a:r>
              <a:rPr sz="1200" kern="0">
                <a:solidFill>
                  <a:sysClr val="windowText" lastClr="000000"/>
                </a:solidFill>
                <a:latin typeface="Arial"/>
                <a:cs typeface="Arial"/>
              </a:rPr>
              <a:t>challenges</a:t>
            </a:r>
            <a:r>
              <a:rPr sz="1200" kern="0" spc="-27">
                <a:solidFill>
                  <a:sysClr val="windowText" lastClr="000000"/>
                </a:solidFill>
                <a:latin typeface="Arial"/>
                <a:cs typeface="Arial"/>
              </a:rPr>
              <a:t> </a:t>
            </a:r>
            <a:r>
              <a:rPr sz="1200" kern="0">
                <a:solidFill>
                  <a:sysClr val="windowText" lastClr="000000"/>
                </a:solidFill>
                <a:latin typeface="Arial"/>
                <a:cs typeface="Arial"/>
              </a:rPr>
              <a:t>facing</a:t>
            </a:r>
            <a:r>
              <a:rPr sz="1200" kern="0" spc="-27">
                <a:solidFill>
                  <a:sysClr val="windowText" lastClr="000000"/>
                </a:solidFill>
                <a:latin typeface="Arial"/>
                <a:cs typeface="Arial"/>
              </a:rPr>
              <a:t> </a:t>
            </a:r>
            <a:r>
              <a:rPr sz="1200" kern="0">
                <a:solidFill>
                  <a:sysClr val="windowText" lastClr="000000"/>
                </a:solidFill>
                <a:latin typeface="Arial"/>
                <a:cs typeface="Arial"/>
              </a:rPr>
              <a:t>state</a:t>
            </a:r>
            <a:r>
              <a:rPr sz="1200" kern="0" spc="-27">
                <a:solidFill>
                  <a:sysClr val="windowText" lastClr="000000"/>
                </a:solidFill>
                <a:latin typeface="Arial"/>
                <a:cs typeface="Arial"/>
              </a:rPr>
              <a:t> </a:t>
            </a:r>
            <a:r>
              <a:rPr sz="1200" kern="0">
                <a:solidFill>
                  <a:sysClr val="windowText" lastClr="000000"/>
                </a:solidFill>
                <a:latin typeface="Arial"/>
                <a:cs typeface="Arial"/>
              </a:rPr>
              <a:t>and</a:t>
            </a:r>
            <a:r>
              <a:rPr sz="1200" kern="0" spc="-27">
                <a:solidFill>
                  <a:sysClr val="windowText" lastClr="000000"/>
                </a:solidFill>
                <a:latin typeface="Arial"/>
                <a:cs typeface="Arial"/>
              </a:rPr>
              <a:t> </a:t>
            </a:r>
            <a:r>
              <a:rPr sz="1200" kern="0">
                <a:solidFill>
                  <a:sysClr val="windowText" lastClr="000000"/>
                </a:solidFill>
                <a:latin typeface="Arial"/>
                <a:cs typeface="Arial"/>
              </a:rPr>
              <a:t>local</a:t>
            </a:r>
            <a:r>
              <a:rPr sz="1200" kern="0" spc="-27">
                <a:solidFill>
                  <a:sysClr val="windowText" lastClr="000000"/>
                </a:solidFill>
                <a:latin typeface="Arial"/>
                <a:cs typeface="Arial"/>
              </a:rPr>
              <a:t> </a:t>
            </a:r>
            <a:r>
              <a:rPr sz="1200" kern="0" spc="-13">
                <a:solidFill>
                  <a:sysClr val="windowText" lastClr="000000"/>
                </a:solidFill>
                <a:latin typeface="Arial"/>
                <a:cs typeface="Arial"/>
              </a:rPr>
              <a:t>agencies</a:t>
            </a:r>
            <a:endParaRPr sz="1200" kern="0">
              <a:solidFill>
                <a:sysClr val="windowText" lastClr="000000"/>
              </a:solidFill>
              <a:latin typeface="Arial"/>
              <a:cs typeface="Arial"/>
            </a:endParaRPr>
          </a:p>
          <a:p>
            <a:pPr defTabSz="1219170">
              <a:spcBef>
                <a:spcPts val="87"/>
              </a:spcBef>
            </a:pPr>
            <a:endParaRPr sz="1200" kern="0">
              <a:solidFill>
                <a:sysClr val="windowText" lastClr="000000"/>
              </a:solidFill>
              <a:latin typeface="Arial"/>
              <a:cs typeface="Arial"/>
            </a:endParaRPr>
          </a:p>
          <a:p>
            <a:pPr marL="489361" marR="138003" defTabSz="1219170"/>
            <a:r>
              <a:rPr sz="1200" b="1" kern="0">
                <a:solidFill>
                  <a:sysClr val="windowText" lastClr="000000"/>
                </a:solidFill>
                <a:latin typeface="Arial"/>
                <a:cs typeface="Arial"/>
              </a:rPr>
              <a:t>Strategic</a:t>
            </a:r>
            <a:r>
              <a:rPr sz="1200" b="1" kern="0" spc="-40">
                <a:solidFill>
                  <a:sysClr val="windowText" lastClr="000000"/>
                </a:solidFill>
                <a:latin typeface="Arial"/>
                <a:cs typeface="Arial"/>
              </a:rPr>
              <a:t> </a:t>
            </a:r>
            <a:r>
              <a:rPr sz="1200" b="1" kern="0">
                <a:solidFill>
                  <a:sysClr val="windowText" lastClr="000000"/>
                </a:solidFill>
                <a:latin typeface="Arial"/>
                <a:cs typeface="Arial"/>
              </a:rPr>
              <a:t>Planning</a:t>
            </a:r>
            <a:r>
              <a:rPr sz="1200" kern="0">
                <a:solidFill>
                  <a:sysClr val="windowText" lastClr="000000"/>
                </a:solidFill>
                <a:latin typeface="Arial"/>
                <a:cs typeface="Arial"/>
              </a:rPr>
              <a:t>:</a:t>
            </a:r>
            <a:r>
              <a:rPr sz="1200" kern="0" spc="-27">
                <a:solidFill>
                  <a:sysClr val="windowText" lastClr="000000"/>
                </a:solidFill>
                <a:latin typeface="Arial"/>
                <a:cs typeface="Arial"/>
              </a:rPr>
              <a:t> </a:t>
            </a:r>
            <a:r>
              <a:rPr sz="1200" kern="0" spc="-13">
                <a:solidFill>
                  <a:sysClr val="windowText" lastClr="000000"/>
                </a:solidFill>
                <a:latin typeface="Arial"/>
                <a:cs typeface="Arial"/>
              </a:rPr>
              <a:t>Collaborative</a:t>
            </a:r>
            <a:r>
              <a:rPr sz="1200" kern="0" spc="-20">
                <a:solidFill>
                  <a:sysClr val="windowText" lastClr="000000"/>
                </a:solidFill>
                <a:latin typeface="Arial"/>
                <a:cs typeface="Arial"/>
              </a:rPr>
              <a:t> </a:t>
            </a:r>
            <a:r>
              <a:rPr sz="1200" kern="0">
                <a:solidFill>
                  <a:sysClr val="windowText" lastClr="000000"/>
                </a:solidFill>
                <a:latin typeface="Arial"/>
                <a:cs typeface="Arial"/>
              </a:rPr>
              <a:t>program</a:t>
            </a:r>
            <a:r>
              <a:rPr sz="1200" kern="0" spc="-27">
                <a:solidFill>
                  <a:sysClr val="windowText" lastClr="000000"/>
                </a:solidFill>
                <a:latin typeface="Arial"/>
                <a:cs typeface="Arial"/>
              </a:rPr>
              <a:t> </a:t>
            </a:r>
            <a:r>
              <a:rPr sz="1200" kern="0">
                <a:solidFill>
                  <a:sysClr val="windowText" lastClr="000000"/>
                </a:solidFill>
                <a:latin typeface="Arial"/>
                <a:cs typeface="Arial"/>
              </a:rPr>
              <a:t>development</a:t>
            </a:r>
            <a:r>
              <a:rPr sz="1200" kern="0" spc="-27">
                <a:solidFill>
                  <a:sysClr val="windowText" lastClr="000000"/>
                </a:solidFill>
                <a:latin typeface="Arial"/>
                <a:cs typeface="Arial"/>
              </a:rPr>
              <a:t> </a:t>
            </a:r>
            <a:r>
              <a:rPr sz="1200" kern="0">
                <a:solidFill>
                  <a:sysClr val="windowText" lastClr="000000"/>
                </a:solidFill>
                <a:latin typeface="Arial"/>
                <a:cs typeface="Arial"/>
              </a:rPr>
              <a:t>aligned</a:t>
            </a:r>
            <a:r>
              <a:rPr sz="1200" kern="0" spc="-20">
                <a:solidFill>
                  <a:sysClr val="windowText" lastClr="000000"/>
                </a:solidFill>
                <a:latin typeface="Arial"/>
                <a:cs typeface="Arial"/>
              </a:rPr>
              <a:t> </a:t>
            </a:r>
            <a:r>
              <a:rPr sz="1200" kern="0" spc="-27">
                <a:solidFill>
                  <a:sysClr val="windowText" lastClr="000000"/>
                </a:solidFill>
                <a:latin typeface="Arial"/>
                <a:cs typeface="Arial"/>
              </a:rPr>
              <a:t>with </a:t>
            </a:r>
            <a:r>
              <a:rPr sz="1200" kern="0">
                <a:solidFill>
                  <a:sysClr val="windowText" lastClr="000000"/>
                </a:solidFill>
                <a:latin typeface="Arial"/>
                <a:cs typeface="Arial"/>
              </a:rPr>
              <a:t>your</a:t>
            </a:r>
            <a:r>
              <a:rPr sz="1200" kern="0" spc="-47">
                <a:solidFill>
                  <a:sysClr val="windowText" lastClr="000000"/>
                </a:solidFill>
                <a:latin typeface="Arial"/>
                <a:cs typeface="Arial"/>
              </a:rPr>
              <a:t> </a:t>
            </a:r>
            <a:r>
              <a:rPr sz="1200" kern="0">
                <a:solidFill>
                  <a:sysClr val="windowText" lastClr="000000"/>
                </a:solidFill>
                <a:latin typeface="Arial"/>
                <a:cs typeface="Arial"/>
              </a:rPr>
              <a:t>compliance</a:t>
            </a:r>
            <a:r>
              <a:rPr sz="1200" kern="0" spc="-27">
                <a:solidFill>
                  <a:sysClr val="windowText" lastClr="000000"/>
                </a:solidFill>
                <a:latin typeface="Arial"/>
                <a:cs typeface="Arial"/>
              </a:rPr>
              <a:t> </a:t>
            </a:r>
            <a:r>
              <a:rPr sz="1200" kern="0">
                <a:solidFill>
                  <a:sysClr val="windowText" lastClr="000000"/>
                </a:solidFill>
                <a:latin typeface="Arial"/>
                <a:cs typeface="Arial"/>
              </a:rPr>
              <a:t>requirements</a:t>
            </a:r>
            <a:r>
              <a:rPr sz="1200" kern="0" spc="-27">
                <a:solidFill>
                  <a:sysClr val="windowText" lastClr="000000"/>
                </a:solidFill>
                <a:latin typeface="Arial"/>
                <a:cs typeface="Arial"/>
              </a:rPr>
              <a:t> </a:t>
            </a:r>
            <a:r>
              <a:rPr sz="1200" kern="0">
                <a:solidFill>
                  <a:sysClr val="windowText" lastClr="000000"/>
                </a:solidFill>
                <a:latin typeface="Arial"/>
                <a:cs typeface="Arial"/>
              </a:rPr>
              <a:t>and</a:t>
            </a:r>
            <a:r>
              <a:rPr sz="1200" kern="0" spc="-27">
                <a:solidFill>
                  <a:sysClr val="windowText" lastClr="000000"/>
                </a:solidFill>
                <a:latin typeface="Arial"/>
                <a:cs typeface="Arial"/>
              </a:rPr>
              <a:t> </a:t>
            </a:r>
            <a:r>
              <a:rPr sz="1200" kern="0">
                <a:solidFill>
                  <a:sysClr val="windowText" lastClr="000000"/>
                </a:solidFill>
                <a:latin typeface="Arial"/>
                <a:cs typeface="Arial"/>
              </a:rPr>
              <a:t>threat</a:t>
            </a:r>
            <a:r>
              <a:rPr sz="1200" kern="0" spc="-27">
                <a:solidFill>
                  <a:sysClr val="windowText" lastClr="000000"/>
                </a:solidFill>
                <a:latin typeface="Arial"/>
                <a:cs typeface="Arial"/>
              </a:rPr>
              <a:t> </a:t>
            </a:r>
            <a:r>
              <a:rPr sz="1200" kern="0" spc="-13">
                <a:solidFill>
                  <a:sysClr val="windowText" lastClr="000000"/>
                </a:solidFill>
                <a:latin typeface="Arial"/>
                <a:cs typeface="Arial"/>
              </a:rPr>
              <a:t>landscape</a:t>
            </a:r>
            <a:endParaRPr sz="1200" kern="0">
              <a:solidFill>
                <a:sysClr val="windowText" lastClr="000000"/>
              </a:solidFill>
              <a:latin typeface="Arial"/>
              <a:cs typeface="Arial"/>
            </a:endParaRPr>
          </a:p>
          <a:p>
            <a:pPr defTabSz="1219170">
              <a:spcBef>
                <a:spcPts val="87"/>
              </a:spcBef>
            </a:pPr>
            <a:endParaRPr sz="1200" kern="0">
              <a:solidFill>
                <a:sysClr val="windowText" lastClr="000000"/>
              </a:solidFill>
              <a:latin typeface="Arial"/>
              <a:cs typeface="Arial"/>
            </a:endParaRPr>
          </a:p>
          <a:p>
            <a:pPr marL="489361" marR="306486" defTabSz="1219170"/>
            <a:r>
              <a:rPr sz="1200" b="1" kern="0" spc="-13">
                <a:solidFill>
                  <a:sysClr val="windowText" lastClr="000000"/>
                </a:solidFill>
                <a:latin typeface="Arial"/>
                <a:cs typeface="Arial"/>
              </a:rPr>
              <a:t>Data-</a:t>
            </a:r>
            <a:r>
              <a:rPr sz="1200" b="1" kern="0">
                <a:solidFill>
                  <a:sysClr val="windowText" lastClr="000000"/>
                </a:solidFill>
                <a:latin typeface="Arial"/>
                <a:cs typeface="Arial"/>
              </a:rPr>
              <a:t>Driven</a:t>
            </a:r>
            <a:r>
              <a:rPr sz="1200" b="1" kern="0" spc="-27">
                <a:solidFill>
                  <a:sysClr val="windowText" lastClr="000000"/>
                </a:solidFill>
                <a:latin typeface="Arial"/>
                <a:cs typeface="Arial"/>
              </a:rPr>
              <a:t> </a:t>
            </a:r>
            <a:r>
              <a:rPr sz="1200" b="1" kern="0">
                <a:solidFill>
                  <a:sysClr val="windowText" lastClr="000000"/>
                </a:solidFill>
                <a:latin typeface="Arial"/>
                <a:cs typeface="Arial"/>
              </a:rPr>
              <a:t>Insights</a:t>
            </a:r>
            <a:r>
              <a:rPr sz="1200" kern="0">
                <a:solidFill>
                  <a:sysClr val="windowText" lastClr="000000"/>
                </a:solidFill>
                <a:latin typeface="Arial"/>
                <a:cs typeface="Arial"/>
              </a:rPr>
              <a:t>:</a:t>
            </a:r>
            <a:r>
              <a:rPr sz="1200" kern="0" spc="-13">
                <a:solidFill>
                  <a:sysClr val="windowText" lastClr="000000"/>
                </a:solidFill>
                <a:latin typeface="Arial"/>
                <a:cs typeface="Arial"/>
              </a:rPr>
              <a:t> </a:t>
            </a:r>
            <a:r>
              <a:rPr sz="1200" kern="0">
                <a:solidFill>
                  <a:sysClr val="windowText" lastClr="000000"/>
                </a:solidFill>
                <a:latin typeface="Arial"/>
                <a:cs typeface="Arial"/>
              </a:rPr>
              <a:t>Regular</a:t>
            </a:r>
            <a:r>
              <a:rPr sz="1200" kern="0" spc="-13">
                <a:solidFill>
                  <a:sysClr val="windowText" lastClr="000000"/>
                </a:solidFill>
                <a:latin typeface="Arial"/>
                <a:cs typeface="Arial"/>
              </a:rPr>
              <a:t> </a:t>
            </a:r>
            <a:r>
              <a:rPr sz="1200" kern="0">
                <a:solidFill>
                  <a:sysClr val="windowText" lastClr="000000"/>
                </a:solidFill>
                <a:latin typeface="Arial"/>
                <a:cs typeface="Arial"/>
              </a:rPr>
              <a:t>analysis</a:t>
            </a:r>
            <a:r>
              <a:rPr sz="1200" kern="0" spc="-7">
                <a:solidFill>
                  <a:sysClr val="windowText" lastClr="000000"/>
                </a:solidFill>
                <a:latin typeface="Arial"/>
                <a:cs typeface="Arial"/>
              </a:rPr>
              <a:t> </a:t>
            </a:r>
            <a:r>
              <a:rPr sz="1200" kern="0">
                <a:solidFill>
                  <a:sysClr val="windowText" lastClr="000000"/>
                </a:solidFill>
                <a:latin typeface="Arial"/>
                <a:cs typeface="Arial"/>
              </a:rPr>
              <a:t>of</a:t>
            </a:r>
            <a:r>
              <a:rPr sz="1200" kern="0" spc="-13">
                <a:solidFill>
                  <a:sysClr val="windowText" lastClr="000000"/>
                </a:solidFill>
                <a:latin typeface="Arial"/>
                <a:cs typeface="Arial"/>
              </a:rPr>
              <a:t> </a:t>
            </a:r>
            <a:r>
              <a:rPr sz="1200" kern="0">
                <a:solidFill>
                  <a:sysClr val="windowText" lastClr="000000"/>
                </a:solidFill>
                <a:latin typeface="Arial"/>
                <a:cs typeface="Arial"/>
              </a:rPr>
              <a:t>your</a:t>
            </a:r>
            <a:r>
              <a:rPr sz="1200" kern="0" spc="-13">
                <a:solidFill>
                  <a:sysClr val="windowText" lastClr="000000"/>
                </a:solidFill>
                <a:latin typeface="Arial"/>
                <a:cs typeface="Arial"/>
              </a:rPr>
              <a:t> </a:t>
            </a:r>
            <a:r>
              <a:rPr sz="1200" kern="0">
                <a:solidFill>
                  <a:sysClr val="windowText" lastClr="000000"/>
                </a:solidFill>
                <a:latin typeface="Arial"/>
                <a:cs typeface="Arial"/>
              </a:rPr>
              <a:t>program</a:t>
            </a:r>
            <a:r>
              <a:rPr sz="1200" kern="0" spc="-13">
                <a:solidFill>
                  <a:sysClr val="windowText" lastClr="000000"/>
                </a:solidFill>
                <a:latin typeface="Arial"/>
                <a:cs typeface="Arial"/>
              </a:rPr>
              <a:t> </a:t>
            </a:r>
            <a:r>
              <a:rPr sz="1200" kern="0">
                <a:solidFill>
                  <a:sysClr val="windowText" lastClr="000000"/>
                </a:solidFill>
                <a:latin typeface="Arial"/>
                <a:cs typeface="Arial"/>
              </a:rPr>
              <a:t>metrics</a:t>
            </a:r>
            <a:r>
              <a:rPr sz="1200" kern="0" spc="-7">
                <a:solidFill>
                  <a:sysClr val="windowText" lastClr="000000"/>
                </a:solidFill>
                <a:latin typeface="Arial"/>
                <a:cs typeface="Arial"/>
              </a:rPr>
              <a:t> </a:t>
            </a:r>
            <a:r>
              <a:rPr sz="1200" kern="0" spc="-33">
                <a:solidFill>
                  <a:sysClr val="windowText" lastClr="000000"/>
                </a:solidFill>
                <a:latin typeface="Arial"/>
                <a:cs typeface="Arial"/>
              </a:rPr>
              <a:t>to </a:t>
            </a:r>
            <a:r>
              <a:rPr sz="1200" kern="0">
                <a:solidFill>
                  <a:sysClr val="windowText" lastClr="000000"/>
                </a:solidFill>
                <a:latin typeface="Arial"/>
                <a:cs typeface="Arial"/>
              </a:rPr>
              <a:t>identify</a:t>
            </a:r>
            <a:r>
              <a:rPr sz="1200" kern="0" spc="-13">
                <a:solidFill>
                  <a:sysClr val="windowText" lastClr="000000"/>
                </a:solidFill>
                <a:latin typeface="Arial"/>
                <a:cs typeface="Arial"/>
              </a:rPr>
              <a:t> </a:t>
            </a:r>
            <a:r>
              <a:rPr sz="1200" kern="0">
                <a:solidFill>
                  <a:sysClr val="windowText" lastClr="000000"/>
                </a:solidFill>
                <a:latin typeface="Arial"/>
                <a:cs typeface="Arial"/>
              </a:rPr>
              <a:t>opportunities</a:t>
            </a:r>
            <a:r>
              <a:rPr sz="1200" kern="0" spc="-7">
                <a:solidFill>
                  <a:sysClr val="windowText" lastClr="000000"/>
                </a:solidFill>
                <a:latin typeface="Arial"/>
                <a:cs typeface="Arial"/>
              </a:rPr>
              <a:t> </a:t>
            </a:r>
            <a:r>
              <a:rPr sz="1200" kern="0">
                <a:solidFill>
                  <a:sysClr val="windowText" lastClr="000000"/>
                </a:solidFill>
                <a:latin typeface="Arial"/>
                <a:cs typeface="Arial"/>
              </a:rPr>
              <a:t>and</a:t>
            </a:r>
            <a:r>
              <a:rPr sz="1200" kern="0" spc="-13">
                <a:solidFill>
                  <a:sysClr val="windowText" lastClr="000000"/>
                </a:solidFill>
                <a:latin typeface="Arial"/>
                <a:cs typeface="Arial"/>
              </a:rPr>
              <a:t> </a:t>
            </a:r>
            <a:r>
              <a:rPr sz="1200" kern="0">
                <a:solidFill>
                  <a:sysClr val="windowText" lastClr="000000"/>
                </a:solidFill>
                <a:latin typeface="Arial"/>
                <a:cs typeface="Arial"/>
              </a:rPr>
              <a:t>address</a:t>
            </a:r>
            <a:r>
              <a:rPr sz="1200" kern="0" spc="-7">
                <a:solidFill>
                  <a:sysClr val="windowText" lastClr="000000"/>
                </a:solidFill>
                <a:latin typeface="Arial"/>
                <a:cs typeface="Arial"/>
              </a:rPr>
              <a:t> </a:t>
            </a:r>
            <a:r>
              <a:rPr sz="1200" kern="0" spc="-27">
                <a:solidFill>
                  <a:sysClr val="windowText" lastClr="000000"/>
                </a:solidFill>
                <a:latin typeface="Arial"/>
                <a:cs typeface="Arial"/>
              </a:rPr>
              <a:t>gaps</a:t>
            </a:r>
            <a:endParaRPr sz="1200" kern="0">
              <a:solidFill>
                <a:sysClr val="windowText" lastClr="000000"/>
              </a:solidFill>
              <a:latin typeface="Arial"/>
              <a:cs typeface="Arial"/>
            </a:endParaRPr>
          </a:p>
          <a:p>
            <a:pPr defTabSz="1219170">
              <a:spcBef>
                <a:spcPts val="87"/>
              </a:spcBef>
            </a:pPr>
            <a:endParaRPr sz="1200" kern="0">
              <a:solidFill>
                <a:sysClr val="windowText" lastClr="000000"/>
              </a:solidFill>
              <a:latin typeface="Arial"/>
              <a:cs typeface="Arial"/>
            </a:endParaRPr>
          </a:p>
          <a:p>
            <a:pPr marL="489361" marR="62652" defTabSz="1219170"/>
            <a:r>
              <a:rPr sz="1200" b="1" kern="0">
                <a:solidFill>
                  <a:sysClr val="windowText" lastClr="000000"/>
                </a:solidFill>
                <a:latin typeface="Arial"/>
                <a:cs typeface="Arial"/>
              </a:rPr>
              <a:t>Proactive</a:t>
            </a:r>
            <a:r>
              <a:rPr sz="1200" b="1" kern="0" spc="-40">
                <a:solidFill>
                  <a:sysClr val="windowText" lastClr="000000"/>
                </a:solidFill>
                <a:latin typeface="Arial"/>
                <a:cs typeface="Arial"/>
              </a:rPr>
              <a:t> </a:t>
            </a:r>
            <a:r>
              <a:rPr sz="1200" b="1" kern="0">
                <a:solidFill>
                  <a:sysClr val="windowText" lastClr="000000"/>
                </a:solidFill>
                <a:latin typeface="Arial"/>
                <a:cs typeface="Arial"/>
              </a:rPr>
              <a:t>Support</a:t>
            </a:r>
            <a:r>
              <a:rPr sz="1200" kern="0">
                <a:solidFill>
                  <a:sysClr val="windowText" lastClr="000000"/>
                </a:solidFill>
                <a:latin typeface="Arial"/>
                <a:cs typeface="Arial"/>
              </a:rPr>
              <a:t>:</a:t>
            </a:r>
            <a:r>
              <a:rPr sz="1200" kern="0" spc="-40">
                <a:solidFill>
                  <a:sysClr val="windowText" lastClr="000000"/>
                </a:solidFill>
                <a:latin typeface="Arial"/>
                <a:cs typeface="Arial"/>
              </a:rPr>
              <a:t> </a:t>
            </a:r>
            <a:r>
              <a:rPr sz="1200" kern="0">
                <a:solidFill>
                  <a:sysClr val="windowText" lastClr="000000"/>
                </a:solidFill>
                <a:latin typeface="Arial"/>
                <a:cs typeface="Arial"/>
              </a:rPr>
              <a:t>Quarterly</a:t>
            </a:r>
            <a:r>
              <a:rPr sz="1200" kern="0" spc="-33">
                <a:solidFill>
                  <a:sysClr val="windowText" lastClr="000000"/>
                </a:solidFill>
                <a:latin typeface="Arial"/>
                <a:cs typeface="Arial"/>
              </a:rPr>
              <a:t> </a:t>
            </a:r>
            <a:r>
              <a:rPr sz="1200" kern="0">
                <a:solidFill>
                  <a:sysClr val="windowText" lastClr="000000"/>
                </a:solidFill>
                <a:latin typeface="Arial"/>
                <a:cs typeface="Arial"/>
              </a:rPr>
              <a:t>business</a:t>
            </a:r>
            <a:r>
              <a:rPr sz="1200" kern="0" spc="-40">
                <a:solidFill>
                  <a:sysClr val="windowText" lastClr="000000"/>
                </a:solidFill>
                <a:latin typeface="Arial"/>
                <a:cs typeface="Arial"/>
              </a:rPr>
              <a:t> </a:t>
            </a:r>
            <a:r>
              <a:rPr sz="1200" kern="0">
                <a:solidFill>
                  <a:sysClr val="windowText" lastClr="000000"/>
                </a:solidFill>
                <a:latin typeface="Arial"/>
                <a:cs typeface="Arial"/>
              </a:rPr>
              <a:t>reviews,</a:t>
            </a:r>
            <a:r>
              <a:rPr sz="1200" kern="0" spc="-33">
                <a:solidFill>
                  <a:sysClr val="windowText" lastClr="000000"/>
                </a:solidFill>
                <a:latin typeface="Arial"/>
                <a:cs typeface="Arial"/>
              </a:rPr>
              <a:t> </a:t>
            </a:r>
            <a:r>
              <a:rPr sz="1200" kern="0">
                <a:solidFill>
                  <a:sysClr val="windowText" lastClr="000000"/>
                </a:solidFill>
                <a:latin typeface="Arial"/>
                <a:cs typeface="Arial"/>
              </a:rPr>
              <a:t>best</a:t>
            </a:r>
            <a:r>
              <a:rPr sz="1200" kern="0" spc="-40">
                <a:solidFill>
                  <a:sysClr val="windowText" lastClr="000000"/>
                </a:solidFill>
                <a:latin typeface="Arial"/>
                <a:cs typeface="Arial"/>
              </a:rPr>
              <a:t> </a:t>
            </a:r>
            <a:r>
              <a:rPr sz="1200" kern="0">
                <a:solidFill>
                  <a:sysClr val="windowText" lastClr="000000"/>
                </a:solidFill>
                <a:latin typeface="Arial"/>
                <a:cs typeface="Arial"/>
              </a:rPr>
              <a:t>practice</a:t>
            </a:r>
            <a:r>
              <a:rPr sz="1200" kern="0" spc="-33">
                <a:solidFill>
                  <a:sysClr val="windowText" lastClr="000000"/>
                </a:solidFill>
                <a:latin typeface="Arial"/>
                <a:cs typeface="Arial"/>
              </a:rPr>
              <a:t> </a:t>
            </a:r>
            <a:r>
              <a:rPr sz="1200" kern="0" spc="-13">
                <a:solidFill>
                  <a:sysClr val="windowText" lastClr="000000"/>
                </a:solidFill>
                <a:latin typeface="Arial"/>
                <a:cs typeface="Arial"/>
              </a:rPr>
              <a:t>sharing, </a:t>
            </a:r>
            <a:r>
              <a:rPr sz="1200" kern="0">
                <a:solidFill>
                  <a:sysClr val="windowText" lastClr="000000"/>
                </a:solidFill>
                <a:latin typeface="Arial"/>
                <a:cs typeface="Arial"/>
              </a:rPr>
              <a:t>and</a:t>
            </a:r>
            <a:r>
              <a:rPr sz="1200" kern="0" spc="-13">
                <a:solidFill>
                  <a:sysClr val="windowText" lastClr="000000"/>
                </a:solidFill>
                <a:latin typeface="Arial"/>
                <a:cs typeface="Arial"/>
              </a:rPr>
              <a:t> </a:t>
            </a:r>
            <a:r>
              <a:rPr sz="1200" kern="0">
                <a:solidFill>
                  <a:sysClr val="windowText" lastClr="000000"/>
                </a:solidFill>
                <a:latin typeface="Arial"/>
                <a:cs typeface="Arial"/>
              </a:rPr>
              <a:t>early</a:t>
            </a:r>
            <a:r>
              <a:rPr sz="1200" kern="0" spc="-13">
                <a:solidFill>
                  <a:sysClr val="windowText" lastClr="000000"/>
                </a:solidFill>
                <a:latin typeface="Arial"/>
                <a:cs typeface="Arial"/>
              </a:rPr>
              <a:t> </a:t>
            </a:r>
            <a:r>
              <a:rPr sz="1200" kern="0">
                <a:solidFill>
                  <a:sysClr val="windowText" lastClr="000000"/>
                </a:solidFill>
                <a:latin typeface="Arial"/>
                <a:cs typeface="Arial"/>
              </a:rPr>
              <a:t>access</a:t>
            </a:r>
            <a:r>
              <a:rPr sz="1200" kern="0" spc="-13">
                <a:solidFill>
                  <a:sysClr val="windowText" lastClr="000000"/>
                </a:solidFill>
                <a:latin typeface="Arial"/>
                <a:cs typeface="Arial"/>
              </a:rPr>
              <a:t> </a:t>
            </a:r>
            <a:r>
              <a:rPr sz="1200" kern="0">
                <a:solidFill>
                  <a:sysClr val="windowText" lastClr="000000"/>
                </a:solidFill>
                <a:latin typeface="Arial"/>
                <a:cs typeface="Arial"/>
              </a:rPr>
              <a:t>to</a:t>
            </a:r>
            <a:r>
              <a:rPr sz="1200" kern="0" spc="-13">
                <a:solidFill>
                  <a:sysClr val="windowText" lastClr="000000"/>
                </a:solidFill>
                <a:latin typeface="Arial"/>
                <a:cs typeface="Arial"/>
              </a:rPr>
              <a:t> </a:t>
            </a:r>
            <a:r>
              <a:rPr sz="1200" kern="0">
                <a:solidFill>
                  <a:sysClr val="windowText" lastClr="000000"/>
                </a:solidFill>
                <a:latin typeface="Arial"/>
                <a:cs typeface="Arial"/>
              </a:rPr>
              <a:t>new</a:t>
            </a:r>
            <a:r>
              <a:rPr sz="1200" kern="0" spc="-13">
                <a:solidFill>
                  <a:sysClr val="windowText" lastClr="000000"/>
                </a:solidFill>
                <a:latin typeface="Arial"/>
                <a:cs typeface="Arial"/>
              </a:rPr>
              <a:t> capabilities</a:t>
            </a:r>
            <a:endParaRPr sz="1200" kern="0">
              <a:solidFill>
                <a:sysClr val="windowText" lastClr="000000"/>
              </a:solidFill>
              <a:latin typeface="Arial"/>
              <a:cs typeface="Arial"/>
            </a:endParaRPr>
          </a:p>
          <a:p>
            <a:pPr defTabSz="1219170">
              <a:spcBef>
                <a:spcPts val="87"/>
              </a:spcBef>
            </a:pPr>
            <a:endParaRPr sz="1200" kern="0">
              <a:solidFill>
                <a:sysClr val="windowText" lastClr="000000"/>
              </a:solidFill>
              <a:latin typeface="Arial"/>
              <a:cs typeface="Arial"/>
            </a:endParaRPr>
          </a:p>
          <a:p>
            <a:pPr marL="489361" marR="6773" defTabSz="1219170"/>
            <a:r>
              <a:rPr sz="1200" b="1" kern="0" spc="-13">
                <a:solidFill>
                  <a:sysClr val="windowText" lastClr="000000"/>
                </a:solidFill>
                <a:latin typeface="Arial"/>
                <a:cs typeface="Arial"/>
              </a:rPr>
              <a:t>Executive</a:t>
            </a:r>
            <a:r>
              <a:rPr sz="1200" b="1" kern="0" spc="-53">
                <a:solidFill>
                  <a:sysClr val="windowText" lastClr="000000"/>
                </a:solidFill>
                <a:latin typeface="Arial"/>
                <a:cs typeface="Arial"/>
              </a:rPr>
              <a:t> </a:t>
            </a:r>
            <a:r>
              <a:rPr sz="1200" b="1" kern="0">
                <a:solidFill>
                  <a:sysClr val="windowText" lastClr="000000"/>
                </a:solidFill>
                <a:latin typeface="Arial"/>
                <a:cs typeface="Arial"/>
              </a:rPr>
              <a:t>Advocacy</a:t>
            </a:r>
            <a:r>
              <a:rPr sz="1200" kern="0">
                <a:solidFill>
                  <a:sysClr val="windowText" lastClr="000000"/>
                </a:solidFill>
                <a:latin typeface="Arial"/>
                <a:cs typeface="Arial"/>
              </a:rPr>
              <a:t>:</a:t>
            </a:r>
            <a:r>
              <a:rPr sz="1200" kern="0" spc="-13">
                <a:solidFill>
                  <a:sysClr val="windowText" lastClr="000000"/>
                </a:solidFill>
                <a:latin typeface="Arial"/>
                <a:cs typeface="Arial"/>
              </a:rPr>
              <a:t> </a:t>
            </a:r>
            <a:r>
              <a:rPr sz="1200" kern="0">
                <a:solidFill>
                  <a:sysClr val="windowText" lastClr="000000"/>
                </a:solidFill>
                <a:latin typeface="Arial"/>
                <a:cs typeface="Arial"/>
              </a:rPr>
              <a:t>Resources</a:t>
            </a:r>
            <a:r>
              <a:rPr sz="1200" kern="0" spc="-7">
                <a:solidFill>
                  <a:sysClr val="windowText" lastClr="000000"/>
                </a:solidFill>
                <a:latin typeface="Arial"/>
                <a:cs typeface="Arial"/>
              </a:rPr>
              <a:t> </a:t>
            </a:r>
            <a:r>
              <a:rPr sz="1200" kern="0">
                <a:solidFill>
                  <a:sysClr val="windowText" lastClr="000000"/>
                </a:solidFill>
                <a:latin typeface="Arial"/>
                <a:cs typeface="Arial"/>
              </a:rPr>
              <a:t>and</a:t>
            </a:r>
            <a:r>
              <a:rPr sz="1200" kern="0" spc="-13">
                <a:solidFill>
                  <a:sysClr val="windowText" lastClr="000000"/>
                </a:solidFill>
                <a:latin typeface="Arial"/>
                <a:cs typeface="Arial"/>
              </a:rPr>
              <a:t> </a:t>
            </a:r>
            <a:r>
              <a:rPr sz="1200" kern="0">
                <a:solidFill>
                  <a:sysClr val="windowText" lastClr="000000"/>
                </a:solidFill>
                <a:latin typeface="Arial"/>
                <a:cs typeface="Arial"/>
              </a:rPr>
              <a:t>insights</a:t>
            </a:r>
            <a:r>
              <a:rPr sz="1200" kern="0" spc="-13">
                <a:solidFill>
                  <a:sysClr val="windowText" lastClr="000000"/>
                </a:solidFill>
                <a:latin typeface="Arial"/>
                <a:cs typeface="Arial"/>
              </a:rPr>
              <a:t> </a:t>
            </a:r>
            <a:r>
              <a:rPr sz="1200" kern="0">
                <a:solidFill>
                  <a:sysClr val="windowText" lastClr="000000"/>
                </a:solidFill>
                <a:latin typeface="Arial"/>
                <a:cs typeface="Arial"/>
              </a:rPr>
              <a:t>to</a:t>
            </a:r>
            <a:r>
              <a:rPr sz="1200" kern="0" spc="-7">
                <a:solidFill>
                  <a:sysClr val="windowText" lastClr="000000"/>
                </a:solidFill>
                <a:latin typeface="Arial"/>
                <a:cs typeface="Arial"/>
              </a:rPr>
              <a:t> </a:t>
            </a:r>
            <a:r>
              <a:rPr sz="1200" kern="0">
                <a:solidFill>
                  <a:sysClr val="windowText" lastClr="000000"/>
                </a:solidFill>
                <a:latin typeface="Arial"/>
                <a:cs typeface="Arial"/>
              </a:rPr>
              <a:t>help</a:t>
            </a:r>
            <a:r>
              <a:rPr sz="1200" kern="0" spc="-13">
                <a:solidFill>
                  <a:sysClr val="windowText" lastClr="000000"/>
                </a:solidFill>
                <a:latin typeface="Arial"/>
                <a:cs typeface="Arial"/>
              </a:rPr>
              <a:t> </a:t>
            </a:r>
            <a:r>
              <a:rPr sz="1200" kern="0">
                <a:solidFill>
                  <a:sysClr val="windowText" lastClr="000000"/>
                </a:solidFill>
                <a:latin typeface="Arial"/>
                <a:cs typeface="Arial"/>
              </a:rPr>
              <a:t>you</a:t>
            </a:r>
            <a:r>
              <a:rPr sz="1200" kern="0" spc="-7">
                <a:solidFill>
                  <a:sysClr val="windowText" lastClr="000000"/>
                </a:solidFill>
                <a:latin typeface="Arial"/>
                <a:cs typeface="Arial"/>
              </a:rPr>
              <a:t> </a:t>
            </a:r>
            <a:r>
              <a:rPr sz="1200" kern="0" spc="-13">
                <a:solidFill>
                  <a:sysClr val="windowText" lastClr="000000"/>
                </a:solidFill>
                <a:latin typeface="Arial"/>
                <a:cs typeface="Arial"/>
              </a:rPr>
              <a:t>demonstrate </a:t>
            </a:r>
            <a:r>
              <a:rPr sz="1200" kern="0">
                <a:solidFill>
                  <a:sysClr val="windowText" lastClr="000000"/>
                </a:solidFill>
                <a:latin typeface="Arial"/>
                <a:cs typeface="Arial"/>
              </a:rPr>
              <a:t>program</a:t>
            </a:r>
            <a:r>
              <a:rPr sz="1200" kern="0" spc="-20">
                <a:solidFill>
                  <a:sysClr val="windowText" lastClr="000000"/>
                </a:solidFill>
                <a:latin typeface="Arial"/>
                <a:cs typeface="Arial"/>
              </a:rPr>
              <a:t> </a:t>
            </a:r>
            <a:r>
              <a:rPr sz="1200" kern="0">
                <a:solidFill>
                  <a:sysClr val="windowText" lastClr="000000"/>
                </a:solidFill>
                <a:latin typeface="Arial"/>
                <a:cs typeface="Arial"/>
              </a:rPr>
              <a:t>value</a:t>
            </a:r>
            <a:r>
              <a:rPr sz="1200" kern="0" spc="-20">
                <a:solidFill>
                  <a:sysClr val="windowText" lastClr="000000"/>
                </a:solidFill>
                <a:latin typeface="Arial"/>
                <a:cs typeface="Arial"/>
              </a:rPr>
              <a:t> </a:t>
            </a:r>
            <a:r>
              <a:rPr sz="1200" kern="0">
                <a:solidFill>
                  <a:sysClr val="windowText" lastClr="000000"/>
                </a:solidFill>
                <a:latin typeface="Arial"/>
                <a:cs typeface="Arial"/>
              </a:rPr>
              <a:t>to</a:t>
            </a:r>
            <a:r>
              <a:rPr sz="1200" kern="0" spc="-13">
                <a:solidFill>
                  <a:sysClr val="windowText" lastClr="000000"/>
                </a:solidFill>
                <a:latin typeface="Arial"/>
                <a:cs typeface="Arial"/>
              </a:rPr>
              <a:t> leadership</a:t>
            </a:r>
            <a:endParaRPr sz="1200" kern="0">
              <a:solidFill>
                <a:sysClr val="windowText" lastClr="000000"/>
              </a:solidFill>
              <a:latin typeface="Arial"/>
              <a:cs typeface="Arial"/>
            </a:endParaRPr>
          </a:p>
        </p:txBody>
      </p:sp>
      <p:grpSp>
        <p:nvGrpSpPr>
          <p:cNvPr id="2" name="object 2" descr="Meeting room, with coworkers having a lively discussion. "/>
          <p:cNvGrpSpPr/>
          <p:nvPr/>
        </p:nvGrpSpPr>
        <p:grpSpPr>
          <a:xfrm>
            <a:off x="203200" y="0"/>
            <a:ext cx="11988800" cy="6858000"/>
            <a:chOff x="152400" y="0"/>
            <a:chExt cx="8991600" cy="5143500"/>
          </a:xfrm>
        </p:grpSpPr>
        <p:sp>
          <p:nvSpPr>
            <p:cNvPr id="3" name="object 3"/>
            <p:cNvSpPr/>
            <p:nvPr/>
          </p:nvSpPr>
          <p:spPr>
            <a:xfrm>
              <a:off x="152400" y="4657299"/>
              <a:ext cx="8839835" cy="365760"/>
            </a:xfrm>
            <a:custGeom>
              <a:avLst/>
              <a:gdLst/>
              <a:ahLst/>
              <a:cxnLst/>
              <a:rect l="l" t="t" r="r" b="b"/>
              <a:pathLst>
                <a:path w="8839835" h="365760">
                  <a:moveTo>
                    <a:pt x="8656649" y="365699"/>
                  </a:moveTo>
                  <a:lnTo>
                    <a:pt x="182849" y="365699"/>
                  </a:ln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8656649" y="0"/>
                  </a:lnTo>
                  <a:lnTo>
                    <a:pt x="8726623" y="13918"/>
                  </a:lnTo>
                  <a:lnTo>
                    <a:pt x="8785944" y="53555"/>
                  </a:lnTo>
                  <a:lnTo>
                    <a:pt x="8825581" y="112876"/>
                  </a:lnTo>
                  <a:lnTo>
                    <a:pt x="8839499" y="182849"/>
                  </a:lnTo>
                  <a:lnTo>
                    <a:pt x="8832968" y="231458"/>
                  </a:lnTo>
                  <a:lnTo>
                    <a:pt x="8814535" y="275137"/>
                  </a:lnTo>
                  <a:lnTo>
                    <a:pt x="8785944" y="312144"/>
                  </a:lnTo>
                  <a:lnTo>
                    <a:pt x="8748937" y="340735"/>
                  </a:lnTo>
                  <a:lnTo>
                    <a:pt x="8705258" y="359168"/>
                  </a:lnTo>
                  <a:lnTo>
                    <a:pt x="8656649" y="365699"/>
                  </a:lnTo>
                  <a:close/>
                </a:path>
              </a:pathLst>
            </a:custGeom>
            <a:solidFill>
              <a:srgbClr val="D4E3E4"/>
            </a:solidFill>
          </p:spPr>
          <p:txBody>
            <a:bodyPr wrap="square" lIns="0" tIns="0" rIns="0" bIns="0" rtlCol="0"/>
            <a:lstStyle/>
            <a:p>
              <a:pPr defTabSz="1219170"/>
              <a:endParaRPr sz="2400" kern="0">
                <a:solidFill>
                  <a:sysClr val="windowText" lastClr="000000"/>
                </a:solidFill>
              </a:endParaRPr>
            </a:p>
          </p:txBody>
        </p:sp>
        <p:sp>
          <p:nvSpPr>
            <p:cNvPr id="4" name="object 4"/>
            <p:cNvSpPr/>
            <p:nvPr/>
          </p:nvSpPr>
          <p:spPr>
            <a:xfrm>
              <a:off x="8626199" y="4657299"/>
              <a:ext cx="365760" cy="365760"/>
            </a:xfrm>
            <a:custGeom>
              <a:avLst/>
              <a:gdLst/>
              <a:ahLst/>
              <a:cxnLst/>
              <a:rect l="l" t="t" r="r" b="b"/>
              <a:pathLst>
                <a:path w="365759" h="365760">
                  <a:moveTo>
                    <a:pt x="182849" y="365699"/>
                  </a:moveTo>
                  <a:lnTo>
                    <a:pt x="134241" y="359168"/>
                  </a:lnTo>
                  <a:lnTo>
                    <a:pt x="90562" y="340735"/>
                  </a:lnTo>
                  <a:lnTo>
                    <a:pt x="53555" y="312144"/>
                  </a:lnTo>
                  <a:lnTo>
                    <a:pt x="24964" y="275137"/>
                  </a:lnTo>
                  <a:lnTo>
                    <a:pt x="6531" y="231458"/>
                  </a:lnTo>
                  <a:lnTo>
                    <a:pt x="0" y="182849"/>
                  </a:lnTo>
                  <a:lnTo>
                    <a:pt x="6531" y="134241"/>
                  </a:lnTo>
                  <a:lnTo>
                    <a:pt x="24964" y="90562"/>
                  </a:lnTo>
                  <a:lnTo>
                    <a:pt x="53555" y="53555"/>
                  </a:lnTo>
                  <a:lnTo>
                    <a:pt x="90562" y="24964"/>
                  </a:lnTo>
                  <a:lnTo>
                    <a:pt x="134241" y="6531"/>
                  </a:lnTo>
                  <a:lnTo>
                    <a:pt x="182849" y="0"/>
                  </a:lnTo>
                  <a:lnTo>
                    <a:pt x="218688" y="3545"/>
                  </a:lnTo>
                  <a:lnTo>
                    <a:pt x="284295" y="30720"/>
                  </a:lnTo>
                  <a:lnTo>
                    <a:pt x="334978" y="81404"/>
                  </a:lnTo>
                  <a:lnTo>
                    <a:pt x="362154" y="147011"/>
                  </a:lnTo>
                  <a:lnTo>
                    <a:pt x="365699" y="182849"/>
                  </a:lnTo>
                  <a:lnTo>
                    <a:pt x="359168" y="231458"/>
                  </a:lnTo>
                  <a:lnTo>
                    <a:pt x="340735" y="275137"/>
                  </a:lnTo>
                  <a:lnTo>
                    <a:pt x="312144" y="312144"/>
                  </a:lnTo>
                  <a:lnTo>
                    <a:pt x="275137" y="340735"/>
                  </a:lnTo>
                  <a:lnTo>
                    <a:pt x="231458" y="359168"/>
                  </a:lnTo>
                  <a:lnTo>
                    <a:pt x="182849" y="365699"/>
                  </a:lnTo>
                  <a:close/>
                </a:path>
              </a:pathLst>
            </a:custGeom>
            <a:solidFill>
              <a:srgbClr val="BBCBCE"/>
            </a:solidFill>
          </p:spPr>
          <p:txBody>
            <a:bodyPr wrap="square" lIns="0" tIns="0" rIns="0" bIns="0" rtlCol="0"/>
            <a:lstStyle/>
            <a:p>
              <a:pPr defTabSz="1219170"/>
              <a:endParaRPr sz="2400" kern="0">
                <a:solidFill>
                  <a:sysClr val="windowText" lastClr="000000"/>
                </a:solidFill>
              </a:endParaRPr>
            </a:p>
          </p:txBody>
        </p:sp>
        <p:pic>
          <p:nvPicPr>
            <p:cNvPr id="5" name="object 5"/>
            <p:cNvPicPr/>
            <p:nvPr/>
          </p:nvPicPr>
          <p:blipFill>
            <a:blip r:embed="rId2" cstate="print"/>
            <a:stretch>
              <a:fillRect/>
            </a:stretch>
          </p:blipFill>
          <p:spPr>
            <a:xfrm>
              <a:off x="311700" y="4721154"/>
              <a:ext cx="640078" cy="227920"/>
            </a:xfrm>
            <a:prstGeom prst="rect">
              <a:avLst/>
            </a:prstGeom>
          </p:spPr>
        </p:pic>
        <p:pic>
          <p:nvPicPr>
            <p:cNvPr id="6" name="object 6"/>
            <p:cNvPicPr/>
            <p:nvPr/>
          </p:nvPicPr>
          <p:blipFill>
            <a:blip r:embed="rId3" cstate="print"/>
            <a:stretch>
              <a:fillRect/>
            </a:stretch>
          </p:blipFill>
          <p:spPr>
            <a:xfrm>
              <a:off x="4261425" y="0"/>
              <a:ext cx="4882574" cy="5143501"/>
            </a:xfrm>
            <a:prstGeom prst="rect">
              <a:avLst/>
            </a:prstGeom>
          </p:spPr>
        </p:pic>
      </p:grpSp>
      <p:sp>
        <p:nvSpPr>
          <p:cNvPr id="8" name="object 8">
            <a:extLst>
              <a:ext uri="{C183D7F6-B498-43B3-948B-1728B52AA6E4}">
                <adec:decorative xmlns:adec="http://schemas.microsoft.com/office/drawing/2017/decorative" val="1"/>
              </a:ext>
            </a:extLst>
          </p:cNvPr>
          <p:cNvSpPr txBox="1"/>
          <p:nvPr/>
        </p:nvSpPr>
        <p:spPr>
          <a:xfrm>
            <a:off x="9521313" y="6350240"/>
            <a:ext cx="2275840" cy="179793"/>
          </a:xfrm>
          <a:prstGeom prst="rect">
            <a:avLst/>
          </a:prstGeom>
        </p:spPr>
        <p:txBody>
          <a:bodyPr vert="horz" wrap="square" lIns="0" tIns="0" rIns="0" bIns="0" rtlCol="0">
            <a:spAutoFit/>
          </a:bodyPr>
          <a:lstStyle/>
          <a:p>
            <a:pPr marL="2540" defTabSz="1219170">
              <a:lnSpc>
                <a:spcPts val="1353"/>
              </a:lnSpc>
              <a:tabLst>
                <a:tab pos="2172492" algn="l"/>
              </a:tabLst>
            </a:pPr>
            <a:r>
              <a:rPr sz="667" kern="0" spc="-27">
                <a:solidFill>
                  <a:srgbClr val="00293C"/>
                </a:solidFill>
                <a:latin typeface="Century Gothic"/>
                <a:cs typeface="Century Gothic"/>
              </a:rPr>
              <a:t>©</a:t>
            </a:r>
            <a:r>
              <a:rPr sz="667" kern="0" spc="80">
                <a:solidFill>
                  <a:srgbClr val="00293C"/>
                </a:solidFill>
                <a:latin typeface="Century Gothic"/>
                <a:cs typeface="Century Gothic"/>
              </a:rPr>
              <a:t> </a:t>
            </a:r>
            <a:r>
              <a:rPr sz="667" kern="0" spc="-33">
                <a:solidFill>
                  <a:srgbClr val="00293C"/>
                </a:solidFill>
                <a:latin typeface="Century Gothic"/>
                <a:cs typeface="Century Gothic"/>
              </a:rPr>
              <a:t>20265</a:t>
            </a:r>
            <a:r>
              <a:rPr sz="667" kern="0" spc="80">
                <a:solidFill>
                  <a:srgbClr val="00293C"/>
                </a:solidFill>
                <a:latin typeface="Century Gothic"/>
                <a:cs typeface="Century Gothic"/>
              </a:rPr>
              <a:t> </a:t>
            </a:r>
            <a:r>
              <a:rPr sz="667" kern="0">
                <a:solidFill>
                  <a:srgbClr val="00293C"/>
                </a:solidFill>
                <a:latin typeface="Century Gothic"/>
                <a:cs typeface="Century Gothic"/>
              </a:rPr>
              <a:t>KnowBe4,</a:t>
            </a:r>
            <a:r>
              <a:rPr sz="667" kern="0" spc="80">
                <a:solidFill>
                  <a:srgbClr val="00293C"/>
                </a:solidFill>
                <a:latin typeface="Century Gothic"/>
                <a:cs typeface="Century Gothic"/>
              </a:rPr>
              <a:t> </a:t>
            </a:r>
            <a:r>
              <a:rPr sz="667" kern="0">
                <a:solidFill>
                  <a:srgbClr val="00293C"/>
                </a:solidFill>
                <a:latin typeface="Century Gothic"/>
                <a:cs typeface="Century Gothic"/>
              </a:rPr>
              <a:t>Inc.</a:t>
            </a:r>
            <a:r>
              <a:rPr sz="667" kern="0" spc="80">
                <a:solidFill>
                  <a:srgbClr val="00293C"/>
                </a:solidFill>
                <a:latin typeface="Century Gothic"/>
                <a:cs typeface="Century Gothic"/>
              </a:rPr>
              <a:t> </a:t>
            </a:r>
            <a:r>
              <a:rPr sz="667" kern="0">
                <a:solidFill>
                  <a:srgbClr val="00293C"/>
                </a:solidFill>
                <a:latin typeface="Century Gothic"/>
                <a:cs typeface="Century Gothic"/>
              </a:rPr>
              <a:t>All</a:t>
            </a:r>
            <a:r>
              <a:rPr sz="667" kern="0" spc="87">
                <a:solidFill>
                  <a:srgbClr val="00293C"/>
                </a:solidFill>
                <a:latin typeface="Century Gothic"/>
                <a:cs typeface="Century Gothic"/>
              </a:rPr>
              <a:t> </a:t>
            </a:r>
            <a:r>
              <a:rPr sz="667" kern="0">
                <a:solidFill>
                  <a:srgbClr val="00293C"/>
                </a:solidFill>
                <a:latin typeface="Century Gothic"/>
                <a:cs typeface="Century Gothic"/>
              </a:rPr>
              <a:t>rights</a:t>
            </a:r>
            <a:r>
              <a:rPr sz="667" kern="0" spc="80">
                <a:solidFill>
                  <a:srgbClr val="00293C"/>
                </a:solidFill>
                <a:latin typeface="Century Gothic"/>
                <a:cs typeface="Century Gothic"/>
              </a:rPr>
              <a:t> </a:t>
            </a:r>
            <a:r>
              <a:rPr sz="667" kern="0" spc="-13">
                <a:solidFill>
                  <a:srgbClr val="00293C"/>
                </a:solidFill>
                <a:latin typeface="Century Gothic"/>
                <a:cs typeface="Century Gothic"/>
              </a:rPr>
              <a:t>reserved.</a:t>
            </a:r>
            <a:r>
              <a:rPr sz="667" kern="0">
                <a:solidFill>
                  <a:srgbClr val="00293C"/>
                </a:solidFill>
                <a:latin typeface="Century Gothic"/>
                <a:cs typeface="Century Gothic"/>
              </a:rPr>
              <a:t>	</a:t>
            </a:r>
            <a:r>
              <a:rPr sz="2000" b="1" kern="0" spc="80" baseline="-8333">
                <a:solidFill>
                  <a:srgbClr val="00293C"/>
                </a:solidFill>
                <a:latin typeface="Calibri"/>
                <a:cs typeface="Calibri"/>
              </a:rPr>
              <a:t>7</a:t>
            </a:r>
            <a:endParaRPr sz="2000" kern="0" baseline="-8333">
              <a:solidFill>
                <a:sysClr val="windowText" lastClr="000000"/>
              </a:solidFill>
              <a:latin typeface="Calibri"/>
              <a:cs typeface="Calibri"/>
            </a:endParaRPr>
          </a:p>
        </p:txBody>
      </p:sp>
      <p:pic>
        <p:nvPicPr>
          <p:cNvPr id="9" name="object 9">
            <a:extLst>
              <a:ext uri="{C183D7F6-B498-43B3-948B-1728B52AA6E4}">
                <adec:decorative xmlns:adec="http://schemas.microsoft.com/office/drawing/2017/decorative" val="1"/>
              </a:ext>
            </a:extLst>
          </p:cNvPr>
          <p:cNvPicPr/>
          <p:nvPr/>
        </p:nvPicPr>
        <p:blipFill>
          <a:blip r:embed="rId4" cstate="print"/>
          <a:stretch>
            <a:fillRect/>
          </a:stretch>
        </p:blipFill>
        <p:spPr>
          <a:xfrm>
            <a:off x="6933434" y="0"/>
            <a:ext cx="5258565" cy="6858000"/>
          </a:xfrm>
          <a:prstGeom prst="rect">
            <a:avLst/>
          </a:prstGeom>
        </p:spPr>
      </p:pic>
    </p:spTree>
  </p:cSld>
  <p:clrMapOvr>
    <a:masterClrMapping/>
  </p:clrMapOvr>
</p:sld>
</file>

<file path=ppt/theme/theme1.xml><?xml version="1.0" encoding="utf-8"?>
<a:theme xmlns:a="http://schemas.openxmlformats.org/drawingml/2006/main" name="6_Tenable Ignite Theme">
  <a:themeElements>
    <a:clrScheme name="Tenable 1">
      <a:dk1>
        <a:srgbClr val="435363"/>
      </a:dk1>
      <a:lt1>
        <a:srgbClr val="FFFFFF"/>
      </a:lt1>
      <a:dk2>
        <a:srgbClr val="000000"/>
      </a:dk2>
      <a:lt2>
        <a:srgbClr val="DBD9D6"/>
      </a:lt2>
      <a:accent1>
        <a:srgbClr val="16A3B2"/>
      </a:accent1>
      <a:accent2>
        <a:srgbClr val="435363"/>
      </a:accent2>
      <a:accent3>
        <a:srgbClr val="246D89"/>
      </a:accent3>
      <a:accent4>
        <a:srgbClr val="6C7F8F"/>
      </a:accent4>
      <a:accent5>
        <a:srgbClr val="E24301"/>
      </a:accent5>
      <a:accent6>
        <a:srgbClr val="006FD5"/>
      </a:accent6>
      <a:hlink>
        <a:srgbClr val="00A5B5"/>
      </a:hlink>
      <a:folHlink>
        <a:srgbClr val="435363"/>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chemeClr val="accent1"/>
          </a:solidFill>
        </a:ln>
      </a:spPr>
      <a:bodyPr numCol="1"/>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enable Template" id="{EE626C9E-31ED-4A13-B9CF-69310A024F0D}" vid="{0C577D3A-D540-4F12-870B-88664108F33C}"/>
    </a:ext>
  </a:extLst>
</a:theme>
</file>

<file path=ppt/theme/theme10.xml><?xml version="1.0" encoding="utf-8"?>
<a:theme xmlns:a="http://schemas.openxmlformats.org/drawingml/2006/main" name="Light Background">
  <a:themeElements>
    <a:clrScheme name="SAIC 2025">
      <a:dk1>
        <a:sysClr val="windowText" lastClr="000000"/>
      </a:dk1>
      <a:lt1>
        <a:sysClr val="window" lastClr="FFFFFF"/>
      </a:lt1>
      <a:dk2>
        <a:srgbClr val="11294C"/>
      </a:dk2>
      <a:lt2>
        <a:srgbClr val="FFFFFF"/>
      </a:lt2>
      <a:accent1>
        <a:srgbClr val="F15F22"/>
      </a:accent1>
      <a:accent2>
        <a:srgbClr val="0053A5"/>
      </a:accent2>
      <a:accent3>
        <a:srgbClr val="0096D6"/>
      </a:accent3>
      <a:accent4>
        <a:srgbClr val="FDB913"/>
      </a:accent4>
      <a:accent5>
        <a:srgbClr val="00B192"/>
      </a:accent5>
      <a:accent6>
        <a:srgbClr val="4D5055"/>
      </a:accent6>
      <a:hlink>
        <a:srgbClr val="0053A5"/>
      </a:hlink>
      <a:folHlink>
        <a:srgbClr val="0096D6"/>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  Read-Only" id="{B4491C06-6A0C-498F-B5A5-C22EE3EBA503}" vid="{CA4D4AE3-C565-4E6D-97B8-21424487469E}"/>
    </a:ext>
  </a:extLst>
</a:theme>
</file>

<file path=ppt/theme/theme11.xml><?xml version="1.0" encoding="utf-8"?>
<a:theme xmlns:a="http://schemas.openxmlformats.org/drawingml/2006/main" name="Dark Background">
  <a:themeElements>
    <a:clrScheme name="SAIC 2025">
      <a:dk1>
        <a:sysClr val="windowText" lastClr="000000"/>
      </a:dk1>
      <a:lt1>
        <a:sysClr val="window" lastClr="FFFFFF"/>
      </a:lt1>
      <a:dk2>
        <a:srgbClr val="11294C"/>
      </a:dk2>
      <a:lt2>
        <a:srgbClr val="FFFFFF"/>
      </a:lt2>
      <a:accent1>
        <a:srgbClr val="F15F22"/>
      </a:accent1>
      <a:accent2>
        <a:srgbClr val="144EA2"/>
      </a:accent2>
      <a:accent3>
        <a:srgbClr val="1D93D3"/>
      </a:accent3>
      <a:accent4>
        <a:srgbClr val="FFBD35"/>
      </a:accent4>
      <a:accent5>
        <a:srgbClr val="27B697"/>
      </a:accent5>
      <a:accent6>
        <a:srgbClr val="4D5055"/>
      </a:accent6>
      <a:hlink>
        <a:srgbClr val="144EA2"/>
      </a:hlink>
      <a:folHlink>
        <a:srgbClr val="1D93D3"/>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  Read-Only" id="{B4491C06-6A0C-498F-B5A5-C22EE3EBA503}" vid="{2CAE14FB-AB6D-4420-BCC9-66B327EDF571}"/>
    </a:ext>
  </a:extLst>
</a:theme>
</file>

<file path=ppt/theme/theme12.xml><?xml version="1.0" encoding="utf-8"?>
<a:theme xmlns:a="http://schemas.openxmlformats.org/drawingml/2006/main" name="Cover and Divider">
  <a:themeElements>
    <a:clrScheme name="SAIC 2025">
      <a:dk1>
        <a:sysClr val="windowText" lastClr="000000"/>
      </a:dk1>
      <a:lt1>
        <a:sysClr val="window" lastClr="FFFFFF"/>
      </a:lt1>
      <a:dk2>
        <a:srgbClr val="11294C"/>
      </a:dk2>
      <a:lt2>
        <a:srgbClr val="FFFFFF"/>
      </a:lt2>
      <a:accent1>
        <a:srgbClr val="F15F22"/>
      </a:accent1>
      <a:accent2>
        <a:srgbClr val="0053A5"/>
      </a:accent2>
      <a:accent3>
        <a:srgbClr val="1D93D3"/>
      </a:accent3>
      <a:accent4>
        <a:srgbClr val="FFBD35"/>
      </a:accent4>
      <a:accent5>
        <a:srgbClr val="27B697"/>
      </a:accent5>
      <a:accent6>
        <a:srgbClr val="4D5055"/>
      </a:accent6>
      <a:hlink>
        <a:srgbClr val="0053A5"/>
      </a:hlink>
      <a:folHlink>
        <a:srgbClr val="1D93D3"/>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  Read-Only" id="{B4491C06-6A0C-498F-B5A5-C22EE3EBA503}" vid="{1FB5CFA6-FCA0-42A1-8225-062585835BAB}"/>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6"/>
        </a:solidFill>
        <a:ln w="12700">
          <a:noFill/>
        </a:ln>
        <a:effectLst/>
      </a:spPr>
      <a:bodyPr rtlCol="0" anchor="ctr"/>
      <a:lstStyle>
        <a:defPPr algn="ctr">
          <a:defRPr/>
        </a:defPPr>
      </a:lstStyle>
      <a:style>
        <a:lnRef idx="2">
          <a:schemeClr val="accent1"/>
        </a:lnRef>
        <a:fillRef idx="0">
          <a:schemeClr val="accent1"/>
        </a:fillRef>
        <a:effectRef idx="1">
          <a:schemeClr val="accent1"/>
        </a:effectRef>
        <a:fontRef idx="minor">
          <a:schemeClr val="tx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VITA colors">
      <a:dk1>
        <a:srgbClr val="414041"/>
      </a:dk1>
      <a:lt1>
        <a:srgbClr val="FFFFFF"/>
      </a:lt1>
      <a:dk2>
        <a:srgbClr val="003E4C"/>
      </a:dk2>
      <a:lt2>
        <a:srgbClr val="F3F3F3"/>
      </a:lt2>
      <a:accent1>
        <a:srgbClr val="005E6E"/>
      </a:accent1>
      <a:accent2>
        <a:srgbClr val="91D8AE"/>
      </a:accent2>
      <a:accent3>
        <a:srgbClr val="920075"/>
      </a:accent3>
      <a:accent4>
        <a:srgbClr val="FCD350"/>
      </a:accent4>
      <a:accent5>
        <a:srgbClr val="B3E3C3"/>
      </a:accent5>
      <a:accent6>
        <a:srgbClr val="B5679B"/>
      </a:accent6>
      <a:hlink>
        <a:srgbClr val="28798E"/>
      </a:hlink>
      <a:folHlink>
        <a:srgbClr val="B367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853fc23-683a-4e3a-9aad-db351676e340">
      <Terms xmlns="http://schemas.microsoft.com/office/infopath/2007/PartnerControls"/>
    </lcf76f155ced4ddcb4097134ff3c332f>
    <Assigned xmlns="6853fc23-683a-4e3a-9aad-db351676e340">
      <UserInfo>
        <DisplayName/>
        <AccountId xsi:nil="true"/>
        <AccountType/>
      </UserInfo>
    </Assigned>
    <TaxCatchAll xmlns="55189681-0511-4fd4-92c1-48b020ced7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3E7E932FAA08A4B8F5C48ABB8BA4B3C" ma:contentTypeVersion="16" ma:contentTypeDescription="Create a new document." ma:contentTypeScope="" ma:versionID="aecb01048558af368c0d659a63e278b4">
  <xsd:schema xmlns:xsd="http://www.w3.org/2001/XMLSchema" xmlns:xs="http://www.w3.org/2001/XMLSchema" xmlns:p="http://schemas.microsoft.com/office/2006/metadata/properties" xmlns:ns2="6853fc23-683a-4e3a-9aad-db351676e340" xmlns:ns3="55189681-0511-4fd4-92c1-48b020ced7c2" targetNamespace="http://schemas.microsoft.com/office/2006/metadata/properties" ma:root="true" ma:fieldsID="0e9ed4a6398ed4527eb06ab5f114f68b" ns2:_="" ns3:_="">
    <xsd:import namespace="6853fc23-683a-4e3a-9aad-db351676e340"/>
    <xsd:import namespace="55189681-0511-4fd4-92c1-48b020ced7c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Assigned"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53fc23-683a-4e3a-9aad-db351676e3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Assigned" ma:index="15" nillable="true" ma:displayName="Assigned" ma:description="Name of Person who is working on the review" ma:format="Dropdown" ma:list="UserInfo" ma:SharePointGroup="0" ma:internalName="Assigne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0920e099-540f-4e49-b54d-0e500676ccf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189681-0511-4fd4-92c1-48b020ced7c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bd7f862c-9a84-4340-840e-781e6a55163e}" ma:internalName="TaxCatchAll" ma:showField="CatchAllData" ma:web="55189681-0511-4fd4-92c1-48b020ced7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3180A3-8B3F-4013-938D-527AB89A3C9E}">
  <ds:schemaRefs>
    <ds:schemaRef ds:uri="http://purl.org/dc/dcmitype/"/>
    <ds:schemaRef ds:uri="http://schemas.microsoft.com/office/infopath/2007/PartnerControls"/>
    <ds:schemaRef ds:uri="http://www.w3.org/XML/1998/namespace"/>
    <ds:schemaRef ds:uri="http://schemas.openxmlformats.org/package/2006/metadata/core-properties"/>
    <ds:schemaRef ds:uri="http://schemas.microsoft.com/office/2006/documentManagement/types"/>
    <ds:schemaRef ds:uri="6853fc23-683a-4e3a-9aad-db351676e340"/>
    <ds:schemaRef ds:uri="55189681-0511-4fd4-92c1-48b020ced7c2"/>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A0772BF9-D4C7-46D1-B283-FADFE28F3212}">
  <ds:schemaRefs>
    <ds:schemaRef ds:uri="55189681-0511-4fd4-92c1-48b020ced7c2"/>
    <ds:schemaRef ds:uri="6853fc23-683a-4e3a-9aad-db351676e3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78E282F-4777-4A2E-9407-A14F55647C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TotalTime>
  <Words>5791</Words>
  <Application>Microsoft Office PowerPoint</Application>
  <PresentationFormat>Widescreen</PresentationFormat>
  <Paragraphs>833</Paragraphs>
  <Slides>84</Slides>
  <Notes>15</Notes>
  <HiddenSlides>1</HiddenSlides>
  <MMClips>0</MMClips>
  <ScaleCrop>false</ScaleCrop>
  <HeadingPairs>
    <vt:vector size="6" baseType="variant">
      <vt:variant>
        <vt:lpstr>Fonts Used</vt:lpstr>
      </vt:variant>
      <vt:variant>
        <vt:i4>19</vt:i4>
      </vt:variant>
      <vt:variant>
        <vt:lpstr>Theme</vt:lpstr>
      </vt:variant>
      <vt:variant>
        <vt:i4>12</vt:i4>
      </vt:variant>
      <vt:variant>
        <vt:lpstr>Slide Titles</vt:lpstr>
      </vt:variant>
      <vt:variant>
        <vt:i4>84</vt:i4>
      </vt:variant>
    </vt:vector>
  </HeadingPairs>
  <TitlesOfParts>
    <vt:vector size="115" baseType="lpstr">
      <vt:lpstr>Aptos</vt:lpstr>
      <vt:lpstr>Aptos Display</vt:lpstr>
      <vt:lpstr>Arial</vt:lpstr>
      <vt:lpstr>Calibri</vt:lpstr>
      <vt:lpstr>Century Gothic</vt:lpstr>
      <vt:lpstr>Gill Sans MT</vt:lpstr>
      <vt:lpstr>Gill Sans Nova Book</vt:lpstr>
      <vt:lpstr>Haas Grot Disp 55 Roman</vt:lpstr>
      <vt:lpstr>Haas Grot Disp 75 Bold</vt:lpstr>
      <vt:lpstr>Helvetica</vt:lpstr>
      <vt:lpstr>Rajdhani</vt:lpstr>
      <vt:lpstr>Rajdhani SemiBold</vt:lpstr>
      <vt:lpstr>roboto</vt:lpstr>
      <vt:lpstr>roboto</vt:lpstr>
      <vt:lpstr>Roboto Light</vt:lpstr>
      <vt:lpstr>Roboto Medium</vt:lpstr>
      <vt:lpstr>Times New Roman</vt:lpstr>
      <vt:lpstr>Verdana</vt:lpstr>
      <vt:lpstr>Wingdings</vt:lpstr>
      <vt:lpstr>6_Tenable Ignite Theme</vt:lpstr>
      <vt:lpstr>CrowdStrike 2020 - Dark</vt:lpstr>
      <vt:lpstr>Office Theme</vt:lpstr>
      <vt:lpstr>Office Theme</vt:lpstr>
      <vt:lpstr>1_Office Theme</vt:lpstr>
      <vt:lpstr>2_Office Theme</vt:lpstr>
      <vt:lpstr>3_Office Theme</vt:lpstr>
      <vt:lpstr>5_Office Theme</vt:lpstr>
      <vt:lpstr>6_Office Theme</vt:lpstr>
      <vt:lpstr>Light Background</vt:lpstr>
      <vt:lpstr>Dark Background</vt:lpstr>
      <vt:lpstr>Cover and Divider</vt:lpstr>
      <vt:lpstr>Welcome to the January 7, 2026  ISOAG Meeting</vt:lpstr>
      <vt:lpstr>   Agenda                                            Presenter</vt:lpstr>
      <vt:lpstr>Virginia Information Technologies Agency Jan 2026 ISOAG Meeting</vt:lpstr>
      <vt:lpstr>Agenda</vt:lpstr>
      <vt:lpstr>Introductions Meet your KnowBe4 advisors</vt:lpstr>
      <vt:lpstr>Introductions</vt:lpstr>
      <vt:lpstr>Meet Your KnowBe4 Team</vt:lpstr>
      <vt:lpstr>KnowBe4 Partnership Overview</vt:lpstr>
      <vt:lpstr>We are in this together</vt:lpstr>
      <vt:lpstr>What your subscription offers</vt:lpstr>
      <vt:lpstr>Diamond Level</vt:lpstr>
      <vt:lpstr>Compliance Plus</vt:lpstr>
      <vt:lpstr>Newsletters</vt:lpstr>
      <vt:lpstr>Targeted Training</vt:lpstr>
      <vt:lpstr>Training in your Environment</vt:lpstr>
      <vt:lpstr>Strategic Outlook For Leadership</vt:lpstr>
      <vt:lpstr>Security Awareness Proﬁciency Assessment</vt:lpstr>
      <vt:lpstr>Assessment and Benchmarking</vt:lpstr>
      <vt:lpstr>Security Culture Survey</vt:lpstr>
      <vt:lpstr>Expansion</vt:lpstr>
      <vt:lpstr>One Platform for Human Risk Management</vt:lpstr>
      <vt:lpstr>Resources</vt:lpstr>
      <vt:lpstr>Universal Security Ecosystem</vt:lpstr>
      <vt:lpstr>What is The Inside Man?</vt:lpstr>
      <vt:lpstr>Program Maturity Assessment Tool Created by security culture expert Perry Carpenter, the PMA offers a structured, practical self-assessment framework focused on Human Risk Management (HRM).</vt:lpstr>
      <vt:lpstr>KnowBe4 Home Course</vt:lpstr>
      <vt:lpstr>KnowBe4 Academy!</vt:lpstr>
      <vt:lpstr>Knowbe4 Conference KB4-CON 2026</vt:lpstr>
      <vt:lpstr>Create a Cyber Champions Program</vt:lpstr>
      <vt:lpstr>Security Culture Maturity Model - What is it?</vt:lpstr>
      <vt:lpstr>Security Culture Maturity</vt:lpstr>
      <vt:lpstr>KnowBe4 Community The KnowBe4 Community is a private online user community designed for you to connect, share knowledge, and collaborate on new ideas.</vt:lpstr>
      <vt:lpstr>Gamiﬁcation</vt:lpstr>
      <vt:lpstr>Phishing by Industry Benchmarking 2025 The median time to click on a malicious link in a phishing email is just 21 seconds.</vt:lpstr>
      <vt:lpstr>Thank you for your partnership!</vt:lpstr>
      <vt:lpstr>2025 COV SIRT Tabletop Exercise</vt:lpstr>
      <vt:lpstr>Table of Contents/ Agenda</vt:lpstr>
      <vt:lpstr>Introduction</vt:lpstr>
      <vt:lpstr>MSI SIRT Overview</vt:lpstr>
      <vt:lpstr>2025 Exercise Overview</vt:lpstr>
      <vt:lpstr>2025 Exercise Summary</vt:lpstr>
      <vt:lpstr>2025 Exercise Summary</vt:lpstr>
      <vt:lpstr>2025 Exercise Summary</vt:lpstr>
      <vt:lpstr>2025 Exercise Summary</vt:lpstr>
      <vt:lpstr>Plans for 2026</vt:lpstr>
      <vt:lpstr>Plans for 2026</vt:lpstr>
      <vt:lpstr>2026 Server operating system (OS) refresh</vt:lpstr>
      <vt:lpstr>Discussion today</vt:lpstr>
      <vt:lpstr>COV server upgrade progress</vt:lpstr>
      <vt:lpstr>VITA Enterprise Architecture Roadmap Support Durations </vt:lpstr>
      <vt:lpstr>OS Upgrade “Gap Year” and Upgrade Relief Opportunity</vt:lpstr>
      <vt:lpstr>Upgrade choices for 2026</vt:lpstr>
      <vt:lpstr>Windows and Linux upgrade project in 2026</vt:lpstr>
      <vt:lpstr>Microsoft OS support</vt:lpstr>
      <vt:lpstr>Linux-based OS support</vt:lpstr>
      <vt:lpstr>Big News!  Microsoft Server 2025 &amp; RHEL/OL 10 Release </vt:lpstr>
      <vt:lpstr>Extended Security Updates</vt:lpstr>
      <vt:lpstr>Refresh project initiation</vt:lpstr>
      <vt:lpstr>Types of OS Upgrades</vt:lpstr>
      <vt:lpstr>Questions?</vt:lpstr>
      <vt:lpstr>VITA Enterprise Architecture Roadmap &amp; Linux Support Durations </vt:lpstr>
      <vt:lpstr>Oracle / Linux support policy</vt:lpstr>
      <vt:lpstr>VITA Enterprise Architecture Roadmap &amp; MS Support Durations </vt:lpstr>
      <vt:lpstr>Okta SMS (text) and voice disablement</vt:lpstr>
      <vt:lpstr>Agenda</vt:lpstr>
      <vt:lpstr>Status of disablement</vt:lpstr>
      <vt:lpstr>Scheduling agency disablement </vt:lpstr>
      <vt:lpstr>Available resources</vt:lpstr>
      <vt:lpstr>Next steps - External users </vt:lpstr>
      <vt:lpstr>Questions?</vt:lpstr>
      <vt:lpstr>NCSR</vt:lpstr>
      <vt:lpstr>NCSR Self-Assessment</vt:lpstr>
      <vt:lpstr>Screenshots, record creation</vt:lpstr>
      <vt:lpstr>Announcements</vt:lpstr>
      <vt:lpstr>Top 5 Vulnerabilities  </vt:lpstr>
      <vt:lpstr>Deliverables &amp; dates for audit and risk compliance</vt:lpstr>
      <vt:lpstr>Virginia Cyber Security Partnership (VCSP)</vt:lpstr>
      <vt:lpstr>Upcoming Events</vt:lpstr>
      <vt:lpstr>Upcoming Governance Office Hours</vt:lpstr>
      <vt:lpstr>CyberConVA – February 12, 2026</vt:lpstr>
      <vt:lpstr>IS Orientation</vt:lpstr>
      <vt:lpstr>Service Tower SOC Report Review Sessions</vt:lpstr>
      <vt:lpstr>Public Sector Network:  Government Innovation Showcase Virginia</vt:lpstr>
      <vt:lpstr>  MEETING     ADJOURNED</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June 1, 2022  ISOAG MEETING</dc:title>
  <dc:creator>Harris-Cunningham, Bertina (VITA)</dc:creator>
  <cp:lastModifiedBy>Opolski, Johanna (VITA)</cp:lastModifiedBy>
  <cp:revision>2</cp:revision>
  <dcterms:created xsi:type="dcterms:W3CDTF">2022-05-31T17:21:45Z</dcterms:created>
  <dcterms:modified xsi:type="dcterms:W3CDTF">2026-01-13T16:52:08Z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0x01010033E7E932FAA08A4B8F5C48ABB8BA4B3C</vt:lpwstr>
  </property>
  <property fmtid="{D5CDD505-2E9C-101B-9397-08002B2CF9AE}" pid="3" name="MediaServiceImageTags">
    <vt:lpwstr/>
  </property>
</Properties>
</file>