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76" r:id="rId8"/>
    <p:sldMasterId id="2147483799" r:id="rId9"/>
    <p:sldMasterId id="2147483813" r:id="rId10"/>
    <p:sldMasterId id="2147483836" r:id="rId11"/>
    <p:sldMasterId id="2147483851" r:id="rId12"/>
    <p:sldMasterId id="2147483856" r:id="rId13"/>
    <p:sldMasterId id="2147483869" r:id="rId14"/>
    <p:sldMasterId id="2147483883" r:id="rId15"/>
    <p:sldMasterId id="2147483895" r:id="rId16"/>
  </p:sldMasterIdLst>
  <p:notesMasterIdLst>
    <p:notesMasterId r:id="rId84"/>
  </p:notesMasterIdLst>
  <p:sldIdLst>
    <p:sldId id="268" r:id="rId17"/>
    <p:sldId id="422" r:id="rId18"/>
    <p:sldId id="269" r:id="rId19"/>
    <p:sldId id="271" r:id="rId20"/>
    <p:sldId id="550144040" r:id="rId21"/>
    <p:sldId id="550144041" r:id="rId22"/>
    <p:sldId id="550144042" r:id="rId23"/>
    <p:sldId id="263" r:id="rId24"/>
    <p:sldId id="265" r:id="rId25"/>
    <p:sldId id="550144043" r:id="rId26"/>
    <p:sldId id="270" r:id="rId27"/>
    <p:sldId id="272" r:id="rId28"/>
    <p:sldId id="550144044" r:id="rId29"/>
    <p:sldId id="276" r:id="rId30"/>
    <p:sldId id="550144045" r:id="rId31"/>
    <p:sldId id="280" r:id="rId32"/>
    <p:sldId id="282" r:id="rId33"/>
    <p:sldId id="550144046" r:id="rId34"/>
    <p:sldId id="256" r:id="rId35"/>
    <p:sldId id="4188" r:id="rId36"/>
    <p:sldId id="285" r:id="rId37"/>
    <p:sldId id="300" r:id="rId38"/>
    <p:sldId id="301" r:id="rId39"/>
    <p:sldId id="302" r:id="rId40"/>
    <p:sldId id="278" r:id="rId41"/>
    <p:sldId id="261" r:id="rId42"/>
    <p:sldId id="4189" r:id="rId43"/>
    <p:sldId id="308" r:id="rId44"/>
    <p:sldId id="287" r:id="rId45"/>
    <p:sldId id="304" r:id="rId46"/>
    <p:sldId id="309" r:id="rId47"/>
    <p:sldId id="303" r:id="rId48"/>
    <p:sldId id="306" r:id="rId49"/>
    <p:sldId id="274" r:id="rId50"/>
    <p:sldId id="297" r:id="rId51"/>
    <p:sldId id="298" r:id="rId52"/>
    <p:sldId id="305" r:id="rId53"/>
    <p:sldId id="310" r:id="rId54"/>
    <p:sldId id="259" r:id="rId55"/>
    <p:sldId id="514" r:id="rId56"/>
    <p:sldId id="531" r:id="rId57"/>
    <p:sldId id="547" r:id="rId58"/>
    <p:sldId id="548" r:id="rId59"/>
    <p:sldId id="572" r:id="rId60"/>
    <p:sldId id="534" r:id="rId61"/>
    <p:sldId id="535" r:id="rId62"/>
    <p:sldId id="283" r:id="rId63"/>
    <p:sldId id="550144029" r:id="rId64"/>
    <p:sldId id="550143966" r:id="rId65"/>
    <p:sldId id="258" r:id="rId66"/>
    <p:sldId id="550144037" r:id="rId67"/>
    <p:sldId id="550144038" r:id="rId68"/>
    <p:sldId id="550144039" r:id="rId69"/>
    <p:sldId id="550143995" r:id="rId70"/>
    <p:sldId id="4159" r:id="rId71"/>
    <p:sldId id="4187" r:id="rId72"/>
    <p:sldId id="515" r:id="rId73"/>
    <p:sldId id="257" r:id="rId74"/>
    <p:sldId id="420" r:id="rId75"/>
    <p:sldId id="273" r:id="rId76"/>
    <p:sldId id="4174" r:id="rId77"/>
    <p:sldId id="513" r:id="rId78"/>
    <p:sldId id="426" r:id="rId79"/>
    <p:sldId id="4190" r:id="rId80"/>
    <p:sldId id="421" r:id="rId81"/>
    <p:sldId id="423" r:id="rId82"/>
    <p:sldId id="419" r:id="rId8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16A0025C-D6F4-0FD8-C18B-007FC93272A9}" name="Gaines, Bertina (VITA)" initials="GB(" userId="S::Bertina.Gaines@vita.virginia.gov::dbafa76f-dca1-4cb2-8219-87c5ad7ed8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6E"/>
    <a:srgbClr val="920075"/>
    <a:srgbClr val="E0E1DD"/>
    <a:srgbClr val="FCD450"/>
    <a:srgbClr val="91D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90935C-361B-4AE2-9CD2-AA77E341CCC3}" v="625" dt="2025-09-04T19:08:03.0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theme" Target="theme/theme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polski, Johanna (VITA)" userId="S::johanna.opolski@vita.virginia.gov::d193368f-0db6-4ee9-844e-4a3185a057bb" providerId="AD" clId="Web-{A9EC892E-8CAD-48F3-ADE7-EF57F4CAEAEE}"/>
    <pc:docChg chg="addSld modSld">
      <pc:chgData name="Opolski, Johanna (VITA)" userId="S::johanna.opolski@vita.virginia.gov::d193368f-0db6-4ee9-844e-4a3185a057bb" providerId="AD" clId="Web-{A9EC892E-8CAD-48F3-ADE7-EF57F4CAEAEE}" dt="2024-07-24T17:59:59.831" v="1" actId="20577"/>
      <pc:docMkLst>
        <pc:docMk/>
      </pc:docMkLst>
      <pc:sldChg chg="modSp add">
        <pc:chgData name="Opolski, Johanna (VITA)" userId="S::johanna.opolski@vita.virginia.gov::d193368f-0db6-4ee9-844e-4a3185a057bb" providerId="AD" clId="Web-{A9EC892E-8CAD-48F3-ADE7-EF57F4CAEAEE}" dt="2024-07-24T17:59:59.831" v="1" actId="20577"/>
        <pc:sldMkLst>
          <pc:docMk/>
          <pc:sldMk cId="3654051267" sldId="4159"/>
        </pc:sldMkLst>
      </pc:sldChg>
    </pc:docChg>
  </pc:docChgLst>
  <pc:docChgLst>
    <pc:chgData name="Opolski, Johanna (VITA)" userId="S::johanna.opolski@vita.virginia.gov::d193368f-0db6-4ee9-844e-4a3185a057bb" providerId="AD" clId="Web-{E2D92722-0E62-4D67-A368-041E207415F7}"/>
    <pc:docChg chg="modSld">
      <pc:chgData name="Opolski, Johanna (VITA)" userId="S::johanna.opolski@vita.virginia.gov::d193368f-0db6-4ee9-844e-4a3185a057bb" providerId="AD" clId="Web-{E2D92722-0E62-4D67-A368-041E207415F7}" dt="2024-07-24T14:43:43.591" v="15" actId="20577"/>
      <pc:docMkLst>
        <pc:docMk/>
      </pc:docMkLst>
      <pc:sldChg chg="modSp">
        <pc:chgData name="Opolski, Johanna (VITA)" userId="S::johanna.opolski@vita.virginia.gov::d193368f-0db6-4ee9-844e-4a3185a057bb" providerId="AD" clId="Web-{E2D92722-0E62-4D67-A368-041E207415F7}" dt="2024-07-24T14:42:29.590" v="7" actId="20577"/>
        <pc:sldMkLst>
          <pc:docMk/>
          <pc:sldMk cId="505377817" sldId="419"/>
        </pc:sldMkLst>
      </pc:sldChg>
      <pc:sldChg chg="modSp">
        <pc:chgData name="Opolski, Johanna (VITA)" userId="S::johanna.opolski@vita.virginia.gov::d193368f-0db6-4ee9-844e-4a3185a057bb" providerId="AD" clId="Web-{E2D92722-0E62-4D67-A368-041E207415F7}" dt="2024-07-24T14:43:43.591" v="15" actId="20577"/>
        <pc:sldMkLst>
          <pc:docMk/>
          <pc:sldMk cId="2159154844" sldId="423"/>
        </pc:sldMkLst>
      </pc:sldChg>
    </pc:docChg>
  </pc:docChgLst>
  <pc:docChgLst>
    <pc:chgData name="Opolski, Johanna (VITA)" userId="S::johanna.opolski@vita.virginia.gov::d193368f-0db6-4ee9-844e-4a3185a057bb" providerId="AD" clId="Web-{EFFBDA4A-BA60-4BE6-B1E6-19FC4122C9DC}"/>
    <pc:docChg chg="delSld modSld">
      <pc:chgData name="Opolski, Johanna (VITA)" userId="S::johanna.opolski@vita.virginia.gov::d193368f-0db6-4ee9-844e-4a3185a057bb" providerId="AD" clId="Web-{EFFBDA4A-BA60-4BE6-B1E6-19FC4122C9DC}" dt="2023-12-11T20:11:45.244" v="40" actId="20577"/>
      <pc:docMkLst>
        <pc:docMk/>
      </pc:docMkLst>
      <pc:sldChg chg="del">
        <pc:chgData name="Opolski, Johanna (VITA)" userId="S::johanna.opolski@vita.virginia.gov::d193368f-0db6-4ee9-844e-4a3185a057bb" providerId="AD" clId="Web-{EFFBDA4A-BA60-4BE6-B1E6-19FC4122C9DC}" dt="2023-12-11T20:11:04.196" v="19"/>
        <pc:sldMkLst>
          <pc:docMk/>
          <pc:sldMk cId="4210323518" sldId="257"/>
        </pc:sldMkLst>
      </pc:sldChg>
      <pc:sldChg chg="del">
        <pc:chgData name="Opolski, Johanna (VITA)" userId="S::johanna.opolski@vita.virginia.gov::d193368f-0db6-4ee9-844e-4a3185a057bb" providerId="AD" clId="Web-{EFFBDA4A-BA60-4BE6-B1E6-19FC4122C9DC}" dt="2023-12-11T20:11:04.618" v="20"/>
        <pc:sldMkLst>
          <pc:docMk/>
          <pc:sldMk cId="1639260362" sldId="262"/>
        </pc:sldMkLst>
      </pc:sldChg>
      <pc:sldChg chg="del">
        <pc:chgData name="Opolski, Johanna (VITA)" userId="S::johanna.opolski@vita.virginia.gov::d193368f-0db6-4ee9-844e-4a3185a057bb" providerId="AD" clId="Web-{EFFBDA4A-BA60-4BE6-B1E6-19FC4122C9DC}" dt="2023-12-11T20:11:05.853" v="21"/>
        <pc:sldMkLst>
          <pc:docMk/>
          <pc:sldMk cId="197821770" sldId="412"/>
        </pc:sldMkLst>
      </pc:sldChg>
      <pc:sldChg chg="del">
        <pc:chgData name="Opolski, Johanna (VITA)" userId="S::johanna.opolski@vita.virginia.gov::d193368f-0db6-4ee9-844e-4a3185a057bb" providerId="AD" clId="Web-{EFFBDA4A-BA60-4BE6-B1E6-19FC4122C9DC}" dt="2023-12-11T20:11:06.790" v="22"/>
        <pc:sldMkLst>
          <pc:docMk/>
          <pc:sldMk cId="1996534623" sldId="418"/>
        </pc:sldMkLst>
      </pc:sldChg>
      <pc:sldChg chg="modSp">
        <pc:chgData name="Opolski, Johanna (VITA)" userId="S::johanna.opolski@vita.virginia.gov::d193368f-0db6-4ee9-844e-4a3185a057bb" providerId="AD" clId="Web-{EFFBDA4A-BA60-4BE6-B1E6-19FC4122C9DC}" dt="2023-12-11T20:11:03.228" v="18" actId="20577"/>
        <pc:sldMkLst>
          <pc:docMk/>
          <pc:sldMk cId="505377817" sldId="419"/>
        </pc:sldMkLst>
      </pc:sldChg>
      <pc:sldChg chg="modSp">
        <pc:chgData name="Opolski, Johanna (VITA)" userId="S::johanna.opolski@vita.virginia.gov::d193368f-0db6-4ee9-844e-4a3185a057bb" providerId="AD" clId="Web-{EFFBDA4A-BA60-4BE6-B1E6-19FC4122C9DC}" dt="2023-12-11T20:11:45.244" v="40" actId="20577"/>
        <pc:sldMkLst>
          <pc:docMk/>
          <pc:sldMk cId="2159154844" sldId="423"/>
        </pc:sldMkLst>
      </pc:sldChg>
    </pc:docChg>
  </pc:docChgLst>
  <pc:docChgLst>
    <pc:chgData name="Opolski, Johanna (VITA)" userId="S::johanna.opolski@vita.virginia.gov::d193368f-0db6-4ee9-844e-4a3185a057bb" providerId="AD" clId="Web-{7EA7531A-B336-4DD9-A2AD-160327222E14}"/>
    <pc:docChg chg="modSld">
      <pc:chgData name="Opolski, Johanna (VITA)" userId="S::johanna.opolski@vita.virginia.gov::d193368f-0db6-4ee9-844e-4a3185a057bb" providerId="AD" clId="Web-{7EA7531A-B336-4DD9-A2AD-160327222E14}" dt="2024-07-24T17:41:04.182" v="21" actId="20577"/>
      <pc:docMkLst>
        <pc:docMk/>
      </pc:docMkLst>
      <pc:sldChg chg="modSp">
        <pc:chgData name="Opolski, Johanna (VITA)" userId="S::johanna.opolski@vita.virginia.gov::d193368f-0db6-4ee9-844e-4a3185a057bb" providerId="AD" clId="Web-{7EA7531A-B336-4DD9-A2AD-160327222E14}" dt="2024-07-24T17:40:40.541" v="9" actId="20577"/>
        <pc:sldMkLst>
          <pc:docMk/>
          <pc:sldMk cId="505377817" sldId="419"/>
        </pc:sldMkLst>
      </pc:sldChg>
      <pc:sldChg chg="modSp">
        <pc:chgData name="Opolski, Johanna (VITA)" userId="S::johanna.opolski@vita.virginia.gov::d193368f-0db6-4ee9-844e-4a3185a057bb" providerId="AD" clId="Web-{7EA7531A-B336-4DD9-A2AD-160327222E14}" dt="2024-07-24T17:41:04.182" v="21" actId="20577"/>
        <pc:sldMkLst>
          <pc:docMk/>
          <pc:sldMk cId="2159154844" sldId="423"/>
        </pc:sldMkLst>
      </pc:sldChg>
    </pc:docChg>
  </pc:docChgLst>
  <pc:docChgLst>
    <pc:chgData name="Opolski, Johanna (VITA)" userId="d193368f-0db6-4ee9-844e-4a3185a057bb" providerId="ADAL" clId="{AE90935C-361B-4AE2-9CD2-AA77E341CCC3}"/>
    <pc:docChg chg="undo redo custSel addSld modSld sldOrd modNotesMaster">
      <pc:chgData name="Opolski, Johanna (VITA)" userId="d193368f-0db6-4ee9-844e-4a3185a057bb" providerId="ADAL" clId="{AE90935C-361B-4AE2-9CD2-AA77E341CCC3}" dt="2025-09-04T19:08:03.087" v="926" actId="13244"/>
      <pc:docMkLst>
        <pc:docMk/>
      </pc:docMkLst>
      <pc:sldChg chg="addSp modSp add mod">
        <pc:chgData name="Opolski, Johanna (VITA)" userId="d193368f-0db6-4ee9-844e-4a3185a057bb" providerId="ADAL" clId="{AE90935C-361B-4AE2-9CD2-AA77E341CCC3}" dt="2025-09-04T18:39:01.922" v="817" actId="27636"/>
        <pc:sldMkLst>
          <pc:docMk/>
          <pc:sldMk cId="0" sldId="256"/>
        </pc:sldMkLst>
        <pc:spChg chg="add mod">
          <ac:chgData name="Opolski, Johanna (VITA)" userId="d193368f-0db6-4ee9-844e-4a3185a057bb" providerId="ADAL" clId="{AE90935C-361B-4AE2-9CD2-AA77E341CCC3}" dt="2025-09-04T18:39:01.922" v="817" actId="27636"/>
          <ac:spMkLst>
            <pc:docMk/>
            <pc:sldMk cId="0" sldId="256"/>
            <ac:spMk id="2" creationId="{8FEC9CCA-C8FA-4F7E-B94A-00B20E1ADC2A}"/>
          </ac:spMkLst>
        </pc:spChg>
      </pc:sldChg>
      <pc:sldChg chg="addSp modSp mod">
        <pc:chgData name="Opolski, Johanna (VITA)" userId="d193368f-0db6-4ee9-844e-4a3185a057bb" providerId="ADAL" clId="{AE90935C-361B-4AE2-9CD2-AA77E341CCC3}" dt="2025-09-04T19:07:25.143" v="925" actId="13244"/>
        <pc:sldMkLst>
          <pc:docMk/>
          <pc:sldMk cId="3846033242" sldId="257"/>
        </pc:sldMkLst>
        <pc:spChg chg="add mod ord">
          <ac:chgData name="Opolski, Johanna (VITA)" userId="d193368f-0db6-4ee9-844e-4a3185a057bb" providerId="ADAL" clId="{AE90935C-361B-4AE2-9CD2-AA77E341CCC3}" dt="2025-09-04T19:07:25.143" v="925" actId="13244"/>
          <ac:spMkLst>
            <pc:docMk/>
            <pc:sldMk cId="3846033242" sldId="257"/>
            <ac:spMk id="13" creationId="{2A1C4EEC-EA67-DA4C-A4C9-E6569A5E5FA4}"/>
          </ac:spMkLst>
        </pc:spChg>
        <pc:grpChg chg="ord">
          <ac:chgData name="Opolski, Johanna (VITA)" userId="d193368f-0db6-4ee9-844e-4a3185a057bb" providerId="ADAL" clId="{AE90935C-361B-4AE2-9CD2-AA77E341CCC3}" dt="2025-09-04T19:07:21.388" v="924" actId="13244"/>
          <ac:grpSpMkLst>
            <pc:docMk/>
            <pc:sldMk cId="3846033242" sldId="257"/>
            <ac:grpSpMk id="15" creationId="{AC5C4522-EABB-8718-40A1-3DBC4211CA06}"/>
          </ac:grpSpMkLst>
        </pc:grpChg>
      </pc:sldChg>
      <pc:sldChg chg="modSp add mod">
        <pc:chgData name="Opolski, Johanna (VITA)" userId="d193368f-0db6-4ee9-844e-4a3185a057bb" providerId="ADAL" clId="{AE90935C-361B-4AE2-9CD2-AA77E341CCC3}" dt="2025-09-04T19:06:26.001" v="920" actId="13244"/>
        <pc:sldMkLst>
          <pc:docMk/>
          <pc:sldMk cId="3314395173" sldId="258"/>
        </pc:sldMkLst>
        <pc:spChg chg="ord">
          <ac:chgData name="Opolski, Johanna (VITA)" userId="d193368f-0db6-4ee9-844e-4a3185a057bb" providerId="ADAL" clId="{AE90935C-361B-4AE2-9CD2-AA77E341CCC3}" dt="2025-09-04T19:06:26.001" v="920" actId="13244"/>
          <ac:spMkLst>
            <pc:docMk/>
            <pc:sldMk cId="3314395173" sldId="258"/>
            <ac:spMk id="2" creationId="{94518E78-7651-EF45-A672-58E097F14502}"/>
          </ac:spMkLst>
        </pc:spChg>
      </pc:sldChg>
      <pc:sldChg chg="addSp modSp add mod">
        <pc:chgData name="Opolski, Johanna (VITA)" userId="d193368f-0db6-4ee9-844e-4a3185a057bb" providerId="ADAL" clId="{AE90935C-361B-4AE2-9CD2-AA77E341CCC3}" dt="2025-09-04T19:00:38.229" v="910" actId="13244"/>
        <pc:sldMkLst>
          <pc:docMk/>
          <pc:sldMk cId="0" sldId="259"/>
        </pc:sldMkLst>
        <pc:spChg chg="add mod">
          <ac:chgData name="Opolski, Johanna (VITA)" userId="d193368f-0db6-4ee9-844e-4a3185a057bb" providerId="ADAL" clId="{AE90935C-361B-4AE2-9CD2-AA77E341CCC3}" dt="2025-09-04T18:44:58.737" v="850" actId="20577"/>
          <ac:spMkLst>
            <pc:docMk/>
            <pc:sldMk cId="0" sldId="259"/>
            <ac:spMk id="2" creationId="{D3DE2578-5DFC-818C-BC89-5C3736777805}"/>
          </ac:spMkLst>
        </pc:spChg>
        <pc:spChg chg="ord">
          <ac:chgData name="Opolski, Johanna (VITA)" userId="d193368f-0db6-4ee9-844e-4a3185a057bb" providerId="ADAL" clId="{AE90935C-361B-4AE2-9CD2-AA77E341CCC3}" dt="2025-09-04T19:00:38.229" v="910" actId="13244"/>
          <ac:spMkLst>
            <pc:docMk/>
            <pc:sldMk cId="0" sldId="259"/>
            <ac:spMk id="81" creationId="{00000000-0000-0000-0000-000000000000}"/>
          </ac:spMkLst>
        </pc:spChg>
      </pc:sldChg>
      <pc:sldChg chg="modSp add mod">
        <pc:chgData name="Opolski, Johanna (VITA)" userId="d193368f-0db6-4ee9-844e-4a3185a057bb" providerId="ADAL" clId="{AE90935C-361B-4AE2-9CD2-AA77E341CCC3}" dt="2025-09-04T18:56:50.597" v="902" actId="13244"/>
        <pc:sldMkLst>
          <pc:docMk/>
          <pc:sldMk cId="4193183623" sldId="261"/>
        </pc:sldMkLst>
        <pc:spChg chg="ord">
          <ac:chgData name="Opolski, Johanna (VITA)" userId="d193368f-0db6-4ee9-844e-4a3185a057bb" providerId="ADAL" clId="{AE90935C-361B-4AE2-9CD2-AA77E341CCC3}" dt="2025-09-04T18:56:50.597" v="902" actId="13244"/>
          <ac:spMkLst>
            <pc:docMk/>
            <pc:sldMk cId="4193183623" sldId="261"/>
            <ac:spMk id="3" creationId="{5EE6D337-DB11-B5C2-8F13-4F04F4C7ACFD}"/>
          </ac:spMkLst>
        </pc:spChg>
        <pc:spChg chg="mod">
          <ac:chgData name="Opolski, Johanna (VITA)" userId="d193368f-0db6-4ee9-844e-4a3185a057bb" providerId="ADAL" clId="{AE90935C-361B-4AE2-9CD2-AA77E341CCC3}" dt="2025-09-04T18:56:27.039" v="898" actId="1076"/>
          <ac:spMkLst>
            <pc:docMk/>
            <pc:sldMk cId="4193183623" sldId="261"/>
            <ac:spMk id="5" creationId="{5E7D4C4B-54C8-73C9-0599-9A4D01E472DE}"/>
          </ac:spMkLst>
        </pc:spChg>
        <pc:spChg chg="ord">
          <ac:chgData name="Opolski, Johanna (VITA)" userId="d193368f-0db6-4ee9-844e-4a3185a057bb" providerId="ADAL" clId="{AE90935C-361B-4AE2-9CD2-AA77E341CCC3}" dt="2025-09-04T18:56:44.972" v="901" actId="13244"/>
          <ac:spMkLst>
            <pc:docMk/>
            <pc:sldMk cId="4193183623" sldId="261"/>
            <ac:spMk id="6" creationId="{69B352AF-3CDC-8E47-E0A7-F546A5FAD087}"/>
          </ac:spMkLst>
        </pc:spChg>
        <pc:spChg chg="ord">
          <ac:chgData name="Opolski, Johanna (VITA)" userId="d193368f-0db6-4ee9-844e-4a3185a057bb" providerId="ADAL" clId="{AE90935C-361B-4AE2-9CD2-AA77E341CCC3}" dt="2025-09-04T18:56:36.176" v="899" actId="13244"/>
          <ac:spMkLst>
            <pc:docMk/>
            <pc:sldMk cId="4193183623" sldId="261"/>
            <ac:spMk id="74" creationId="{FEE156D9-3DC0-FEBD-8DBC-87D4F7482AEA}"/>
          </ac:spMkLst>
        </pc:spChg>
        <pc:picChg chg="mod">
          <ac:chgData name="Opolski, Johanna (VITA)" userId="d193368f-0db6-4ee9-844e-4a3185a057bb" providerId="ADAL" clId="{AE90935C-361B-4AE2-9CD2-AA77E341CCC3}" dt="2025-09-04T16:35:32.061" v="504" actId="962"/>
          <ac:picMkLst>
            <pc:docMk/>
            <pc:sldMk cId="4193183623" sldId="261"/>
            <ac:picMk id="8" creationId="{0A9ADE43-ABBB-36DC-5B43-3389AD6B89AD}"/>
          </ac:picMkLst>
        </pc:picChg>
      </pc:sldChg>
      <pc:sldChg chg="modSp add mod">
        <pc:chgData name="Opolski, Johanna (VITA)" userId="d193368f-0db6-4ee9-844e-4a3185a057bb" providerId="ADAL" clId="{AE90935C-361B-4AE2-9CD2-AA77E341CCC3}" dt="2025-09-04T18:52:18.068" v="883" actId="1076"/>
        <pc:sldMkLst>
          <pc:docMk/>
          <pc:sldMk cId="0" sldId="263"/>
        </pc:sldMkLst>
        <pc:spChg chg="mod">
          <ac:chgData name="Opolski, Johanna (VITA)" userId="d193368f-0db6-4ee9-844e-4a3185a057bb" providerId="ADAL" clId="{AE90935C-361B-4AE2-9CD2-AA77E341CCC3}" dt="2025-09-04T18:52:18.068" v="883" actId="1076"/>
          <ac:spMkLst>
            <pc:docMk/>
            <pc:sldMk cId="0" sldId="263"/>
            <ac:spMk id="3" creationId="{00000000-0000-0000-0000-000000000000}"/>
          </ac:spMkLst>
        </pc:spChg>
        <pc:picChg chg="mod">
          <ac:chgData name="Opolski, Johanna (VITA)" userId="d193368f-0db6-4ee9-844e-4a3185a057bb" providerId="ADAL" clId="{AE90935C-361B-4AE2-9CD2-AA77E341CCC3}" dt="2025-09-04T14:47:24.016" v="449" actId="962"/>
          <ac:picMkLst>
            <pc:docMk/>
            <pc:sldMk cId="0" sldId="263"/>
            <ac:picMk id="6" creationId="{0C843AD2-9611-575A-971E-5BCF4F899B4A}"/>
          </ac:picMkLst>
        </pc:picChg>
      </pc:sldChg>
      <pc:sldChg chg="modSp add mod">
        <pc:chgData name="Opolski, Johanna (VITA)" userId="d193368f-0db6-4ee9-844e-4a3185a057bb" providerId="ADAL" clId="{AE90935C-361B-4AE2-9CD2-AA77E341CCC3}" dt="2025-09-04T18:52:30.991" v="884" actId="13244"/>
        <pc:sldMkLst>
          <pc:docMk/>
          <pc:sldMk cId="0" sldId="265"/>
        </pc:sldMkLst>
        <pc:spChg chg="ord">
          <ac:chgData name="Opolski, Johanna (VITA)" userId="d193368f-0db6-4ee9-844e-4a3185a057bb" providerId="ADAL" clId="{AE90935C-361B-4AE2-9CD2-AA77E341CCC3}" dt="2025-09-04T18:52:30.991" v="884" actId="13244"/>
          <ac:spMkLst>
            <pc:docMk/>
            <pc:sldMk cId="0" sldId="265"/>
            <ac:spMk id="3" creationId="{00000000-0000-0000-0000-000000000000}"/>
          </ac:spMkLst>
        </pc:spChg>
        <pc:grpChg chg="mod">
          <ac:chgData name="Opolski, Johanna (VITA)" userId="d193368f-0db6-4ee9-844e-4a3185a057bb" providerId="ADAL" clId="{AE90935C-361B-4AE2-9CD2-AA77E341CCC3}" dt="2025-09-04T14:49:06.143" v="451" actId="962"/>
          <ac:grpSpMkLst>
            <pc:docMk/>
            <pc:sldMk cId="0" sldId="265"/>
            <ac:grpSpMk id="4" creationId="{00000000-0000-0000-0000-000000000000}"/>
          </ac:grpSpMkLst>
        </pc:grpChg>
        <pc:grpChg chg="mod">
          <ac:chgData name="Opolski, Johanna (VITA)" userId="d193368f-0db6-4ee9-844e-4a3185a057bb" providerId="ADAL" clId="{AE90935C-361B-4AE2-9CD2-AA77E341CCC3}" dt="2025-09-04T14:49:46.177" v="455" actId="962"/>
          <ac:grpSpMkLst>
            <pc:docMk/>
            <pc:sldMk cId="0" sldId="265"/>
            <ac:grpSpMk id="8" creationId="{00000000-0000-0000-0000-000000000000}"/>
          </ac:grpSpMkLst>
        </pc:grpChg>
        <pc:grpChg chg="mod">
          <ac:chgData name="Opolski, Johanna (VITA)" userId="d193368f-0db6-4ee9-844e-4a3185a057bb" providerId="ADAL" clId="{AE90935C-361B-4AE2-9CD2-AA77E341CCC3}" dt="2025-09-04T14:52:21.967" v="459" actId="962"/>
          <ac:grpSpMkLst>
            <pc:docMk/>
            <pc:sldMk cId="0" sldId="265"/>
            <ac:grpSpMk id="13" creationId="{35CA9DEC-DDC9-1881-CF4B-991D3474E0CE}"/>
          </ac:grpSpMkLst>
        </pc:grpChg>
        <pc:picChg chg="mod">
          <ac:chgData name="Opolski, Johanna (VITA)" userId="d193368f-0db6-4ee9-844e-4a3185a057bb" providerId="ADAL" clId="{AE90935C-361B-4AE2-9CD2-AA77E341CCC3}" dt="2025-09-04T14:50:46.694" v="457" actId="962"/>
          <ac:picMkLst>
            <pc:docMk/>
            <pc:sldMk cId="0" sldId="265"/>
            <ac:picMk id="12" creationId="{2DBA63D0-0261-D343-D950-BEFE793E89B3}"/>
          </ac:picMkLst>
        </pc:picChg>
      </pc:sldChg>
      <pc:sldChg chg="modSp mod">
        <pc:chgData name="Opolski, Johanna (VITA)" userId="d193368f-0db6-4ee9-844e-4a3185a057bb" providerId="ADAL" clId="{AE90935C-361B-4AE2-9CD2-AA77E341CCC3}" dt="2025-09-04T18:49:49.241" v="875" actId="13244"/>
        <pc:sldMkLst>
          <pc:docMk/>
          <pc:sldMk cId="67920279" sldId="268"/>
        </pc:sldMkLst>
        <pc:spChg chg="ord">
          <ac:chgData name="Opolski, Johanna (VITA)" userId="d193368f-0db6-4ee9-844e-4a3185a057bb" providerId="ADAL" clId="{AE90935C-361B-4AE2-9CD2-AA77E341CCC3}" dt="2025-09-04T18:49:49.241" v="875" actId="13244"/>
          <ac:spMkLst>
            <pc:docMk/>
            <pc:sldMk cId="67920279" sldId="268"/>
            <ac:spMk id="4" creationId="{E7842211-4AED-BB1C-E18F-E9E66720EDE2}"/>
          </ac:spMkLst>
        </pc:spChg>
        <pc:picChg chg="mod">
          <ac:chgData name="Opolski, Johanna (VITA)" userId="d193368f-0db6-4ee9-844e-4a3185a057bb" providerId="ADAL" clId="{AE90935C-361B-4AE2-9CD2-AA77E341CCC3}" dt="2025-09-04T14:32:25.265" v="431" actId="962"/>
          <ac:picMkLst>
            <pc:docMk/>
            <pc:sldMk cId="67920279" sldId="268"/>
            <ac:picMk id="6" creationId="{50C3B3B1-AAB1-35B2-47F3-A630AB6F96D4}"/>
          </ac:picMkLst>
        </pc:picChg>
      </pc:sldChg>
      <pc:sldChg chg="modSp add mod">
        <pc:chgData name="Opolski, Johanna (VITA)" userId="d193368f-0db6-4ee9-844e-4a3185a057bb" providerId="ADAL" clId="{AE90935C-361B-4AE2-9CD2-AA77E341CCC3}" dt="2025-09-04T18:50:16.886" v="877" actId="13244"/>
        <pc:sldMkLst>
          <pc:docMk/>
          <pc:sldMk cId="662085318" sldId="269"/>
        </pc:sldMkLst>
        <pc:picChg chg="ord">
          <ac:chgData name="Opolski, Johanna (VITA)" userId="d193368f-0db6-4ee9-844e-4a3185a057bb" providerId="ADAL" clId="{AE90935C-361B-4AE2-9CD2-AA77E341CCC3}" dt="2025-09-04T18:50:16.886" v="877" actId="13244"/>
          <ac:picMkLst>
            <pc:docMk/>
            <pc:sldMk cId="662085318" sldId="269"/>
            <ac:picMk id="4" creationId="{B10B36B6-317D-DE85-FC75-4D8178F90A2C}"/>
          </ac:picMkLst>
        </pc:picChg>
      </pc:sldChg>
      <pc:sldChg chg="modSp add mod">
        <pc:chgData name="Opolski, Johanna (VITA)" userId="d193368f-0db6-4ee9-844e-4a3185a057bb" providerId="ADAL" clId="{AE90935C-361B-4AE2-9CD2-AA77E341CCC3}" dt="2025-09-04T15:22:50.103" v="468" actId="962"/>
        <pc:sldMkLst>
          <pc:docMk/>
          <pc:sldMk cId="0" sldId="270"/>
        </pc:sldMkLst>
        <pc:picChg chg="mod">
          <ac:chgData name="Opolski, Johanna (VITA)" userId="d193368f-0db6-4ee9-844e-4a3185a057bb" providerId="ADAL" clId="{AE90935C-361B-4AE2-9CD2-AA77E341CCC3}" dt="2025-09-04T15:19:19.290" v="466" actId="962"/>
          <ac:picMkLst>
            <pc:docMk/>
            <pc:sldMk cId="0" sldId="270"/>
            <ac:picMk id="4" creationId="{00000000-0000-0000-0000-000000000000}"/>
          </ac:picMkLst>
        </pc:picChg>
        <pc:picChg chg="mod">
          <ac:chgData name="Opolski, Johanna (VITA)" userId="d193368f-0db6-4ee9-844e-4a3185a057bb" providerId="ADAL" clId="{AE90935C-361B-4AE2-9CD2-AA77E341CCC3}" dt="2025-09-04T15:22:50.103" v="468" actId="962"/>
          <ac:picMkLst>
            <pc:docMk/>
            <pc:sldMk cId="0" sldId="270"/>
            <ac:picMk id="5" creationId="{80F6C00B-689A-3488-05E8-4FE04030F071}"/>
          </ac:picMkLst>
        </pc:picChg>
      </pc:sldChg>
      <pc:sldChg chg="addSp delSp modSp add mod ord">
        <pc:chgData name="Opolski, Johanna (VITA)" userId="d193368f-0db6-4ee9-844e-4a3185a057bb" providerId="ADAL" clId="{AE90935C-361B-4AE2-9CD2-AA77E341CCC3}" dt="2025-09-04T18:51:02.485" v="879" actId="962"/>
        <pc:sldMkLst>
          <pc:docMk/>
          <pc:sldMk cId="0" sldId="271"/>
        </pc:sldMkLst>
        <pc:spChg chg="add del mod">
          <ac:chgData name="Opolski, Johanna (VITA)" userId="d193368f-0db6-4ee9-844e-4a3185a057bb" providerId="ADAL" clId="{AE90935C-361B-4AE2-9CD2-AA77E341CCC3}" dt="2025-09-04T14:32:01.786" v="353" actId="962"/>
          <ac:spMkLst>
            <pc:docMk/>
            <pc:sldMk cId="0" sldId="271"/>
            <ac:spMk id="3" creationId="{00000000-0000-0000-0000-000000000000}"/>
          </ac:spMkLst>
        </pc:spChg>
        <pc:spChg chg="mod">
          <ac:chgData name="Opolski, Johanna (VITA)" userId="d193368f-0db6-4ee9-844e-4a3185a057bb" providerId="ADAL" clId="{AE90935C-361B-4AE2-9CD2-AA77E341CCC3}" dt="2025-09-04T14:32:01.791" v="354" actId="962"/>
          <ac:spMkLst>
            <pc:docMk/>
            <pc:sldMk cId="0" sldId="271"/>
            <ac:spMk id="5" creationId="{00000000-0000-0000-0000-000000000000}"/>
          </ac:spMkLst>
        </pc:spChg>
        <pc:spChg chg="mod">
          <ac:chgData name="Opolski, Johanna (VITA)" userId="d193368f-0db6-4ee9-844e-4a3185a057bb" providerId="ADAL" clId="{AE90935C-361B-4AE2-9CD2-AA77E341CCC3}" dt="2025-09-04T14:32:01.791" v="355" actId="962"/>
          <ac:spMkLst>
            <pc:docMk/>
            <pc:sldMk cId="0" sldId="271"/>
            <ac:spMk id="7" creationId="{00000000-0000-0000-0000-000000000000}"/>
          </ac:spMkLst>
        </pc:spChg>
        <pc:spChg chg="mod">
          <ac:chgData name="Opolski, Johanna (VITA)" userId="d193368f-0db6-4ee9-844e-4a3185a057bb" providerId="ADAL" clId="{AE90935C-361B-4AE2-9CD2-AA77E341CCC3}" dt="2025-09-04T14:32:01.791" v="356" actId="962"/>
          <ac:spMkLst>
            <pc:docMk/>
            <pc:sldMk cId="0" sldId="271"/>
            <ac:spMk id="9" creationId="{00000000-0000-0000-0000-000000000000}"/>
          </ac:spMkLst>
        </pc:spChg>
        <pc:spChg chg="mod">
          <ac:chgData name="Opolski, Johanna (VITA)" userId="d193368f-0db6-4ee9-844e-4a3185a057bb" providerId="ADAL" clId="{AE90935C-361B-4AE2-9CD2-AA77E341CCC3}" dt="2025-09-04T14:32:01.811" v="357" actId="962"/>
          <ac:spMkLst>
            <pc:docMk/>
            <pc:sldMk cId="0" sldId="271"/>
            <ac:spMk id="11" creationId="{00000000-0000-0000-0000-000000000000}"/>
          </ac:spMkLst>
        </pc:spChg>
        <pc:spChg chg="mod">
          <ac:chgData name="Opolski, Johanna (VITA)" userId="d193368f-0db6-4ee9-844e-4a3185a057bb" providerId="ADAL" clId="{AE90935C-361B-4AE2-9CD2-AA77E341CCC3}" dt="2025-09-04T14:32:01.811" v="358" actId="962"/>
          <ac:spMkLst>
            <pc:docMk/>
            <pc:sldMk cId="0" sldId="271"/>
            <ac:spMk id="13" creationId="{00000000-0000-0000-0000-000000000000}"/>
          </ac:spMkLst>
        </pc:spChg>
        <pc:spChg chg="mod">
          <ac:chgData name="Opolski, Johanna (VITA)" userId="d193368f-0db6-4ee9-844e-4a3185a057bb" providerId="ADAL" clId="{AE90935C-361B-4AE2-9CD2-AA77E341CCC3}" dt="2025-09-04T14:32:01.824" v="359" actId="962"/>
          <ac:spMkLst>
            <pc:docMk/>
            <pc:sldMk cId="0" sldId="271"/>
            <ac:spMk id="15" creationId="{00000000-0000-0000-0000-000000000000}"/>
          </ac:spMkLst>
        </pc:spChg>
        <pc:spChg chg="mod">
          <ac:chgData name="Opolski, Johanna (VITA)" userId="d193368f-0db6-4ee9-844e-4a3185a057bb" providerId="ADAL" clId="{AE90935C-361B-4AE2-9CD2-AA77E341CCC3}" dt="2025-09-04T14:32:01.824" v="360" actId="962"/>
          <ac:spMkLst>
            <pc:docMk/>
            <pc:sldMk cId="0" sldId="271"/>
            <ac:spMk id="17" creationId="{00000000-0000-0000-0000-000000000000}"/>
          </ac:spMkLst>
        </pc:spChg>
        <pc:spChg chg="mod">
          <ac:chgData name="Opolski, Johanna (VITA)" userId="d193368f-0db6-4ee9-844e-4a3185a057bb" providerId="ADAL" clId="{AE90935C-361B-4AE2-9CD2-AA77E341CCC3}" dt="2025-09-04T18:51:02.485" v="879" actId="962"/>
          <ac:spMkLst>
            <pc:docMk/>
            <pc:sldMk cId="0" sldId="271"/>
            <ac:spMk id="19" creationId="{00000000-0000-0000-0000-000000000000}"/>
          </ac:spMkLst>
        </pc:spChg>
        <pc:picChg chg="mod ord">
          <ac:chgData name="Opolski, Johanna (VITA)" userId="d193368f-0db6-4ee9-844e-4a3185a057bb" providerId="ADAL" clId="{AE90935C-361B-4AE2-9CD2-AA77E341CCC3}" dt="2025-09-04T18:50:36.494" v="878" actId="13244"/>
          <ac:picMkLst>
            <pc:docMk/>
            <pc:sldMk cId="0" sldId="271"/>
            <ac:picMk id="20" creationId="{00000000-0000-0000-0000-000000000000}"/>
          </ac:picMkLst>
        </pc:picChg>
      </pc:sldChg>
      <pc:sldChg chg="modSp add mod">
        <pc:chgData name="Opolski, Johanna (VITA)" userId="d193368f-0db6-4ee9-844e-4a3185a057bb" providerId="ADAL" clId="{AE90935C-361B-4AE2-9CD2-AA77E341CCC3}" dt="2025-09-04T18:53:17.175" v="886" actId="13244"/>
        <pc:sldMkLst>
          <pc:docMk/>
          <pc:sldMk cId="0" sldId="272"/>
        </pc:sldMkLst>
        <pc:spChg chg="mod">
          <ac:chgData name="Opolski, Johanna (VITA)" userId="d193368f-0db6-4ee9-844e-4a3185a057bb" providerId="ADAL" clId="{AE90935C-361B-4AE2-9CD2-AA77E341CCC3}" dt="2025-09-04T14:32:02.068" v="382" actId="962"/>
          <ac:spMkLst>
            <pc:docMk/>
            <pc:sldMk cId="0" sldId="272"/>
            <ac:spMk id="3" creationId="{00000000-0000-0000-0000-000000000000}"/>
          </ac:spMkLst>
        </pc:spChg>
        <pc:spChg chg="mod">
          <ac:chgData name="Opolski, Johanna (VITA)" userId="d193368f-0db6-4ee9-844e-4a3185a057bb" providerId="ADAL" clId="{AE90935C-361B-4AE2-9CD2-AA77E341CCC3}" dt="2025-09-04T14:32:02.068" v="383" actId="962"/>
          <ac:spMkLst>
            <pc:docMk/>
            <pc:sldMk cId="0" sldId="272"/>
            <ac:spMk id="4" creationId="{00000000-0000-0000-0000-000000000000}"/>
          </ac:spMkLst>
        </pc:spChg>
        <pc:spChg chg="mod">
          <ac:chgData name="Opolski, Johanna (VITA)" userId="d193368f-0db6-4ee9-844e-4a3185a057bb" providerId="ADAL" clId="{AE90935C-361B-4AE2-9CD2-AA77E341CCC3}" dt="2025-09-04T14:32:02.086" v="384" actId="962"/>
          <ac:spMkLst>
            <pc:docMk/>
            <pc:sldMk cId="0" sldId="272"/>
            <ac:spMk id="5" creationId="{00000000-0000-0000-0000-000000000000}"/>
          </ac:spMkLst>
        </pc:spChg>
        <pc:spChg chg="mod">
          <ac:chgData name="Opolski, Johanna (VITA)" userId="d193368f-0db6-4ee9-844e-4a3185a057bb" providerId="ADAL" clId="{AE90935C-361B-4AE2-9CD2-AA77E341CCC3}" dt="2025-09-04T14:32:02.091" v="385" actId="962"/>
          <ac:spMkLst>
            <pc:docMk/>
            <pc:sldMk cId="0" sldId="272"/>
            <ac:spMk id="6" creationId="{00000000-0000-0000-0000-000000000000}"/>
          </ac:spMkLst>
        </pc:spChg>
        <pc:spChg chg="mod">
          <ac:chgData name="Opolski, Johanna (VITA)" userId="d193368f-0db6-4ee9-844e-4a3185a057bb" providerId="ADAL" clId="{AE90935C-361B-4AE2-9CD2-AA77E341CCC3}" dt="2025-09-04T14:32:02.091" v="386" actId="962"/>
          <ac:spMkLst>
            <pc:docMk/>
            <pc:sldMk cId="0" sldId="272"/>
            <ac:spMk id="7" creationId="{00000000-0000-0000-0000-000000000000}"/>
          </ac:spMkLst>
        </pc:spChg>
        <pc:spChg chg="mod">
          <ac:chgData name="Opolski, Johanna (VITA)" userId="d193368f-0db6-4ee9-844e-4a3185a057bb" providerId="ADAL" clId="{AE90935C-361B-4AE2-9CD2-AA77E341CCC3}" dt="2025-09-04T14:32:02.111" v="387" actId="962"/>
          <ac:spMkLst>
            <pc:docMk/>
            <pc:sldMk cId="0" sldId="272"/>
            <ac:spMk id="9" creationId="{00000000-0000-0000-0000-000000000000}"/>
          </ac:spMkLst>
        </pc:spChg>
        <pc:spChg chg="mod">
          <ac:chgData name="Opolski, Johanna (VITA)" userId="d193368f-0db6-4ee9-844e-4a3185a057bb" providerId="ADAL" clId="{AE90935C-361B-4AE2-9CD2-AA77E341CCC3}" dt="2025-09-04T14:32:02.128" v="388" actId="962"/>
          <ac:spMkLst>
            <pc:docMk/>
            <pc:sldMk cId="0" sldId="272"/>
            <ac:spMk id="10" creationId="{00000000-0000-0000-0000-000000000000}"/>
          </ac:spMkLst>
        </pc:spChg>
        <pc:spChg chg="mod">
          <ac:chgData name="Opolski, Johanna (VITA)" userId="d193368f-0db6-4ee9-844e-4a3185a057bb" providerId="ADAL" clId="{AE90935C-361B-4AE2-9CD2-AA77E341CCC3}" dt="2025-09-04T14:32:02.128" v="389" actId="962"/>
          <ac:spMkLst>
            <pc:docMk/>
            <pc:sldMk cId="0" sldId="272"/>
            <ac:spMk id="11" creationId="{00000000-0000-0000-0000-000000000000}"/>
          </ac:spMkLst>
        </pc:spChg>
        <pc:spChg chg="mod">
          <ac:chgData name="Opolski, Johanna (VITA)" userId="d193368f-0db6-4ee9-844e-4a3185a057bb" providerId="ADAL" clId="{AE90935C-361B-4AE2-9CD2-AA77E341CCC3}" dt="2025-09-04T14:32:02.140" v="390" actId="962"/>
          <ac:spMkLst>
            <pc:docMk/>
            <pc:sldMk cId="0" sldId="272"/>
            <ac:spMk id="12" creationId="{00000000-0000-0000-0000-000000000000}"/>
          </ac:spMkLst>
        </pc:spChg>
        <pc:spChg chg="mod">
          <ac:chgData name="Opolski, Johanna (VITA)" userId="d193368f-0db6-4ee9-844e-4a3185a057bb" providerId="ADAL" clId="{AE90935C-361B-4AE2-9CD2-AA77E341CCC3}" dt="2025-09-04T14:32:02.140" v="391" actId="962"/>
          <ac:spMkLst>
            <pc:docMk/>
            <pc:sldMk cId="0" sldId="272"/>
            <ac:spMk id="13" creationId="{00000000-0000-0000-0000-000000000000}"/>
          </ac:spMkLst>
        </pc:spChg>
        <pc:spChg chg="ord">
          <ac:chgData name="Opolski, Johanna (VITA)" userId="d193368f-0db6-4ee9-844e-4a3185a057bb" providerId="ADAL" clId="{AE90935C-361B-4AE2-9CD2-AA77E341CCC3}" dt="2025-09-04T18:53:17.175" v="886" actId="13244"/>
          <ac:spMkLst>
            <pc:docMk/>
            <pc:sldMk cId="0" sldId="272"/>
            <ac:spMk id="15" creationId="{00000000-0000-0000-0000-000000000000}"/>
          </ac:spMkLst>
        </pc:spChg>
        <pc:picChg chg="mod">
          <ac:chgData name="Opolski, Johanna (VITA)" userId="d193368f-0db6-4ee9-844e-4a3185a057bb" providerId="ADAL" clId="{AE90935C-361B-4AE2-9CD2-AA77E341CCC3}" dt="2025-09-04T15:23:45.669" v="470" actId="962"/>
          <ac:picMkLst>
            <pc:docMk/>
            <pc:sldMk cId="0" sldId="272"/>
            <ac:picMk id="16" creationId="{F8FA06CD-5A11-9D3C-CEB8-423194C251E4}"/>
          </ac:picMkLst>
        </pc:picChg>
      </pc:sldChg>
      <pc:sldChg chg="addSp delSp modSp add mod">
        <pc:chgData name="Opolski, Johanna (VITA)" userId="d193368f-0db6-4ee9-844e-4a3185a057bb" providerId="ADAL" clId="{AE90935C-361B-4AE2-9CD2-AA77E341CCC3}" dt="2025-09-04T19:08:03.087" v="926" actId="13244"/>
        <pc:sldMkLst>
          <pc:docMk/>
          <pc:sldMk cId="3853835490" sldId="273"/>
        </pc:sldMkLst>
        <pc:spChg chg="add mod">
          <ac:chgData name="Opolski, Johanna (VITA)" userId="d193368f-0db6-4ee9-844e-4a3185a057bb" providerId="ADAL" clId="{AE90935C-361B-4AE2-9CD2-AA77E341CCC3}" dt="2025-09-02T20:32:46.632" v="308" actId="6549"/>
          <ac:spMkLst>
            <pc:docMk/>
            <pc:sldMk cId="3853835490" sldId="273"/>
            <ac:spMk id="3" creationId="{77037875-F152-893D-C1B7-57AFB3E93C8E}"/>
          </ac:spMkLst>
        </pc:spChg>
        <pc:spChg chg="add del mod ord">
          <ac:chgData name="Opolski, Johanna (VITA)" userId="d193368f-0db6-4ee9-844e-4a3185a057bb" providerId="ADAL" clId="{AE90935C-361B-4AE2-9CD2-AA77E341CCC3}" dt="2025-09-04T19:08:03.087" v="926" actId="13244"/>
          <ac:spMkLst>
            <pc:docMk/>
            <pc:sldMk cId="3853835490" sldId="273"/>
            <ac:spMk id="6" creationId="{1F3B5A8F-E327-0DCD-7377-A91F3A5C0815}"/>
          </ac:spMkLst>
        </pc:spChg>
        <pc:spChg chg="mod">
          <ac:chgData name="Opolski, Johanna (VITA)" userId="d193368f-0db6-4ee9-844e-4a3185a057bb" providerId="ADAL" clId="{AE90935C-361B-4AE2-9CD2-AA77E341CCC3}" dt="2025-09-02T19:25:14.373" v="229" actId="14100"/>
          <ac:spMkLst>
            <pc:docMk/>
            <pc:sldMk cId="3853835490" sldId="273"/>
            <ac:spMk id="7" creationId="{6EAE2B29-3B44-B01C-645D-500BFC17AFAB}"/>
          </ac:spMkLst>
        </pc:spChg>
      </pc:sldChg>
      <pc:sldChg chg="modSp add mod">
        <pc:chgData name="Opolski, Johanna (VITA)" userId="d193368f-0db6-4ee9-844e-4a3185a057bb" providerId="ADAL" clId="{AE90935C-361B-4AE2-9CD2-AA77E341CCC3}" dt="2025-09-04T18:59:24.250" v="905" actId="962"/>
        <pc:sldMkLst>
          <pc:docMk/>
          <pc:sldMk cId="514863766" sldId="274"/>
        </pc:sldMkLst>
        <pc:spChg chg="mod">
          <ac:chgData name="Opolski, Johanna (VITA)" userId="d193368f-0db6-4ee9-844e-4a3185a057bb" providerId="ADAL" clId="{AE90935C-361B-4AE2-9CD2-AA77E341CCC3}" dt="2025-09-04T18:44:17.255" v="840" actId="33553"/>
          <ac:spMkLst>
            <pc:docMk/>
            <pc:sldMk cId="514863766" sldId="274"/>
            <ac:spMk id="6" creationId="{F035E5F4-E366-4DE1-0AFB-A25823FFA555}"/>
          </ac:spMkLst>
        </pc:spChg>
        <pc:picChg chg="mod">
          <ac:chgData name="Opolski, Johanna (VITA)" userId="d193368f-0db6-4ee9-844e-4a3185a057bb" providerId="ADAL" clId="{AE90935C-361B-4AE2-9CD2-AA77E341CCC3}" dt="2025-09-04T18:59:24.250" v="905" actId="962"/>
          <ac:picMkLst>
            <pc:docMk/>
            <pc:sldMk cId="514863766" sldId="274"/>
            <ac:picMk id="4" creationId="{A525C76C-26E3-0E2F-353D-11DAB0F44B72}"/>
          </ac:picMkLst>
        </pc:picChg>
      </pc:sldChg>
      <pc:sldChg chg="modSp add mod">
        <pc:chgData name="Opolski, Johanna (VITA)" userId="d193368f-0db6-4ee9-844e-4a3185a057bb" providerId="ADAL" clId="{AE90935C-361B-4AE2-9CD2-AA77E341CCC3}" dt="2025-09-04T18:53:50.272" v="888" actId="13244"/>
        <pc:sldMkLst>
          <pc:docMk/>
          <pc:sldMk cId="0" sldId="276"/>
        </pc:sldMkLst>
        <pc:spChg chg="ord">
          <ac:chgData name="Opolski, Johanna (VITA)" userId="d193368f-0db6-4ee9-844e-4a3185a057bb" providerId="ADAL" clId="{AE90935C-361B-4AE2-9CD2-AA77E341CCC3}" dt="2025-09-04T18:53:50.272" v="888" actId="13244"/>
          <ac:spMkLst>
            <pc:docMk/>
            <pc:sldMk cId="0" sldId="276"/>
            <ac:spMk id="19" creationId="{00000000-0000-0000-0000-000000000000}"/>
          </ac:spMkLst>
        </pc:spChg>
        <pc:picChg chg="mod">
          <ac:chgData name="Opolski, Johanna (VITA)" userId="d193368f-0db6-4ee9-844e-4a3185a057bb" providerId="ADAL" clId="{AE90935C-361B-4AE2-9CD2-AA77E341CCC3}" dt="2025-09-04T15:25:24.796" v="474" actId="962"/>
          <ac:picMkLst>
            <pc:docMk/>
            <pc:sldMk cId="0" sldId="276"/>
            <ac:picMk id="20" creationId="{E93AD2CD-D74A-627C-04C2-B0D585417A34}"/>
          </ac:picMkLst>
        </pc:picChg>
      </pc:sldChg>
      <pc:sldChg chg="modSp add mod">
        <pc:chgData name="Opolski, Johanna (VITA)" userId="d193368f-0db6-4ee9-844e-4a3185a057bb" providerId="ADAL" clId="{AE90935C-361B-4AE2-9CD2-AA77E341CCC3}" dt="2025-09-04T18:44:00.754" v="838" actId="27636"/>
        <pc:sldMkLst>
          <pc:docMk/>
          <pc:sldMk cId="32708981" sldId="278"/>
        </pc:sldMkLst>
        <pc:spChg chg="mod">
          <ac:chgData name="Opolski, Johanna (VITA)" userId="d193368f-0db6-4ee9-844e-4a3185a057bb" providerId="ADAL" clId="{AE90935C-361B-4AE2-9CD2-AA77E341CCC3}" dt="2025-09-04T18:44:00.754" v="838" actId="27636"/>
          <ac:spMkLst>
            <pc:docMk/>
            <pc:sldMk cId="32708981" sldId="278"/>
            <ac:spMk id="6" creationId="{B829BD14-6E48-FE04-A6CD-65BEB6E97968}"/>
          </ac:spMkLst>
        </pc:spChg>
        <pc:picChg chg="mod">
          <ac:chgData name="Opolski, Johanna (VITA)" userId="d193368f-0db6-4ee9-844e-4a3185a057bb" providerId="ADAL" clId="{AE90935C-361B-4AE2-9CD2-AA77E341CCC3}" dt="2025-09-04T18:43:55.946" v="836" actId="1076"/>
          <ac:picMkLst>
            <pc:docMk/>
            <pc:sldMk cId="32708981" sldId="278"/>
            <ac:picMk id="4" creationId="{18C09B7B-7AFC-3480-B2B5-361E556238E4}"/>
          </ac:picMkLst>
        </pc:picChg>
      </pc:sldChg>
      <pc:sldChg chg="modSp add mod">
        <pc:chgData name="Opolski, Johanna (VITA)" userId="d193368f-0db6-4ee9-844e-4a3185a057bb" providerId="ADAL" clId="{AE90935C-361B-4AE2-9CD2-AA77E341CCC3}" dt="2025-09-04T18:54:15.419" v="890" actId="13244"/>
        <pc:sldMkLst>
          <pc:docMk/>
          <pc:sldMk cId="0" sldId="280"/>
        </pc:sldMkLst>
        <pc:spChg chg="ord">
          <ac:chgData name="Opolski, Johanna (VITA)" userId="d193368f-0db6-4ee9-844e-4a3185a057bb" providerId="ADAL" clId="{AE90935C-361B-4AE2-9CD2-AA77E341CCC3}" dt="2025-09-04T18:54:15.419" v="890" actId="13244"/>
          <ac:spMkLst>
            <pc:docMk/>
            <pc:sldMk cId="0" sldId="280"/>
            <ac:spMk id="3" creationId="{00000000-0000-0000-0000-000000000000}"/>
          </ac:spMkLst>
        </pc:spChg>
        <pc:picChg chg="mod">
          <ac:chgData name="Opolski, Johanna (VITA)" userId="d193368f-0db6-4ee9-844e-4a3185a057bb" providerId="ADAL" clId="{AE90935C-361B-4AE2-9CD2-AA77E341CCC3}" dt="2025-09-04T15:47:59.849" v="481" actId="962"/>
          <ac:picMkLst>
            <pc:docMk/>
            <pc:sldMk cId="0" sldId="280"/>
            <ac:picMk id="4" creationId="{00000000-0000-0000-0000-000000000000}"/>
          </ac:picMkLst>
        </pc:picChg>
        <pc:picChg chg="mod">
          <ac:chgData name="Opolski, Johanna (VITA)" userId="d193368f-0db6-4ee9-844e-4a3185a057bb" providerId="ADAL" clId="{AE90935C-361B-4AE2-9CD2-AA77E341CCC3}" dt="2025-09-04T15:48:02.431" v="482" actId="962"/>
          <ac:picMkLst>
            <pc:docMk/>
            <pc:sldMk cId="0" sldId="280"/>
            <ac:picMk id="5" creationId="{C415AD4C-7DAA-3734-5B0C-9F6C06119CDE}"/>
          </ac:picMkLst>
        </pc:picChg>
      </pc:sldChg>
      <pc:sldChg chg="modSp add mod">
        <pc:chgData name="Opolski, Johanna (VITA)" userId="d193368f-0db6-4ee9-844e-4a3185a057bb" providerId="ADAL" clId="{AE90935C-361B-4AE2-9CD2-AA77E341CCC3}" dt="2025-09-04T18:54:43.492" v="894" actId="13244"/>
        <pc:sldMkLst>
          <pc:docMk/>
          <pc:sldMk cId="0" sldId="282"/>
        </pc:sldMkLst>
        <pc:spChg chg="mod ord">
          <ac:chgData name="Opolski, Johanna (VITA)" userId="d193368f-0db6-4ee9-844e-4a3185a057bb" providerId="ADAL" clId="{AE90935C-361B-4AE2-9CD2-AA77E341CCC3}" dt="2025-09-04T18:54:43.492" v="894" actId="13244"/>
          <ac:spMkLst>
            <pc:docMk/>
            <pc:sldMk cId="0" sldId="282"/>
            <ac:spMk id="3" creationId="{00000000-0000-0000-0000-000000000000}"/>
          </ac:spMkLst>
        </pc:spChg>
        <pc:picChg chg="mod">
          <ac:chgData name="Opolski, Johanna (VITA)" userId="d193368f-0db6-4ee9-844e-4a3185a057bb" providerId="ADAL" clId="{AE90935C-361B-4AE2-9CD2-AA77E341CCC3}" dt="2025-09-04T18:54:34.870" v="892" actId="1076"/>
          <ac:picMkLst>
            <pc:docMk/>
            <pc:sldMk cId="0" sldId="282"/>
            <ac:picMk id="4" creationId="{00000000-0000-0000-0000-000000000000}"/>
          </ac:picMkLst>
        </pc:picChg>
        <pc:picChg chg="mod">
          <ac:chgData name="Opolski, Johanna (VITA)" userId="d193368f-0db6-4ee9-844e-4a3185a057bb" providerId="ADAL" clId="{AE90935C-361B-4AE2-9CD2-AA77E341CCC3}" dt="2025-09-04T16:30:19.594" v="494" actId="962"/>
          <ac:picMkLst>
            <pc:docMk/>
            <pc:sldMk cId="0" sldId="282"/>
            <ac:picMk id="5" creationId="{0E7A6035-5820-C40E-85A7-F4CDC7ABC79A}"/>
          </ac:picMkLst>
        </pc:picChg>
      </pc:sldChg>
      <pc:sldChg chg="add">
        <pc:chgData name="Opolski, Johanna (VITA)" userId="d193368f-0db6-4ee9-844e-4a3185a057bb" providerId="ADAL" clId="{AE90935C-361B-4AE2-9CD2-AA77E341CCC3}" dt="2025-08-28T19:41:38.652" v="104"/>
        <pc:sldMkLst>
          <pc:docMk/>
          <pc:sldMk cId="1329746698" sldId="283"/>
        </pc:sldMkLst>
      </pc:sldChg>
      <pc:sldChg chg="modSp add mod">
        <pc:chgData name="Opolski, Johanna (VITA)" userId="d193368f-0db6-4ee9-844e-4a3185a057bb" providerId="ADAL" clId="{AE90935C-361B-4AE2-9CD2-AA77E341CCC3}" dt="2025-09-04T18:55:27.148" v="896" actId="13244"/>
        <pc:sldMkLst>
          <pc:docMk/>
          <pc:sldMk cId="3936310775" sldId="285"/>
        </pc:sldMkLst>
        <pc:spChg chg="ord">
          <ac:chgData name="Opolski, Johanna (VITA)" userId="d193368f-0db6-4ee9-844e-4a3185a057bb" providerId="ADAL" clId="{AE90935C-361B-4AE2-9CD2-AA77E341CCC3}" dt="2025-09-04T18:55:27.148" v="896" actId="13244"/>
          <ac:spMkLst>
            <pc:docMk/>
            <pc:sldMk cId="3936310775" sldId="285"/>
            <ac:spMk id="74" creationId="{226DA7C8-FE3D-D82D-2CEC-53B45BC63AD5}"/>
          </ac:spMkLst>
        </pc:spChg>
        <pc:picChg chg="mod">
          <ac:chgData name="Opolski, Johanna (VITA)" userId="d193368f-0db6-4ee9-844e-4a3185a057bb" providerId="ADAL" clId="{AE90935C-361B-4AE2-9CD2-AA77E341CCC3}" dt="2025-09-04T16:32:38.113" v="496" actId="962"/>
          <ac:picMkLst>
            <pc:docMk/>
            <pc:sldMk cId="3936310775" sldId="285"/>
            <ac:picMk id="6" creationId="{8272A277-EB0D-2607-8E8B-0B99F293BB8D}"/>
          </ac:picMkLst>
        </pc:picChg>
      </pc:sldChg>
      <pc:sldChg chg="modSp add mod">
        <pc:chgData name="Opolski, Johanna (VITA)" userId="d193368f-0db6-4ee9-844e-4a3185a057bb" providerId="ADAL" clId="{AE90935C-361B-4AE2-9CD2-AA77E341CCC3}" dt="2025-09-04T17:59:58.766" v="516" actId="962"/>
        <pc:sldMkLst>
          <pc:docMk/>
          <pc:sldMk cId="522124571" sldId="287"/>
        </pc:sldMkLst>
        <pc:spChg chg="mod">
          <ac:chgData name="Opolski, Johanna (VITA)" userId="d193368f-0db6-4ee9-844e-4a3185a057bb" providerId="ADAL" clId="{AE90935C-361B-4AE2-9CD2-AA77E341CCC3}" dt="2025-09-02T19:10:00.372" v="192" actId="27636"/>
          <ac:spMkLst>
            <pc:docMk/>
            <pc:sldMk cId="522124571" sldId="287"/>
            <ac:spMk id="2" creationId="{3471A4D5-2E15-FC25-A22E-3E434780E035}"/>
          </ac:spMkLst>
        </pc:spChg>
        <pc:picChg chg="mod">
          <ac:chgData name="Opolski, Johanna (VITA)" userId="d193368f-0db6-4ee9-844e-4a3185a057bb" providerId="ADAL" clId="{AE90935C-361B-4AE2-9CD2-AA77E341CCC3}" dt="2025-09-04T17:58:54.259" v="510" actId="962"/>
          <ac:picMkLst>
            <pc:docMk/>
            <pc:sldMk cId="522124571" sldId="287"/>
            <ac:picMk id="4" creationId="{E12A7CD8-3A37-B79D-76C1-7EED0F3138CD}"/>
          </ac:picMkLst>
        </pc:picChg>
        <pc:picChg chg="mod">
          <ac:chgData name="Opolski, Johanna (VITA)" userId="d193368f-0db6-4ee9-844e-4a3185a057bb" providerId="ADAL" clId="{AE90935C-361B-4AE2-9CD2-AA77E341CCC3}" dt="2025-09-04T17:59:15.035" v="512" actId="962"/>
          <ac:picMkLst>
            <pc:docMk/>
            <pc:sldMk cId="522124571" sldId="287"/>
            <ac:picMk id="7" creationId="{4F776211-264E-A499-5893-E4BC629BDF3D}"/>
          </ac:picMkLst>
        </pc:picChg>
        <pc:picChg chg="mod">
          <ac:chgData name="Opolski, Johanna (VITA)" userId="d193368f-0db6-4ee9-844e-4a3185a057bb" providerId="ADAL" clId="{AE90935C-361B-4AE2-9CD2-AA77E341CCC3}" dt="2025-09-04T17:59:37.128" v="514" actId="962"/>
          <ac:picMkLst>
            <pc:docMk/>
            <pc:sldMk cId="522124571" sldId="287"/>
            <ac:picMk id="10" creationId="{35DBF581-AF1C-B63F-CD8A-0A924479A373}"/>
          </ac:picMkLst>
        </pc:picChg>
        <pc:picChg chg="mod">
          <ac:chgData name="Opolski, Johanna (VITA)" userId="d193368f-0db6-4ee9-844e-4a3185a057bb" providerId="ADAL" clId="{AE90935C-361B-4AE2-9CD2-AA77E341CCC3}" dt="2025-09-04T17:59:58.766" v="516" actId="962"/>
          <ac:picMkLst>
            <pc:docMk/>
            <pc:sldMk cId="522124571" sldId="287"/>
            <ac:picMk id="12" creationId="{057A3AB5-5547-1606-EFB2-88AA9A597B8A}"/>
          </ac:picMkLst>
        </pc:picChg>
      </pc:sldChg>
      <pc:sldChg chg="modSp add mod">
        <pc:chgData name="Opolski, Johanna (VITA)" userId="d193368f-0db6-4ee9-844e-4a3185a057bb" providerId="ADAL" clId="{AE90935C-361B-4AE2-9CD2-AA77E341CCC3}" dt="2025-09-04T18:59:45.715" v="906" actId="13244"/>
        <pc:sldMkLst>
          <pc:docMk/>
          <pc:sldMk cId="411929449" sldId="297"/>
        </pc:sldMkLst>
        <pc:picChg chg="ord">
          <ac:chgData name="Opolski, Johanna (VITA)" userId="d193368f-0db6-4ee9-844e-4a3185a057bb" providerId="ADAL" clId="{AE90935C-361B-4AE2-9CD2-AA77E341CCC3}" dt="2025-09-04T18:59:45.715" v="906" actId="13244"/>
          <ac:picMkLst>
            <pc:docMk/>
            <pc:sldMk cId="411929449" sldId="297"/>
            <ac:picMk id="12" creationId="{FB14B0C0-C936-F5DE-8870-681E6A15F8B1}"/>
          </ac:picMkLst>
        </pc:picChg>
      </pc:sldChg>
      <pc:sldChg chg="modSp add mod">
        <pc:chgData name="Opolski, Johanna (VITA)" userId="d193368f-0db6-4ee9-844e-4a3185a057bb" providerId="ADAL" clId="{AE90935C-361B-4AE2-9CD2-AA77E341CCC3}" dt="2025-09-04T19:00:04.539" v="907" actId="13244"/>
        <pc:sldMkLst>
          <pc:docMk/>
          <pc:sldMk cId="2763213589" sldId="298"/>
        </pc:sldMkLst>
        <pc:picChg chg="ord">
          <ac:chgData name="Opolski, Johanna (VITA)" userId="d193368f-0db6-4ee9-844e-4a3185a057bb" providerId="ADAL" clId="{AE90935C-361B-4AE2-9CD2-AA77E341CCC3}" dt="2025-09-04T19:00:04.539" v="907" actId="13244"/>
          <ac:picMkLst>
            <pc:docMk/>
            <pc:sldMk cId="2763213589" sldId="298"/>
            <ac:picMk id="7" creationId="{D9EF5679-DFA5-4F4D-014F-7C06CEE38DD1}"/>
          </ac:picMkLst>
        </pc:picChg>
      </pc:sldChg>
      <pc:sldChg chg="modSp add mod">
        <pc:chgData name="Opolski, Johanna (VITA)" userId="d193368f-0db6-4ee9-844e-4a3185a057bb" providerId="ADAL" clId="{AE90935C-361B-4AE2-9CD2-AA77E341CCC3}" dt="2025-09-02T19:10:00.309" v="190" actId="27636"/>
        <pc:sldMkLst>
          <pc:docMk/>
          <pc:sldMk cId="34133554" sldId="300"/>
        </pc:sldMkLst>
        <pc:spChg chg="mod">
          <ac:chgData name="Opolski, Johanna (VITA)" userId="d193368f-0db6-4ee9-844e-4a3185a057bb" providerId="ADAL" clId="{AE90935C-361B-4AE2-9CD2-AA77E341CCC3}" dt="2025-09-02T19:10:00.309" v="190" actId="27636"/>
          <ac:spMkLst>
            <pc:docMk/>
            <pc:sldMk cId="34133554" sldId="300"/>
            <ac:spMk id="2" creationId="{AE642474-21E6-48E8-4082-31F678500437}"/>
          </ac:spMkLst>
        </pc:spChg>
      </pc:sldChg>
      <pc:sldChg chg="addSp modSp add mod">
        <pc:chgData name="Opolski, Johanna (VITA)" userId="d193368f-0db6-4ee9-844e-4a3185a057bb" providerId="ADAL" clId="{AE90935C-361B-4AE2-9CD2-AA77E341CCC3}" dt="2025-09-04T18:39:49.549" v="832" actId="20577"/>
        <pc:sldMkLst>
          <pc:docMk/>
          <pc:sldMk cId="2373741697" sldId="301"/>
        </pc:sldMkLst>
        <pc:spChg chg="add mod">
          <ac:chgData name="Opolski, Johanna (VITA)" userId="d193368f-0db6-4ee9-844e-4a3185a057bb" providerId="ADAL" clId="{AE90935C-361B-4AE2-9CD2-AA77E341CCC3}" dt="2025-09-04T18:39:49.549" v="832" actId="20577"/>
          <ac:spMkLst>
            <pc:docMk/>
            <pc:sldMk cId="2373741697" sldId="301"/>
            <ac:spMk id="2" creationId="{63F15ECC-8357-6EE9-F24A-35E721EA5328}"/>
          </ac:spMkLst>
        </pc:spChg>
        <pc:picChg chg="mod">
          <ac:chgData name="Opolski, Johanna (VITA)" userId="d193368f-0db6-4ee9-844e-4a3185a057bb" providerId="ADAL" clId="{AE90935C-361B-4AE2-9CD2-AA77E341CCC3}" dt="2025-09-04T16:33:21.044" v="498" actId="962"/>
          <ac:picMkLst>
            <pc:docMk/>
            <pc:sldMk cId="2373741697" sldId="301"/>
            <ac:picMk id="8" creationId="{23250669-5471-EE5E-216B-2CBAE68857BB}"/>
          </ac:picMkLst>
        </pc:picChg>
      </pc:sldChg>
      <pc:sldChg chg="modSp add mod">
        <pc:chgData name="Opolski, Johanna (VITA)" userId="d193368f-0db6-4ee9-844e-4a3185a057bb" providerId="ADAL" clId="{AE90935C-361B-4AE2-9CD2-AA77E341CCC3}" dt="2025-09-04T16:34:01.959" v="500" actId="962"/>
        <pc:sldMkLst>
          <pc:docMk/>
          <pc:sldMk cId="2063910658" sldId="302"/>
        </pc:sldMkLst>
        <pc:spChg chg="mod">
          <ac:chgData name="Opolski, Johanna (VITA)" userId="d193368f-0db6-4ee9-844e-4a3185a057bb" providerId="ADAL" clId="{AE90935C-361B-4AE2-9CD2-AA77E341CCC3}" dt="2025-09-02T19:10:00.325" v="191" actId="27636"/>
          <ac:spMkLst>
            <pc:docMk/>
            <pc:sldMk cId="2063910658" sldId="302"/>
            <ac:spMk id="2" creationId="{B4645642-8A5E-EF1E-3DBE-4D32435412C5}"/>
          </ac:spMkLst>
        </pc:spChg>
        <pc:picChg chg="mod">
          <ac:chgData name="Opolski, Johanna (VITA)" userId="d193368f-0db6-4ee9-844e-4a3185a057bb" providerId="ADAL" clId="{AE90935C-361B-4AE2-9CD2-AA77E341CCC3}" dt="2025-09-04T16:34:01.959" v="500" actId="962"/>
          <ac:picMkLst>
            <pc:docMk/>
            <pc:sldMk cId="2063910658" sldId="302"/>
            <ac:picMk id="5" creationId="{E48BDEC9-145C-CA28-21C3-A766578B7B3A}"/>
          </ac:picMkLst>
        </pc:picChg>
      </pc:sldChg>
      <pc:sldChg chg="modSp add">
        <pc:chgData name="Opolski, Johanna (VITA)" userId="d193368f-0db6-4ee9-844e-4a3185a057bb" providerId="ADAL" clId="{AE90935C-361B-4AE2-9CD2-AA77E341CCC3}" dt="2025-09-04T18:32:05.769" v="772" actId="962"/>
        <pc:sldMkLst>
          <pc:docMk/>
          <pc:sldMk cId="4018178880" sldId="303"/>
        </pc:sldMkLst>
        <pc:picChg chg="mod">
          <ac:chgData name="Opolski, Johanna (VITA)" userId="d193368f-0db6-4ee9-844e-4a3185a057bb" providerId="ADAL" clId="{AE90935C-361B-4AE2-9CD2-AA77E341CCC3}" dt="2025-09-04T18:32:01.918" v="771" actId="962"/>
          <ac:picMkLst>
            <pc:docMk/>
            <pc:sldMk cId="4018178880" sldId="303"/>
            <ac:picMk id="1026" creationId="{38CFC948-A85E-435F-28D5-E5A10628D4F2}"/>
          </ac:picMkLst>
        </pc:picChg>
        <pc:picChg chg="mod">
          <ac:chgData name="Opolski, Johanna (VITA)" userId="d193368f-0db6-4ee9-844e-4a3185a057bb" providerId="ADAL" clId="{AE90935C-361B-4AE2-9CD2-AA77E341CCC3}" dt="2025-09-04T18:32:05.769" v="772" actId="962"/>
          <ac:picMkLst>
            <pc:docMk/>
            <pc:sldMk cId="4018178880" sldId="303"/>
            <ac:picMk id="1027" creationId="{9D3BC6F7-38DC-E31F-FE13-611D0F71D322}"/>
          </ac:picMkLst>
        </pc:picChg>
      </pc:sldChg>
      <pc:sldChg chg="add">
        <pc:chgData name="Opolski, Johanna (VITA)" userId="d193368f-0db6-4ee9-844e-4a3185a057bb" providerId="ADAL" clId="{AE90935C-361B-4AE2-9CD2-AA77E341CCC3}" dt="2025-09-02T19:09:59.478" v="189"/>
        <pc:sldMkLst>
          <pc:docMk/>
          <pc:sldMk cId="1327010861" sldId="304"/>
        </pc:sldMkLst>
      </pc:sldChg>
      <pc:sldChg chg="modSp add mod">
        <pc:chgData name="Opolski, Johanna (VITA)" userId="d193368f-0db6-4ee9-844e-4a3185a057bb" providerId="ADAL" clId="{AE90935C-361B-4AE2-9CD2-AA77E341CCC3}" dt="2025-09-04T19:00:22.808" v="908" actId="13244"/>
        <pc:sldMkLst>
          <pc:docMk/>
          <pc:sldMk cId="2200175596" sldId="305"/>
        </pc:sldMkLst>
        <pc:picChg chg="ord">
          <ac:chgData name="Opolski, Johanna (VITA)" userId="d193368f-0db6-4ee9-844e-4a3185a057bb" providerId="ADAL" clId="{AE90935C-361B-4AE2-9CD2-AA77E341CCC3}" dt="2025-09-04T19:00:22.808" v="908" actId="13244"/>
          <ac:picMkLst>
            <pc:docMk/>
            <pc:sldMk cId="2200175596" sldId="305"/>
            <ac:picMk id="7" creationId="{B9180B6D-036E-1932-B919-9D8884461F5E}"/>
          </ac:picMkLst>
        </pc:picChg>
      </pc:sldChg>
      <pc:sldChg chg="modSp add mod">
        <pc:chgData name="Opolski, Johanna (VITA)" userId="d193368f-0db6-4ee9-844e-4a3185a057bb" providerId="ADAL" clId="{AE90935C-361B-4AE2-9CD2-AA77E341CCC3}" dt="2025-09-04T18:59:12.621" v="904" actId="13244"/>
        <pc:sldMkLst>
          <pc:docMk/>
          <pc:sldMk cId="963359697" sldId="306"/>
        </pc:sldMkLst>
        <pc:spChg chg="ord">
          <ac:chgData name="Opolski, Johanna (VITA)" userId="d193368f-0db6-4ee9-844e-4a3185a057bb" providerId="ADAL" clId="{AE90935C-361B-4AE2-9CD2-AA77E341CCC3}" dt="2025-09-04T18:59:12.621" v="904" actId="13244"/>
          <ac:spMkLst>
            <pc:docMk/>
            <pc:sldMk cId="963359697" sldId="306"/>
            <ac:spMk id="3" creationId="{3B1D25B5-C118-6298-CAD6-0543A94B655A}"/>
          </ac:spMkLst>
        </pc:spChg>
      </pc:sldChg>
      <pc:sldChg chg="modSp add mod">
        <pc:chgData name="Opolski, Johanna (VITA)" userId="d193368f-0db6-4ee9-844e-4a3185a057bb" providerId="ADAL" clId="{AE90935C-361B-4AE2-9CD2-AA77E341CCC3}" dt="2025-09-04T18:57:28.474" v="903" actId="13244"/>
        <pc:sldMkLst>
          <pc:docMk/>
          <pc:sldMk cId="87221129" sldId="308"/>
        </pc:sldMkLst>
        <pc:spChg chg="mod">
          <ac:chgData name="Opolski, Johanna (VITA)" userId="d193368f-0db6-4ee9-844e-4a3185a057bb" providerId="ADAL" clId="{AE90935C-361B-4AE2-9CD2-AA77E341CCC3}" dt="2025-09-04T14:32:02.412" v="410" actId="962"/>
          <ac:spMkLst>
            <pc:docMk/>
            <pc:sldMk cId="87221129" sldId="308"/>
            <ac:spMk id="3" creationId="{C67C7F5D-DD49-9346-2AFA-2FD65F1D685E}"/>
          </ac:spMkLst>
        </pc:spChg>
        <pc:spChg chg="ord">
          <ac:chgData name="Opolski, Johanna (VITA)" userId="d193368f-0db6-4ee9-844e-4a3185a057bb" providerId="ADAL" clId="{AE90935C-361B-4AE2-9CD2-AA77E341CCC3}" dt="2025-09-04T18:57:28.474" v="903" actId="13244"/>
          <ac:spMkLst>
            <pc:docMk/>
            <pc:sldMk cId="87221129" sldId="308"/>
            <ac:spMk id="5" creationId="{4ED04C6F-F85E-DDF5-5B3A-98CF732F530E}"/>
          </ac:spMkLst>
        </pc:spChg>
        <pc:grpChg chg="mod">
          <ac:chgData name="Opolski, Johanna (VITA)" userId="d193368f-0db6-4ee9-844e-4a3185a057bb" providerId="ADAL" clId="{AE90935C-361B-4AE2-9CD2-AA77E341CCC3}" dt="2025-09-04T16:37:17.562" v="508" actId="962"/>
          <ac:grpSpMkLst>
            <pc:docMk/>
            <pc:sldMk cId="87221129" sldId="308"/>
            <ac:grpSpMk id="7" creationId="{4F08D9F5-EF1C-9BD8-EDDF-F39EE5C2DD54}"/>
          </ac:grpSpMkLst>
        </pc:grpChg>
        <pc:graphicFrameChg chg="mod">
          <ac:chgData name="Opolski, Johanna (VITA)" userId="d193368f-0db6-4ee9-844e-4a3185a057bb" providerId="ADAL" clId="{AE90935C-361B-4AE2-9CD2-AA77E341CCC3}" dt="2025-09-04T16:36:19.211" v="506" actId="962"/>
          <ac:graphicFrameMkLst>
            <pc:docMk/>
            <pc:sldMk cId="87221129" sldId="308"/>
            <ac:graphicFrameMk id="4" creationId="{81CD97E6-7181-3AD5-E6C2-50A528ED5390}"/>
          </ac:graphicFrameMkLst>
        </pc:graphicFrameChg>
        <pc:cxnChg chg="mod">
          <ac:chgData name="Opolski, Johanna (VITA)" userId="d193368f-0db6-4ee9-844e-4a3185a057bb" providerId="ADAL" clId="{AE90935C-361B-4AE2-9CD2-AA77E341CCC3}" dt="2025-09-04T14:32:02.357" v="405" actId="962"/>
          <ac:cxnSpMkLst>
            <pc:docMk/>
            <pc:sldMk cId="87221129" sldId="308"/>
            <ac:cxnSpMk id="11" creationId="{B907444C-8B99-E9D1-A70A-03E7C6AB51C9}"/>
          </ac:cxnSpMkLst>
        </pc:cxnChg>
        <pc:cxnChg chg="mod">
          <ac:chgData name="Opolski, Johanna (VITA)" userId="d193368f-0db6-4ee9-844e-4a3185a057bb" providerId="ADAL" clId="{AE90935C-361B-4AE2-9CD2-AA77E341CCC3}" dt="2025-09-04T14:32:02.373" v="406" actId="962"/>
          <ac:cxnSpMkLst>
            <pc:docMk/>
            <pc:sldMk cId="87221129" sldId="308"/>
            <ac:cxnSpMk id="23" creationId="{EB0F2A0B-FC1C-4A9B-A6DB-C0CE246967AF}"/>
          </ac:cxnSpMkLst>
        </pc:cxnChg>
        <pc:cxnChg chg="mod">
          <ac:chgData name="Opolski, Johanna (VITA)" userId="d193368f-0db6-4ee9-844e-4a3185a057bb" providerId="ADAL" clId="{AE90935C-361B-4AE2-9CD2-AA77E341CCC3}" dt="2025-09-04T14:32:02.373" v="407" actId="962"/>
          <ac:cxnSpMkLst>
            <pc:docMk/>
            <pc:sldMk cId="87221129" sldId="308"/>
            <ac:cxnSpMk id="25" creationId="{863C7A43-0B24-0CF4-BCBA-3085A9B3C1E5}"/>
          </ac:cxnSpMkLst>
        </pc:cxnChg>
        <pc:cxnChg chg="mod">
          <ac:chgData name="Opolski, Johanna (VITA)" userId="d193368f-0db6-4ee9-844e-4a3185a057bb" providerId="ADAL" clId="{AE90935C-361B-4AE2-9CD2-AA77E341CCC3}" dt="2025-09-04T14:32:02.391" v="408" actId="962"/>
          <ac:cxnSpMkLst>
            <pc:docMk/>
            <pc:sldMk cId="87221129" sldId="308"/>
            <ac:cxnSpMk id="27" creationId="{EED31793-311F-D50E-E06C-3BEACD430D37}"/>
          </ac:cxnSpMkLst>
        </pc:cxnChg>
        <pc:cxnChg chg="mod">
          <ac:chgData name="Opolski, Johanna (VITA)" userId="d193368f-0db6-4ee9-844e-4a3185a057bb" providerId="ADAL" clId="{AE90935C-361B-4AE2-9CD2-AA77E341CCC3}" dt="2025-09-04T14:32:02.391" v="409" actId="962"/>
          <ac:cxnSpMkLst>
            <pc:docMk/>
            <pc:sldMk cId="87221129" sldId="308"/>
            <ac:cxnSpMk id="30" creationId="{7B8228FA-4C06-D8EE-FAAD-BEDF41400C55}"/>
          </ac:cxnSpMkLst>
        </pc:cxnChg>
      </pc:sldChg>
      <pc:sldChg chg="modSp add mod">
        <pc:chgData name="Opolski, Johanna (VITA)" userId="d193368f-0db6-4ee9-844e-4a3185a057bb" providerId="ADAL" clId="{AE90935C-361B-4AE2-9CD2-AA77E341CCC3}" dt="2025-09-04T18:29:15.212" v="769" actId="13244"/>
        <pc:sldMkLst>
          <pc:docMk/>
          <pc:sldMk cId="2927682201" sldId="309"/>
        </pc:sldMkLst>
        <pc:spChg chg="ord">
          <ac:chgData name="Opolski, Johanna (VITA)" userId="d193368f-0db6-4ee9-844e-4a3185a057bb" providerId="ADAL" clId="{AE90935C-361B-4AE2-9CD2-AA77E341CCC3}" dt="2025-09-04T18:29:15.212" v="769" actId="13244"/>
          <ac:spMkLst>
            <pc:docMk/>
            <pc:sldMk cId="2927682201" sldId="309"/>
            <ac:spMk id="6" creationId="{44FF50FF-F6C8-4676-95AE-21E9816404E3}"/>
          </ac:spMkLst>
        </pc:spChg>
        <pc:picChg chg="mod">
          <ac:chgData name="Opolski, Johanna (VITA)" userId="d193368f-0db6-4ee9-844e-4a3185a057bb" providerId="ADAL" clId="{AE90935C-361B-4AE2-9CD2-AA77E341CCC3}" dt="2025-09-04T18:27:43.720" v="768" actId="962"/>
          <ac:picMkLst>
            <pc:docMk/>
            <pc:sldMk cId="2927682201" sldId="309"/>
            <ac:picMk id="4" creationId="{3F13EC3C-D356-CBE1-ACAE-EA14567CC890}"/>
          </ac:picMkLst>
        </pc:picChg>
        <pc:picChg chg="mod">
          <ac:chgData name="Opolski, Johanna (VITA)" userId="d193368f-0db6-4ee9-844e-4a3185a057bb" providerId="ADAL" clId="{AE90935C-361B-4AE2-9CD2-AA77E341CCC3}" dt="2025-09-04T18:20:58.637" v="519" actId="962"/>
          <ac:picMkLst>
            <pc:docMk/>
            <pc:sldMk cId="2927682201" sldId="309"/>
            <ac:picMk id="2050" creationId="{686D3931-B0DA-0F02-BAD7-4045A8B06209}"/>
          </ac:picMkLst>
        </pc:picChg>
        <pc:picChg chg="mod">
          <ac:chgData name="Opolski, Johanna (VITA)" userId="d193368f-0db6-4ee9-844e-4a3185a057bb" providerId="ADAL" clId="{AE90935C-361B-4AE2-9CD2-AA77E341CCC3}" dt="2025-09-04T18:21:17.106" v="521" actId="962"/>
          <ac:picMkLst>
            <pc:docMk/>
            <pc:sldMk cId="2927682201" sldId="309"/>
            <ac:picMk id="2052" creationId="{5F5CE1D2-BBA8-ED39-D020-4C5F9011AB49}"/>
          </ac:picMkLst>
        </pc:picChg>
      </pc:sldChg>
      <pc:sldChg chg="modSp add mod">
        <pc:chgData name="Opolski, Johanna (VITA)" userId="d193368f-0db6-4ee9-844e-4a3185a057bb" providerId="ADAL" clId="{AE90935C-361B-4AE2-9CD2-AA77E341CCC3}" dt="2025-09-04T19:00:33.188" v="909" actId="13244"/>
        <pc:sldMkLst>
          <pc:docMk/>
          <pc:sldMk cId="422178719" sldId="310"/>
        </pc:sldMkLst>
        <pc:picChg chg="ord">
          <ac:chgData name="Opolski, Johanna (VITA)" userId="d193368f-0db6-4ee9-844e-4a3185a057bb" providerId="ADAL" clId="{AE90935C-361B-4AE2-9CD2-AA77E341CCC3}" dt="2025-09-04T19:00:33.188" v="909" actId="13244"/>
          <ac:picMkLst>
            <pc:docMk/>
            <pc:sldMk cId="422178719" sldId="310"/>
            <ac:picMk id="10" creationId="{27DC798A-EC2A-3615-FA33-E1C539CE7F8A}"/>
          </ac:picMkLst>
        </pc:picChg>
      </pc:sldChg>
      <pc:sldChg chg="modSp mod">
        <pc:chgData name="Opolski, Johanna (VITA)" userId="d193368f-0db6-4ee9-844e-4a3185a057bb" providerId="ADAL" clId="{AE90935C-361B-4AE2-9CD2-AA77E341CCC3}" dt="2025-09-04T18:47:30.680" v="869" actId="33553"/>
        <pc:sldMkLst>
          <pc:docMk/>
          <pc:sldMk cId="505377817" sldId="419"/>
        </pc:sldMkLst>
        <pc:spChg chg="mod">
          <ac:chgData name="Opolski, Johanna (VITA)" userId="d193368f-0db6-4ee9-844e-4a3185a057bb" providerId="ADAL" clId="{AE90935C-361B-4AE2-9CD2-AA77E341CCC3}" dt="2025-09-04T14:32:02.757" v="428" actId="962"/>
          <ac:spMkLst>
            <pc:docMk/>
            <pc:sldMk cId="505377817" sldId="419"/>
            <ac:spMk id="2" creationId="{F0A432CA-B8AD-562D-7E9F-4D15061C672A}"/>
          </ac:spMkLst>
        </pc:spChg>
        <pc:spChg chg="mod">
          <ac:chgData name="Opolski, Johanna (VITA)" userId="d193368f-0db6-4ee9-844e-4a3185a057bb" providerId="ADAL" clId="{AE90935C-361B-4AE2-9CD2-AA77E341CCC3}" dt="2025-09-04T14:32:02.774" v="429" actId="962"/>
          <ac:spMkLst>
            <pc:docMk/>
            <pc:sldMk cId="505377817" sldId="419"/>
            <ac:spMk id="5" creationId="{6DCABEB7-601D-5175-558C-8FB690CCA07D}"/>
          </ac:spMkLst>
        </pc:spChg>
        <pc:spChg chg="mod">
          <ac:chgData name="Opolski, Johanna (VITA)" userId="d193368f-0db6-4ee9-844e-4a3185a057bb" providerId="ADAL" clId="{AE90935C-361B-4AE2-9CD2-AA77E341CCC3}" dt="2025-09-04T18:47:30.680" v="869" actId="33553"/>
          <ac:spMkLst>
            <pc:docMk/>
            <pc:sldMk cId="505377817" sldId="419"/>
            <ac:spMk id="8" creationId="{80B8F47D-265C-FE4C-5E7E-9CC627CDF1B4}"/>
          </ac:spMkLst>
        </pc:spChg>
        <pc:spChg chg="mod">
          <ac:chgData name="Opolski, Johanna (VITA)" userId="d193368f-0db6-4ee9-844e-4a3185a057bb" providerId="ADAL" clId="{AE90935C-361B-4AE2-9CD2-AA77E341CCC3}" dt="2025-09-04T14:32:02.740" v="427" actId="962"/>
          <ac:spMkLst>
            <pc:docMk/>
            <pc:sldMk cId="505377817" sldId="419"/>
            <ac:spMk id="11" creationId="{DA1DB219-AAA5-C821-7D0A-BF546B7D5D12}"/>
          </ac:spMkLst>
        </pc:spChg>
        <pc:picChg chg="mod">
          <ac:chgData name="Opolski, Johanna (VITA)" userId="d193368f-0db6-4ee9-844e-4a3185a057bb" providerId="ADAL" clId="{AE90935C-361B-4AE2-9CD2-AA77E341CCC3}" dt="2025-09-04T18:37:36.516" v="803" actId="962"/>
          <ac:picMkLst>
            <pc:docMk/>
            <pc:sldMk cId="505377817" sldId="419"/>
            <ac:picMk id="7" creationId="{6B0A2A24-66E4-E4F1-882B-E03FB8273E45}"/>
          </ac:picMkLst>
        </pc:picChg>
      </pc:sldChg>
      <pc:sldChg chg="modSp mod">
        <pc:chgData name="Opolski, Johanna (VITA)" userId="d193368f-0db6-4ee9-844e-4a3185a057bb" providerId="ADAL" clId="{AE90935C-361B-4AE2-9CD2-AA77E341CCC3}" dt="2025-09-04T18:35:32.158" v="793" actId="962"/>
        <pc:sldMkLst>
          <pc:docMk/>
          <pc:sldMk cId="3570213951" sldId="420"/>
        </pc:sldMkLst>
        <pc:spChg chg="mod">
          <ac:chgData name="Opolski, Johanna (VITA)" userId="d193368f-0db6-4ee9-844e-4a3185a057bb" providerId="ADAL" clId="{AE90935C-361B-4AE2-9CD2-AA77E341CCC3}" dt="2025-09-04T14:32:02.646" v="420" actId="962"/>
          <ac:spMkLst>
            <pc:docMk/>
            <pc:sldMk cId="3570213951" sldId="420"/>
            <ac:spMk id="3" creationId="{A7DEAB58-DF06-0D18-0B7E-30F7C16886C3}"/>
          </ac:spMkLst>
        </pc:spChg>
        <pc:spChg chg="mod">
          <ac:chgData name="Opolski, Johanna (VITA)" userId="d193368f-0db6-4ee9-844e-4a3185a057bb" providerId="ADAL" clId="{AE90935C-361B-4AE2-9CD2-AA77E341CCC3}" dt="2025-09-04T14:32:02.664" v="421" actId="962"/>
          <ac:spMkLst>
            <pc:docMk/>
            <pc:sldMk cId="3570213951" sldId="420"/>
            <ac:spMk id="4" creationId="{A506E48A-07F7-FD2A-0D26-3C936FCE70E6}"/>
          </ac:spMkLst>
        </pc:spChg>
        <pc:spChg chg="mod">
          <ac:chgData name="Opolski, Johanna (VITA)" userId="d193368f-0db6-4ee9-844e-4a3185a057bb" providerId="ADAL" clId="{AE90935C-361B-4AE2-9CD2-AA77E341CCC3}" dt="2025-09-04T14:32:02.675" v="422" actId="962"/>
          <ac:spMkLst>
            <pc:docMk/>
            <pc:sldMk cId="3570213951" sldId="420"/>
            <ac:spMk id="7" creationId="{F362DEC3-3793-5A38-A1BD-7970BB01CD54}"/>
          </ac:spMkLst>
        </pc:spChg>
        <pc:picChg chg="mod">
          <ac:chgData name="Opolski, Johanna (VITA)" userId="d193368f-0db6-4ee9-844e-4a3185a057bb" providerId="ADAL" clId="{AE90935C-361B-4AE2-9CD2-AA77E341CCC3}" dt="2025-09-04T18:35:32.158" v="793" actId="962"/>
          <ac:picMkLst>
            <pc:docMk/>
            <pc:sldMk cId="3570213951" sldId="420"/>
            <ac:picMk id="6" creationId="{3AA51F40-2124-6B28-DCF6-24DB68335E6F}"/>
          </ac:picMkLst>
        </pc:picChg>
      </pc:sldChg>
      <pc:sldChg chg="modSp mod">
        <pc:chgData name="Opolski, Johanna (VITA)" userId="d193368f-0db6-4ee9-844e-4a3185a057bb" providerId="ADAL" clId="{AE90935C-361B-4AE2-9CD2-AA77E341CCC3}" dt="2025-09-04T18:47:15.895" v="865" actId="33553"/>
        <pc:sldMkLst>
          <pc:docMk/>
          <pc:sldMk cId="3067314871" sldId="421"/>
        </pc:sldMkLst>
        <pc:spChg chg="mod">
          <ac:chgData name="Opolski, Johanna (VITA)" userId="d193368f-0db6-4ee9-844e-4a3185a057bb" providerId="ADAL" clId="{AE90935C-361B-4AE2-9CD2-AA77E341CCC3}" dt="2025-09-04T14:32:02.713" v="425" actId="962"/>
          <ac:spMkLst>
            <pc:docMk/>
            <pc:sldMk cId="3067314871" sldId="421"/>
            <ac:spMk id="2" creationId="{F0A432CA-B8AD-562D-7E9F-4D15061C672A}"/>
          </ac:spMkLst>
        </pc:spChg>
        <pc:spChg chg="mod">
          <ac:chgData name="Opolski, Johanna (VITA)" userId="d193368f-0db6-4ee9-844e-4a3185a057bb" providerId="ADAL" clId="{AE90935C-361B-4AE2-9CD2-AA77E341CCC3}" dt="2025-09-04T14:32:02.702" v="423" actId="962"/>
          <ac:spMkLst>
            <pc:docMk/>
            <pc:sldMk cId="3067314871" sldId="421"/>
            <ac:spMk id="4" creationId="{C9C71B94-CB61-9BA6-57BD-370A570B23E4}"/>
          </ac:spMkLst>
        </pc:spChg>
        <pc:spChg chg="mod">
          <ac:chgData name="Opolski, Johanna (VITA)" userId="d193368f-0db6-4ee9-844e-4a3185a057bb" providerId="ADAL" clId="{AE90935C-361B-4AE2-9CD2-AA77E341CCC3}" dt="2025-09-04T14:32:02.724" v="426" actId="962"/>
          <ac:spMkLst>
            <pc:docMk/>
            <pc:sldMk cId="3067314871" sldId="421"/>
            <ac:spMk id="5" creationId="{6DCABEB7-601D-5175-558C-8FB690CCA07D}"/>
          </ac:spMkLst>
        </pc:spChg>
        <pc:spChg chg="mod">
          <ac:chgData name="Opolski, Johanna (VITA)" userId="d193368f-0db6-4ee9-844e-4a3185a057bb" providerId="ADAL" clId="{AE90935C-361B-4AE2-9CD2-AA77E341CCC3}" dt="2025-09-04T18:47:15.895" v="865" actId="33553"/>
          <ac:spMkLst>
            <pc:docMk/>
            <pc:sldMk cId="3067314871" sldId="421"/>
            <ac:spMk id="8" creationId="{80B8F47D-265C-FE4C-5E7E-9CC627CDF1B4}"/>
          </ac:spMkLst>
        </pc:spChg>
        <pc:spChg chg="mod">
          <ac:chgData name="Opolski, Johanna (VITA)" userId="d193368f-0db6-4ee9-844e-4a3185a057bb" providerId="ADAL" clId="{AE90935C-361B-4AE2-9CD2-AA77E341CCC3}" dt="2025-09-04T14:32:02.707" v="424" actId="962"/>
          <ac:spMkLst>
            <pc:docMk/>
            <pc:sldMk cId="3067314871" sldId="421"/>
            <ac:spMk id="11" creationId="{DA1DB219-AAA5-C821-7D0A-BF546B7D5D12}"/>
          </ac:spMkLst>
        </pc:spChg>
        <pc:picChg chg="mod">
          <ac:chgData name="Opolski, Johanna (VITA)" userId="d193368f-0db6-4ee9-844e-4a3185a057bb" providerId="ADAL" clId="{AE90935C-361B-4AE2-9CD2-AA77E341CCC3}" dt="2025-09-04T18:37:18.112" v="801" actId="962"/>
          <ac:picMkLst>
            <pc:docMk/>
            <pc:sldMk cId="3067314871" sldId="421"/>
            <ac:picMk id="7" creationId="{6B0A2A24-66E4-E4F1-882B-E03FB8273E45}"/>
          </ac:picMkLst>
        </pc:picChg>
      </pc:sldChg>
      <pc:sldChg chg="addSp delSp modSp mod">
        <pc:chgData name="Opolski, Johanna (VITA)" userId="d193368f-0db6-4ee9-844e-4a3185a057bb" providerId="ADAL" clId="{AE90935C-361B-4AE2-9CD2-AA77E341CCC3}" dt="2025-09-04T18:48:12.391" v="874" actId="13244"/>
        <pc:sldMkLst>
          <pc:docMk/>
          <pc:sldMk cId="4100398212" sldId="422"/>
        </pc:sldMkLst>
        <pc:spChg chg="add del mod">
          <ac:chgData name="Opolski, Johanna (VITA)" userId="d193368f-0db6-4ee9-844e-4a3185a057bb" providerId="ADAL" clId="{AE90935C-361B-4AE2-9CD2-AA77E341CCC3}" dt="2025-09-04T18:38:08.152" v="805" actId="21"/>
          <ac:spMkLst>
            <pc:docMk/>
            <pc:sldMk cId="4100398212" sldId="422"/>
            <ac:spMk id="2" creationId="{1E9AE07F-A23F-3544-82E6-3840DBC1FF91}"/>
          </ac:spMkLst>
        </pc:spChg>
        <pc:spChg chg="del">
          <ac:chgData name="Opolski, Johanna (VITA)" userId="d193368f-0db6-4ee9-844e-4a3185a057bb" providerId="ADAL" clId="{AE90935C-361B-4AE2-9CD2-AA77E341CCC3}" dt="2025-09-04T14:29:01.028" v="344" actId="21"/>
          <ac:spMkLst>
            <pc:docMk/>
            <pc:sldMk cId="4100398212" sldId="422"/>
            <ac:spMk id="4" creationId="{F74C7C34-A8AA-4680-BDF8-72A8222C590A}"/>
          </ac:spMkLst>
        </pc:spChg>
        <pc:spChg chg="del">
          <ac:chgData name="Opolski, Johanna (VITA)" userId="d193368f-0db6-4ee9-844e-4a3185a057bb" providerId="ADAL" clId="{AE90935C-361B-4AE2-9CD2-AA77E341CCC3}" dt="2025-09-04T14:28:38.970" v="343" actId="21"/>
          <ac:spMkLst>
            <pc:docMk/>
            <pc:sldMk cId="4100398212" sldId="422"/>
            <ac:spMk id="5" creationId="{CA688261-911D-072F-9BF8-77CF5D88FA64}"/>
          </ac:spMkLst>
        </pc:spChg>
        <pc:spChg chg="add mod ord">
          <ac:chgData name="Opolski, Johanna (VITA)" userId="d193368f-0db6-4ee9-844e-4a3185a057bb" providerId="ADAL" clId="{AE90935C-361B-4AE2-9CD2-AA77E341CCC3}" dt="2025-09-04T18:48:12.391" v="874" actId="13244"/>
          <ac:spMkLst>
            <pc:docMk/>
            <pc:sldMk cId="4100398212" sldId="422"/>
            <ac:spMk id="7" creationId="{721902FC-C179-0CF9-9255-073110099719}"/>
          </ac:spMkLst>
        </pc:spChg>
        <pc:spChg chg="ord">
          <ac:chgData name="Opolski, Johanna (VITA)" userId="d193368f-0db6-4ee9-844e-4a3185a057bb" providerId="ADAL" clId="{AE90935C-361B-4AE2-9CD2-AA77E341CCC3}" dt="2025-09-04T18:48:04.664" v="873" actId="13244"/>
          <ac:spMkLst>
            <pc:docMk/>
            <pc:sldMk cId="4100398212" sldId="422"/>
            <ac:spMk id="25" creationId="{E431C65D-8BBA-0959-DA30-01E754958044}"/>
          </ac:spMkLst>
        </pc:spChg>
        <pc:spChg chg="mod">
          <ac:chgData name="Opolski, Johanna (VITA)" userId="d193368f-0db6-4ee9-844e-4a3185a057bb" providerId="ADAL" clId="{AE90935C-361B-4AE2-9CD2-AA77E341CCC3}" dt="2025-09-04T14:32:01.758" v="352" actId="962"/>
          <ac:spMkLst>
            <pc:docMk/>
            <pc:sldMk cId="4100398212" sldId="422"/>
            <ac:spMk id="27" creationId="{B4E6071B-5BB7-DD6E-B9D3-4A9332EA6980}"/>
          </ac:spMkLst>
        </pc:spChg>
        <pc:spChg chg="ord">
          <ac:chgData name="Opolski, Johanna (VITA)" userId="d193368f-0db6-4ee9-844e-4a3185a057bb" providerId="ADAL" clId="{AE90935C-361B-4AE2-9CD2-AA77E341CCC3}" dt="2025-09-04T18:47:50.590" v="870" actId="13244"/>
          <ac:spMkLst>
            <pc:docMk/>
            <pc:sldMk cId="4100398212" sldId="422"/>
            <ac:spMk id="29" creationId="{0F545453-724D-EC62-FECF-BB726EC34D18}"/>
          </ac:spMkLst>
        </pc:spChg>
        <pc:graphicFrameChg chg="mod modGraphic">
          <ac:chgData name="Opolski, Johanna (VITA)" userId="d193368f-0db6-4ee9-844e-4a3185a057bb" providerId="ADAL" clId="{AE90935C-361B-4AE2-9CD2-AA77E341CCC3}" dt="2025-09-03T13:09:28.479" v="320" actId="20577"/>
          <ac:graphicFrameMkLst>
            <pc:docMk/>
            <pc:sldMk cId="4100398212" sldId="422"/>
            <ac:graphicFrameMk id="6" creationId="{8B17F0F3-691F-F800-9D15-F5D3D114F801}"/>
          </ac:graphicFrameMkLst>
        </pc:graphicFrameChg>
        <pc:picChg chg="mod">
          <ac:chgData name="Opolski, Johanna (VITA)" userId="d193368f-0db6-4ee9-844e-4a3185a057bb" providerId="ADAL" clId="{AE90935C-361B-4AE2-9CD2-AA77E341CCC3}" dt="2025-09-04T14:32:57.101" v="435" actId="962"/>
          <ac:picMkLst>
            <pc:docMk/>
            <pc:sldMk cId="4100398212" sldId="422"/>
            <ac:picMk id="3" creationId="{CD4795E9-7766-AD4F-8518-13706C569B24}"/>
          </ac:picMkLst>
        </pc:picChg>
        <pc:picChg chg="mod ord">
          <ac:chgData name="Opolski, Johanna (VITA)" userId="d193368f-0db6-4ee9-844e-4a3185a057bb" providerId="ADAL" clId="{AE90935C-361B-4AE2-9CD2-AA77E341CCC3}" dt="2025-09-04T18:47:58.001" v="872" actId="962"/>
          <ac:picMkLst>
            <pc:docMk/>
            <pc:sldMk cId="4100398212" sldId="422"/>
            <ac:picMk id="28" creationId="{37D4BAFB-60BE-096A-BFBB-8F244CE8616A}"/>
          </ac:picMkLst>
        </pc:picChg>
        <pc:cxnChg chg="mod">
          <ac:chgData name="Opolski, Johanna (VITA)" userId="d193368f-0db6-4ee9-844e-4a3185a057bb" providerId="ADAL" clId="{AE90935C-361B-4AE2-9CD2-AA77E341CCC3}" dt="2025-09-04T14:32:01.757" v="351" actId="962"/>
          <ac:cxnSpMkLst>
            <pc:docMk/>
            <pc:sldMk cId="4100398212" sldId="422"/>
            <ac:cxnSpMk id="26" creationId="{50784CBF-F71B-11BB-07A7-A24D095704B7}"/>
          </ac:cxnSpMkLst>
        </pc:cxnChg>
      </pc:sldChg>
      <pc:sldChg chg="delSp modSp mod">
        <pc:chgData name="Opolski, Johanna (VITA)" userId="d193368f-0db6-4ee9-844e-4a3185a057bb" providerId="ADAL" clId="{AE90935C-361B-4AE2-9CD2-AA77E341CCC3}" dt="2025-09-04T18:47:25.263" v="868" actId="27636"/>
        <pc:sldMkLst>
          <pc:docMk/>
          <pc:sldMk cId="2159154844" sldId="423"/>
        </pc:sldMkLst>
        <pc:spChg chg="del">
          <ac:chgData name="Opolski, Johanna (VITA)" userId="d193368f-0db6-4ee9-844e-4a3185a057bb" providerId="ADAL" clId="{AE90935C-361B-4AE2-9CD2-AA77E341CCC3}" dt="2025-09-04T18:47:21.508" v="866" actId="21"/>
          <ac:spMkLst>
            <pc:docMk/>
            <pc:sldMk cId="2159154844" sldId="423"/>
            <ac:spMk id="8" creationId="{80B8F47D-265C-FE4C-5E7E-9CC627CDF1B4}"/>
          </ac:spMkLst>
        </pc:spChg>
        <pc:spChg chg="mod">
          <ac:chgData name="Opolski, Johanna (VITA)" userId="d193368f-0db6-4ee9-844e-4a3185a057bb" providerId="ADAL" clId="{AE90935C-361B-4AE2-9CD2-AA77E341CCC3}" dt="2025-09-04T18:47:25.263" v="868" actId="27636"/>
          <ac:spMkLst>
            <pc:docMk/>
            <pc:sldMk cId="2159154844" sldId="423"/>
            <ac:spMk id="9" creationId="{7399B764-445D-B882-5C59-0BB35D0677B3}"/>
          </ac:spMkLst>
        </pc:spChg>
      </pc:sldChg>
      <pc:sldChg chg="delSp modSp add mod">
        <pc:chgData name="Opolski, Johanna (VITA)" userId="d193368f-0db6-4ee9-844e-4a3185a057bb" providerId="ADAL" clId="{AE90935C-361B-4AE2-9CD2-AA77E341CCC3}" dt="2025-09-04T18:41:56.629" v="834" actId="33553"/>
        <pc:sldMkLst>
          <pc:docMk/>
          <pc:sldMk cId="219098567" sldId="514"/>
        </pc:sldMkLst>
        <pc:spChg chg="del">
          <ac:chgData name="Opolski, Johanna (VITA)" userId="d193368f-0db6-4ee9-844e-4a3185a057bb" providerId="ADAL" clId="{AE90935C-361B-4AE2-9CD2-AA77E341CCC3}" dt="2025-09-04T18:40:22.349" v="833" actId="21"/>
          <ac:spMkLst>
            <pc:docMk/>
            <pc:sldMk cId="219098567" sldId="514"/>
            <ac:spMk id="8" creationId="{80B8F47D-265C-FE4C-5E7E-9CC627CDF1B4}"/>
          </ac:spMkLst>
        </pc:spChg>
        <pc:spChg chg="mod">
          <ac:chgData name="Opolski, Johanna (VITA)" userId="d193368f-0db6-4ee9-844e-4a3185a057bb" providerId="ADAL" clId="{AE90935C-361B-4AE2-9CD2-AA77E341CCC3}" dt="2025-09-04T18:41:56.629" v="834" actId="33553"/>
          <ac:spMkLst>
            <pc:docMk/>
            <pc:sldMk cId="219098567" sldId="514"/>
            <ac:spMk id="9" creationId="{7399B764-445D-B882-5C59-0BB35D0677B3}"/>
          </ac:spMkLst>
        </pc:spChg>
        <pc:spChg chg="mod">
          <ac:chgData name="Opolski, Johanna (VITA)" userId="d193368f-0db6-4ee9-844e-4a3185a057bb" providerId="ADAL" clId="{AE90935C-361B-4AE2-9CD2-AA77E341CCC3}" dt="2025-09-03T18:11:37.501" v="342" actId="20577"/>
          <ac:spMkLst>
            <pc:docMk/>
            <pc:sldMk cId="219098567" sldId="514"/>
            <ac:spMk id="14" creationId="{1C737ABC-1A9D-B2EA-B60B-C7E539F4C9CD}"/>
          </ac:spMkLst>
        </pc:spChg>
      </pc:sldChg>
      <pc:sldChg chg="modSp add mod">
        <pc:chgData name="Opolski, Johanna (VITA)" userId="d193368f-0db6-4ee9-844e-4a3185a057bb" providerId="ADAL" clId="{AE90935C-361B-4AE2-9CD2-AA77E341CCC3}" dt="2025-09-04T19:03:31.813" v="911" actId="13244"/>
        <pc:sldMkLst>
          <pc:docMk/>
          <pc:sldMk cId="3797741193" sldId="531"/>
        </pc:sldMkLst>
        <pc:spChg chg="mod">
          <ac:chgData name="Opolski, Johanna (VITA)" userId="d193368f-0db6-4ee9-844e-4a3185a057bb" providerId="ADAL" clId="{AE90935C-361B-4AE2-9CD2-AA77E341CCC3}" dt="2025-09-04T18:42:13.404" v="835" actId="33553"/>
          <ac:spMkLst>
            <pc:docMk/>
            <pc:sldMk cId="3797741193" sldId="531"/>
            <ac:spMk id="2" creationId="{C9C4BF3F-551D-6284-C54F-5F2C2B780326}"/>
          </ac:spMkLst>
        </pc:spChg>
        <pc:spChg chg="ord">
          <ac:chgData name="Opolski, Johanna (VITA)" userId="d193368f-0db6-4ee9-844e-4a3185a057bb" providerId="ADAL" clId="{AE90935C-361B-4AE2-9CD2-AA77E341CCC3}" dt="2025-09-04T19:03:31.813" v="911" actId="13244"/>
          <ac:spMkLst>
            <pc:docMk/>
            <pc:sldMk cId="3797741193" sldId="531"/>
            <ac:spMk id="3" creationId="{5B63F5CD-A85E-D203-CBAB-F37533A2F235}"/>
          </ac:spMkLst>
        </pc:spChg>
        <pc:picChg chg="mod">
          <ac:chgData name="Opolski, Johanna (VITA)" userId="d193368f-0db6-4ee9-844e-4a3185a057bb" providerId="ADAL" clId="{AE90935C-361B-4AE2-9CD2-AA77E341CCC3}" dt="2025-09-04T18:32:47.549" v="776" actId="962"/>
          <ac:picMkLst>
            <pc:docMk/>
            <pc:sldMk cId="3797741193" sldId="531"/>
            <ac:picMk id="7" creationId="{7A36B3DB-17D3-5730-5F70-23E599FF246E}"/>
          </ac:picMkLst>
        </pc:picChg>
      </pc:sldChg>
      <pc:sldChg chg="modSp add mod">
        <pc:chgData name="Opolski, Johanna (VITA)" userId="d193368f-0db6-4ee9-844e-4a3185a057bb" providerId="ADAL" clId="{AE90935C-361B-4AE2-9CD2-AA77E341CCC3}" dt="2025-09-04T19:05:51.830" v="918" actId="13244"/>
        <pc:sldMkLst>
          <pc:docMk/>
          <pc:sldMk cId="4147127355" sldId="534"/>
        </pc:sldMkLst>
        <pc:spChg chg="mod">
          <ac:chgData name="Opolski, Johanna (VITA)" userId="d193368f-0db6-4ee9-844e-4a3185a057bb" providerId="ADAL" clId="{AE90935C-361B-4AE2-9CD2-AA77E341CCC3}" dt="2025-09-04T18:46:15.542" v="855" actId="33553"/>
          <ac:spMkLst>
            <pc:docMk/>
            <pc:sldMk cId="4147127355" sldId="534"/>
            <ac:spMk id="2" creationId="{C9C4BF3F-551D-6284-C54F-5F2C2B780326}"/>
          </ac:spMkLst>
        </pc:spChg>
        <pc:grpChg chg="mod ord">
          <ac:chgData name="Opolski, Johanna (VITA)" userId="d193368f-0db6-4ee9-844e-4a3185a057bb" providerId="ADAL" clId="{AE90935C-361B-4AE2-9CD2-AA77E341CCC3}" dt="2025-09-04T19:05:45.596" v="916" actId="13244"/>
          <ac:grpSpMkLst>
            <pc:docMk/>
            <pc:sldMk cId="4147127355" sldId="534"/>
            <ac:grpSpMk id="13" creationId="{21B746BD-8032-F72C-7DCA-1A257807F494}"/>
          </ac:grpSpMkLst>
        </pc:grpChg>
        <pc:grpChg chg="mod">
          <ac:chgData name="Opolski, Johanna (VITA)" userId="d193368f-0db6-4ee9-844e-4a3185a057bb" providerId="ADAL" clId="{AE90935C-361B-4AE2-9CD2-AA77E341CCC3}" dt="2025-09-04T18:34:17.501" v="784" actId="962"/>
          <ac:grpSpMkLst>
            <pc:docMk/>
            <pc:sldMk cId="4147127355" sldId="534"/>
            <ac:grpSpMk id="14" creationId="{7BED8BDD-4D05-7EDE-B6FD-39897C39E47A}"/>
          </ac:grpSpMkLst>
        </pc:grpChg>
        <pc:picChg chg="mod">
          <ac:chgData name="Opolski, Johanna (VITA)" userId="d193368f-0db6-4ee9-844e-4a3185a057bb" providerId="ADAL" clId="{AE90935C-361B-4AE2-9CD2-AA77E341CCC3}" dt="2025-09-04T18:34:13.752" v="783" actId="962"/>
          <ac:picMkLst>
            <pc:docMk/>
            <pc:sldMk cId="4147127355" sldId="534"/>
            <ac:picMk id="7" creationId="{3583B5B8-9E29-A57B-73FE-CECBC2BF13D7}"/>
          </ac:picMkLst>
        </pc:picChg>
        <pc:picChg chg="mod ord">
          <ac:chgData name="Opolski, Johanna (VITA)" userId="d193368f-0db6-4ee9-844e-4a3185a057bb" providerId="ADAL" clId="{AE90935C-361B-4AE2-9CD2-AA77E341CCC3}" dt="2025-09-04T19:05:51.830" v="918" actId="13244"/>
          <ac:picMkLst>
            <pc:docMk/>
            <pc:sldMk cId="4147127355" sldId="534"/>
            <ac:picMk id="9" creationId="{8FB60286-8DE2-7F95-EFC5-A2636D016053}"/>
          </ac:picMkLst>
        </pc:picChg>
      </pc:sldChg>
      <pc:sldChg chg="modSp add mod">
        <pc:chgData name="Opolski, Johanna (VITA)" userId="d193368f-0db6-4ee9-844e-4a3185a057bb" providerId="ADAL" clId="{AE90935C-361B-4AE2-9CD2-AA77E341CCC3}" dt="2025-09-04T18:46:18.525" v="856" actId="33553"/>
        <pc:sldMkLst>
          <pc:docMk/>
          <pc:sldMk cId="3662326683" sldId="535"/>
        </pc:sldMkLst>
        <pc:spChg chg="mod">
          <ac:chgData name="Opolski, Johanna (VITA)" userId="d193368f-0db6-4ee9-844e-4a3185a057bb" providerId="ADAL" clId="{AE90935C-361B-4AE2-9CD2-AA77E341CCC3}" dt="2025-09-04T18:46:18.525" v="856" actId="33553"/>
          <ac:spMkLst>
            <pc:docMk/>
            <pc:sldMk cId="3662326683" sldId="535"/>
            <ac:spMk id="2" creationId="{C9C4BF3F-551D-6284-C54F-5F2C2B780326}"/>
          </ac:spMkLst>
        </pc:spChg>
        <pc:spChg chg="mod">
          <ac:chgData name="Opolski, Johanna (VITA)" userId="d193368f-0db6-4ee9-844e-4a3185a057bb" providerId="ADAL" clId="{AE90935C-361B-4AE2-9CD2-AA77E341CCC3}" dt="2025-09-04T14:32:02.546" v="415" actId="962"/>
          <ac:spMkLst>
            <pc:docMk/>
            <pc:sldMk cId="3662326683" sldId="535"/>
            <ac:spMk id="11" creationId="{CB7B8C3D-3254-B1AF-C66B-2ACDBC388AF9}"/>
          </ac:spMkLst>
        </pc:spChg>
        <pc:spChg chg="mod">
          <ac:chgData name="Opolski, Johanna (VITA)" userId="d193368f-0db6-4ee9-844e-4a3185a057bb" providerId="ADAL" clId="{AE90935C-361B-4AE2-9CD2-AA77E341CCC3}" dt="2025-09-04T14:32:02.546" v="416" actId="962"/>
          <ac:spMkLst>
            <pc:docMk/>
            <pc:sldMk cId="3662326683" sldId="535"/>
            <ac:spMk id="12" creationId="{29F21EB9-716C-D795-E10F-B62B1B76DF86}"/>
          </ac:spMkLst>
        </pc:spChg>
        <pc:spChg chg="mod">
          <ac:chgData name="Opolski, Johanna (VITA)" userId="d193368f-0db6-4ee9-844e-4a3185a057bb" providerId="ADAL" clId="{AE90935C-361B-4AE2-9CD2-AA77E341CCC3}" dt="2025-09-04T14:32:02.557" v="417" actId="962"/>
          <ac:spMkLst>
            <pc:docMk/>
            <pc:sldMk cId="3662326683" sldId="535"/>
            <ac:spMk id="13" creationId="{430D1DA6-03DD-811A-2482-2EA6E8EB2EFD}"/>
          </ac:spMkLst>
        </pc:spChg>
        <pc:spChg chg="mod">
          <ac:chgData name="Opolski, Johanna (VITA)" userId="d193368f-0db6-4ee9-844e-4a3185a057bb" providerId="ADAL" clId="{AE90935C-361B-4AE2-9CD2-AA77E341CCC3}" dt="2025-09-04T14:32:02.574" v="418" actId="962"/>
          <ac:spMkLst>
            <pc:docMk/>
            <pc:sldMk cId="3662326683" sldId="535"/>
            <ac:spMk id="16" creationId="{62946CDD-8BA5-8CFB-BD09-1E7CD5A3B429}"/>
          </ac:spMkLst>
        </pc:spChg>
        <pc:picChg chg="mod">
          <ac:chgData name="Opolski, Johanna (VITA)" userId="d193368f-0db6-4ee9-844e-4a3185a057bb" providerId="ADAL" clId="{AE90935C-361B-4AE2-9CD2-AA77E341CCC3}" dt="2025-09-04T18:34:50.986" v="788" actId="962"/>
          <ac:picMkLst>
            <pc:docMk/>
            <pc:sldMk cId="3662326683" sldId="535"/>
            <ac:picMk id="18" creationId="{70638420-E1C5-12A5-AE71-5C49BDA46597}"/>
          </ac:picMkLst>
        </pc:picChg>
      </pc:sldChg>
      <pc:sldChg chg="addSp modSp add mod">
        <pc:chgData name="Opolski, Johanna (VITA)" userId="d193368f-0db6-4ee9-844e-4a3185a057bb" providerId="ADAL" clId="{AE90935C-361B-4AE2-9CD2-AA77E341CCC3}" dt="2025-09-04T19:04:39.495" v="915" actId="13244"/>
        <pc:sldMkLst>
          <pc:docMk/>
          <pc:sldMk cId="2733331630" sldId="547"/>
        </pc:sldMkLst>
        <pc:spChg chg="mod">
          <ac:chgData name="Opolski, Johanna (VITA)" userId="d193368f-0db6-4ee9-844e-4a3185a057bb" providerId="ADAL" clId="{AE90935C-361B-4AE2-9CD2-AA77E341CCC3}" dt="2025-09-04T18:45:17.793" v="851" actId="1076"/>
          <ac:spMkLst>
            <pc:docMk/>
            <pc:sldMk cId="2733331630" sldId="547"/>
            <ac:spMk id="2" creationId="{C9C4BF3F-551D-6284-C54F-5F2C2B780326}"/>
          </ac:spMkLst>
        </pc:spChg>
        <pc:spChg chg="ord">
          <ac:chgData name="Opolski, Johanna (VITA)" userId="d193368f-0db6-4ee9-844e-4a3185a057bb" providerId="ADAL" clId="{AE90935C-361B-4AE2-9CD2-AA77E341CCC3}" dt="2025-09-04T19:04:18.228" v="912" actId="13244"/>
          <ac:spMkLst>
            <pc:docMk/>
            <pc:sldMk cId="2733331630" sldId="547"/>
            <ac:spMk id="4" creationId="{CE796332-D394-3B61-ADF4-D5D0C94F3BCA}"/>
          </ac:spMkLst>
        </pc:spChg>
        <pc:spChg chg="mod">
          <ac:chgData name="Opolski, Johanna (VITA)" userId="d193368f-0db6-4ee9-844e-4a3185a057bb" providerId="ADAL" clId="{AE90935C-361B-4AE2-9CD2-AA77E341CCC3}" dt="2025-09-04T14:32:02.457" v="411" actId="962"/>
          <ac:spMkLst>
            <pc:docMk/>
            <pc:sldMk cId="2733331630" sldId="547"/>
            <ac:spMk id="6" creationId="{94386F48-C80F-B31E-5B3C-9417031E040F}"/>
          </ac:spMkLst>
        </pc:spChg>
        <pc:spChg chg="add mod ord">
          <ac:chgData name="Opolski, Johanna (VITA)" userId="d193368f-0db6-4ee9-844e-4a3185a057bb" providerId="ADAL" clId="{AE90935C-361B-4AE2-9CD2-AA77E341CCC3}" dt="2025-09-04T19:04:39.495" v="915" actId="13244"/>
          <ac:spMkLst>
            <pc:docMk/>
            <pc:sldMk cId="2733331630" sldId="547"/>
            <ac:spMk id="7" creationId="{8692B75D-FAE2-15EE-4A5C-A2C5C015C020}"/>
          </ac:spMkLst>
        </pc:spChg>
        <pc:spChg chg="mod">
          <ac:chgData name="Opolski, Johanna (VITA)" userId="d193368f-0db6-4ee9-844e-4a3185a057bb" providerId="ADAL" clId="{AE90935C-361B-4AE2-9CD2-AA77E341CCC3}" dt="2025-09-04T14:32:02.474" v="413" actId="962"/>
          <ac:spMkLst>
            <pc:docMk/>
            <pc:sldMk cId="2733331630" sldId="547"/>
            <ac:spMk id="8" creationId="{2B39572D-0362-92CC-4420-8F0B3CEDE98C}"/>
          </ac:spMkLst>
        </pc:spChg>
        <pc:spChg chg="mod">
          <ac:chgData name="Opolski, Johanna (VITA)" userId="d193368f-0db6-4ee9-844e-4a3185a057bb" providerId="ADAL" clId="{AE90935C-361B-4AE2-9CD2-AA77E341CCC3}" dt="2025-09-04T14:32:02.473" v="412" actId="962"/>
          <ac:spMkLst>
            <pc:docMk/>
            <pc:sldMk cId="2733331630" sldId="547"/>
            <ac:spMk id="11" creationId="{8F45972E-0EC0-F83B-C549-2AB0E771EFA4}"/>
          </ac:spMkLst>
        </pc:spChg>
        <pc:spChg chg="mod">
          <ac:chgData name="Opolski, Johanna (VITA)" userId="d193368f-0db6-4ee9-844e-4a3185a057bb" providerId="ADAL" clId="{AE90935C-361B-4AE2-9CD2-AA77E341CCC3}" dt="2025-09-04T14:32:02.490" v="414" actId="962"/>
          <ac:spMkLst>
            <pc:docMk/>
            <pc:sldMk cId="2733331630" sldId="547"/>
            <ac:spMk id="12" creationId="{082DEBEB-0EC9-13F3-0D3C-E689DBFFD388}"/>
          </ac:spMkLst>
        </pc:spChg>
        <pc:picChg chg="mod ord">
          <ac:chgData name="Opolski, Johanna (VITA)" userId="d193368f-0db6-4ee9-844e-4a3185a057bb" providerId="ADAL" clId="{AE90935C-361B-4AE2-9CD2-AA77E341CCC3}" dt="2025-09-04T19:04:33.497" v="914" actId="13244"/>
          <ac:picMkLst>
            <pc:docMk/>
            <pc:sldMk cId="2733331630" sldId="547"/>
            <ac:picMk id="10" creationId="{C1A854DB-3F76-34C7-C0EE-43FA246CEC47}"/>
          </ac:picMkLst>
        </pc:picChg>
      </pc:sldChg>
      <pc:sldChg chg="modSp add mod">
        <pc:chgData name="Opolski, Johanna (VITA)" userId="d193368f-0db6-4ee9-844e-4a3185a057bb" providerId="ADAL" clId="{AE90935C-361B-4AE2-9CD2-AA77E341CCC3}" dt="2025-09-04T18:45:40.128" v="854" actId="33553"/>
        <pc:sldMkLst>
          <pc:docMk/>
          <pc:sldMk cId="2827618536" sldId="548"/>
        </pc:sldMkLst>
        <pc:spChg chg="mod">
          <ac:chgData name="Opolski, Johanna (VITA)" userId="d193368f-0db6-4ee9-844e-4a3185a057bb" providerId="ADAL" clId="{AE90935C-361B-4AE2-9CD2-AA77E341CCC3}" dt="2025-09-04T18:45:40.128" v="854" actId="33553"/>
          <ac:spMkLst>
            <pc:docMk/>
            <pc:sldMk cId="2827618536" sldId="548"/>
            <ac:spMk id="2" creationId="{C9C4BF3F-551D-6284-C54F-5F2C2B780326}"/>
          </ac:spMkLst>
        </pc:spChg>
        <pc:picChg chg="mod">
          <ac:chgData name="Opolski, Johanna (VITA)" userId="d193368f-0db6-4ee9-844e-4a3185a057bb" providerId="ADAL" clId="{AE90935C-361B-4AE2-9CD2-AA77E341CCC3}" dt="2025-09-04T18:33:53.208" v="780" actId="962"/>
          <ac:picMkLst>
            <pc:docMk/>
            <pc:sldMk cId="2827618536" sldId="548"/>
            <ac:picMk id="4" creationId="{0B4444A5-EAC5-804C-BF79-CA440BCCB8FF}"/>
          </ac:picMkLst>
        </pc:picChg>
      </pc:sldChg>
      <pc:sldChg chg="add">
        <pc:chgData name="Opolski, Johanna (VITA)" userId="d193368f-0db6-4ee9-844e-4a3185a057bb" providerId="ADAL" clId="{AE90935C-361B-4AE2-9CD2-AA77E341CCC3}" dt="2025-08-28T19:41:38.652" v="104"/>
        <pc:sldMkLst>
          <pc:docMk/>
          <pc:sldMk cId="1423149592" sldId="572"/>
        </pc:sldMkLst>
      </pc:sldChg>
      <pc:sldChg chg="modSp mod">
        <pc:chgData name="Opolski, Johanna (VITA)" userId="d193368f-0db6-4ee9-844e-4a3185a057bb" providerId="ADAL" clId="{AE90935C-361B-4AE2-9CD2-AA77E341CCC3}" dt="2025-09-04T18:46:51.473" v="857" actId="33553"/>
        <pc:sldMkLst>
          <pc:docMk/>
          <pc:sldMk cId="3654051267" sldId="4159"/>
        </pc:sldMkLst>
        <pc:spChg chg="mod">
          <ac:chgData name="Opolski, Johanna (VITA)" userId="d193368f-0db6-4ee9-844e-4a3185a057bb" providerId="ADAL" clId="{AE90935C-361B-4AE2-9CD2-AA77E341CCC3}" dt="2025-09-04T18:46:51.473" v="857" actId="33553"/>
          <ac:spMkLst>
            <pc:docMk/>
            <pc:sldMk cId="3654051267" sldId="4159"/>
            <ac:spMk id="2" creationId="{55DE4932-EA81-92F0-3DBA-CA6251E0B3F0}"/>
          </ac:spMkLst>
        </pc:spChg>
        <pc:spChg chg="mod">
          <ac:chgData name="Opolski, Johanna (VITA)" userId="d193368f-0db6-4ee9-844e-4a3185a057bb" providerId="ADAL" clId="{AE90935C-361B-4AE2-9CD2-AA77E341CCC3}" dt="2025-09-04T14:32:02.606" v="419" actId="962"/>
          <ac:spMkLst>
            <pc:docMk/>
            <pc:sldMk cId="3654051267" sldId="4159"/>
            <ac:spMk id="11" creationId="{170CA0AD-3A83-7EC2-3400-C9F9DEFDBC91}"/>
          </ac:spMkLst>
        </pc:spChg>
        <pc:picChg chg="mod">
          <ac:chgData name="Opolski, Johanna (VITA)" userId="d193368f-0db6-4ee9-844e-4a3185a057bb" providerId="ADAL" clId="{AE90935C-361B-4AE2-9CD2-AA77E341CCC3}" dt="2025-09-04T18:35:19.461" v="791" actId="962"/>
          <ac:picMkLst>
            <pc:docMk/>
            <pc:sldMk cId="3654051267" sldId="4159"/>
            <ac:picMk id="3" creationId="{9E3D674F-EA15-3E40-E302-1F76B708770D}"/>
          </ac:picMkLst>
        </pc:picChg>
      </pc:sldChg>
      <pc:sldChg chg="modSp add mod">
        <pc:chgData name="Opolski, Johanna (VITA)" userId="d193368f-0db6-4ee9-844e-4a3185a057bb" providerId="ADAL" clId="{AE90935C-361B-4AE2-9CD2-AA77E341CCC3}" dt="2025-08-27T14:05:16.973" v="96" actId="113"/>
        <pc:sldMkLst>
          <pc:docMk/>
          <pc:sldMk cId="1701903867" sldId="4187"/>
        </pc:sldMkLst>
        <pc:spChg chg="mod">
          <ac:chgData name="Opolski, Johanna (VITA)" userId="d193368f-0db6-4ee9-844e-4a3185a057bb" providerId="ADAL" clId="{AE90935C-361B-4AE2-9CD2-AA77E341CCC3}" dt="2025-08-26T15:36:48.247" v="81" actId="20577"/>
          <ac:spMkLst>
            <pc:docMk/>
            <pc:sldMk cId="1701903867" sldId="4187"/>
            <ac:spMk id="2" creationId="{C9C4BF3F-551D-6284-C54F-5F2C2B780326}"/>
          </ac:spMkLst>
        </pc:spChg>
        <pc:spChg chg="mod">
          <ac:chgData name="Opolski, Johanna (VITA)" userId="d193368f-0db6-4ee9-844e-4a3185a057bb" providerId="ADAL" clId="{AE90935C-361B-4AE2-9CD2-AA77E341CCC3}" dt="2025-08-27T14:05:16.973" v="96" actId="113"/>
          <ac:spMkLst>
            <pc:docMk/>
            <pc:sldMk cId="1701903867" sldId="4187"/>
            <ac:spMk id="4" creationId="{F74C7C34-A8AA-4680-BDF8-72A8222C590A}"/>
          </ac:spMkLst>
        </pc:spChg>
      </pc:sldChg>
      <pc:sldChg chg="modSp add mod">
        <pc:chgData name="Opolski, Johanna (VITA)" userId="d193368f-0db6-4ee9-844e-4a3185a057bb" providerId="ADAL" clId="{AE90935C-361B-4AE2-9CD2-AA77E341CCC3}" dt="2025-09-04T18:55:11.200" v="895" actId="13244"/>
        <pc:sldMkLst>
          <pc:docMk/>
          <pc:sldMk cId="0" sldId="4188"/>
        </pc:sldMkLst>
        <pc:spChg chg="ord">
          <ac:chgData name="Opolski, Johanna (VITA)" userId="d193368f-0db6-4ee9-844e-4a3185a057bb" providerId="ADAL" clId="{AE90935C-361B-4AE2-9CD2-AA77E341CCC3}" dt="2025-09-04T18:55:11.200" v="895" actId="13244"/>
          <ac:spMkLst>
            <pc:docMk/>
            <pc:sldMk cId="0" sldId="4188"/>
            <ac:spMk id="74" creationId="{00000000-0000-0000-0000-000000000000}"/>
          </ac:spMkLst>
        </pc:spChg>
        <pc:spChg chg="mod">
          <ac:chgData name="Opolski, Johanna (VITA)" userId="d193368f-0db6-4ee9-844e-4a3185a057bb" providerId="ADAL" clId="{AE90935C-361B-4AE2-9CD2-AA77E341CCC3}" dt="2025-09-04T14:32:02.306" v="403" actId="962"/>
          <ac:spMkLst>
            <pc:docMk/>
            <pc:sldMk cId="0" sldId="4188"/>
            <ac:spMk id="75" creationId="{00000000-0000-0000-0000-000000000000}"/>
          </ac:spMkLst>
        </pc:spChg>
      </pc:sldChg>
      <pc:sldChg chg="add">
        <pc:chgData name="Opolski, Johanna (VITA)" userId="d193368f-0db6-4ee9-844e-4a3185a057bb" providerId="ADAL" clId="{AE90935C-361B-4AE2-9CD2-AA77E341CCC3}" dt="2025-09-02T19:09:59.478" v="189"/>
        <pc:sldMkLst>
          <pc:docMk/>
          <pc:sldMk cId="1289575474" sldId="4189"/>
        </pc:sldMkLst>
      </pc:sldChg>
      <pc:sldChg chg="addSp delSp modSp add mod">
        <pc:chgData name="Opolski, Johanna (VITA)" userId="d193368f-0db6-4ee9-844e-4a3185a057bb" providerId="ADAL" clId="{AE90935C-361B-4AE2-9CD2-AA77E341CCC3}" dt="2025-09-04T18:47:10.217" v="864" actId="20577"/>
        <pc:sldMkLst>
          <pc:docMk/>
          <pc:sldMk cId="2077840611" sldId="4190"/>
        </pc:sldMkLst>
        <pc:spChg chg="add mod">
          <ac:chgData name="Opolski, Johanna (VITA)" userId="d193368f-0db6-4ee9-844e-4a3185a057bb" providerId="ADAL" clId="{AE90935C-361B-4AE2-9CD2-AA77E341CCC3}" dt="2025-09-04T18:47:10.217" v="864" actId="20577"/>
          <ac:spMkLst>
            <pc:docMk/>
            <pc:sldMk cId="2077840611" sldId="4190"/>
            <ac:spMk id="2" creationId="{E4AD1B28-67F3-5DF5-564C-A8C9C78AFE90}"/>
          </ac:spMkLst>
        </pc:spChg>
        <pc:spChg chg="add mod">
          <ac:chgData name="Opolski, Johanna (VITA)" userId="d193368f-0db6-4ee9-844e-4a3185a057bb" providerId="ADAL" clId="{AE90935C-361B-4AE2-9CD2-AA77E341CCC3}" dt="2025-09-02T19:37:20.412" v="281" actId="1076"/>
          <ac:spMkLst>
            <pc:docMk/>
            <pc:sldMk cId="2077840611" sldId="4190"/>
            <ac:spMk id="13" creationId="{1370F5B9-4214-2872-DF35-1357E2FBC49C}"/>
          </ac:spMkLst>
        </pc:spChg>
        <pc:picChg chg="add mod">
          <ac:chgData name="Opolski, Johanna (VITA)" userId="d193368f-0db6-4ee9-844e-4a3185a057bb" providerId="ADAL" clId="{AE90935C-361B-4AE2-9CD2-AA77E341CCC3}" dt="2025-09-04T18:35:38.746" v="795" actId="962"/>
          <ac:picMkLst>
            <pc:docMk/>
            <pc:sldMk cId="2077840611" sldId="4190"/>
            <ac:picMk id="6" creationId="{CEB6EE95-2BBC-524B-0E6D-D3267005D052}"/>
          </ac:picMkLst>
        </pc:picChg>
        <pc:picChg chg="add mod">
          <ac:chgData name="Opolski, Johanna (VITA)" userId="d193368f-0db6-4ee9-844e-4a3185a057bb" providerId="ADAL" clId="{AE90935C-361B-4AE2-9CD2-AA77E341CCC3}" dt="2025-09-04T18:36:43.882" v="797" actId="962"/>
          <ac:picMkLst>
            <pc:docMk/>
            <pc:sldMk cId="2077840611" sldId="4190"/>
            <ac:picMk id="8" creationId="{AE0EDF7F-9952-B3D7-ACB4-652AEA049AEA}"/>
          </ac:picMkLst>
        </pc:picChg>
        <pc:picChg chg="add mod">
          <ac:chgData name="Opolski, Johanna (VITA)" userId="d193368f-0db6-4ee9-844e-4a3185a057bb" providerId="ADAL" clId="{AE90935C-361B-4AE2-9CD2-AA77E341CCC3}" dt="2025-09-04T18:37:00.998" v="799" actId="962"/>
          <ac:picMkLst>
            <pc:docMk/>
            <pc:sldMk cId="2077840611" sldId="4190"/>
            <ac:picMk id="12" creationId="{122A2B32-7748-3B53-25B3-93D64C85CF7C}"/>
          </ac:picMkLst>
        </pc:picChg>
      </pc:sldChg>
      <pc:sldChg chg="modSp add mod">
        <pc:chgData name="Opolski, Johanna (VITA)" userId="d193368f-0db6-4ee9-844e-4a3185a057bb" providerId="ADAL" clId="{AE90935C-361B-4AE2-9CD2-AA77E341CCC3}" dt="2025-09-04T19:06:18.213" v="919" actId="13244"/>
        <pc:sldMkLst>
          <pc:docMk/>
          <pc:sldMk cId="436125924" sldId="550143966"/>
        </pc:sldMkLst>
        <pc:spChg chg="ord">
          <ac:chgData name="Opolski, Johanna (VITA)" userId="d193368f-0db6-4ee9-844e-4a3185a057bb" providerId="ADAL" clId="{AE90935C-361B-4AE2-9CD2-AA77E341CCC3}" dt="2025-09-04T19:06:18.213" v="919" actId="13244"/>
          <ac:spMkLst>
            <pc:docMk/>
            <pc:sldMk cId="436125924" sldId="550143966"/>
            <ac:spMk id="4" creationId="{198CE5E5-396C-8E4D-BF6F-BED80B07BF68}"/>
          </ac:spMkLst>
        </pc:spChg>
      </pc:sldChg>
      <pc:sldChg chg="add">
        <pc:chgData name="Opolski, Johanna (VITA)" userId="d193368f-0db6-4ee9-844e-4a3185a057bb" providerId="ADAL" clId="{AE90935C-361B-4AE2-9CD2-AA77E341CCC3}" dt="2025-09-02T21:37:47.342" v="311"/>
        <pc:sldMkLst>
          <pc:docMk/>
          <pc:sldMk cId="957105973" sldId="550143995"/>
        </pc:sldMkLst>
      </pc:sldChg>
      <pc:sldChg chg="add">
        <pc:chgData name="Opolski, Johanna (VITA)" userId="d193368f-0db6-4ee9-844e-4a3185a057bb" providerId="ADAL" clId="{AE90935C-361B-4AE2-9CD2-AA77E341CCC3}" dt="2025-09-02T21:37:47.342" v="311"/>
        <pc:sldMkLst>
          <pc:docMk/>
          <pc:sldMk cId="355016868" sldId="550144029"/>
        </pc:sldMkLst>
      </pc:sldChg>
      <pc:sldChg chg="modSp add mod">
        <pc:chgData name="Opolski, Johanna (VITA)" userId="d193368f-0db6-4ee9-844e-4a3185a057bb" providerId="ADAL" clId="{AE90935C-361B-4AE2-9CD2-AA77E341CCC3}" dt="2025-09-04T19:06:35.088" v="921" actId="13244"/>
        <pc:sldMkLst>
          <pc:docMk/>
          <pc:sldMk cId="3498164916" sldId="550144037"/>
        </pc:sldMkLst>
        <pc:spChg chg="ord">
          <ac:chgData name="Opolski, Johanna (VITA)" userId="d193368f-0db6-4ee9-844e-4a3185a057bb" providerId="ADAL" clId="{AE90935C-361B-4AE2-9CD2-AA77E341CCC3}" dt="2025-09-04T19:06:35.088" v="921" actId="13244"/>
          <ac:spMkLst>
            <pc:docMk/>
            <pc:sldMk cId="3498164916" sldId="550144037"/>
            <ac:spMk id="2" creationId="{A357FC85-D4D4-FB69-2F4D-826017CB7756}"/>
          </ac:spMkLst>
        </pc:spChg>
      </pc:sldChg>
      <pc:sldChg chg="modSp add mod">
        <pc:chgData name="Opolski, Johanna (VITA)" userId="d193368f-0db6-4ee9-844e-4a3185a057bb" providerId="ADAL" clId="{AE90935C-361B-4AE2-9CD2-AA77E341CCC3}" dt="2025-09-04T19:06:44.558" v="922" actId="13244"/>
        <pc:sldMkLst>
          <pc:docMk/>
          <pc:sldMk cId="3615834164" sldId="550144038"/>
        </pc:sldMkLst>
        <pc:spChg chg="ord">
          <ac:chgData name="Opolski, Johanna (VITA)" userId="d193368f-0db6-4ee9-844e-4a3185a057bb" providerId="ADAL" clId="{AE90935C-361B-4AE2-9CD2-AA77E341CCC3}" dt="2025-09-04T19:06:44.558" v="922" actId="13244"/>
          <ac:spMkLst>
            <pc:docMk/>
            <pc:sldMk cId="3615834164" sldId="550144038"/>
            <ac:spMk id="2" creationId="{C7B3661B-975A-9A05-851F-662D59442B00}"/>
          </ac:spMkLst>
        </pc:spChg>
      </pc:sldChg>
      <pc:sldChg chg="modSp add mod">
        <pc:chgData name="Opolski, Johanna (VITA)" userId="d193368f-0db6-4ee9-844e-4a3185a057bb" providerId="ADAL" clId="{AE90935C-361B-4AE2-9CD2-AA77E341CCC3}" dt="2025-09-04T19:06:50.232" v="923" actId="13244"/>
        <pc:sldMkLst>
          <pc:docMk/>
          <pc:sldMk cId="4074283725" sldId="550144039"/>
        </pc:sldMkLst>
        <pc:spChg chg="ord">
          <ac:chgData name="Opolski, Johanna (VITA)" userId="d193368f-0db6-4ee9-844e-4a3185a057bb" providerId="ADAL" clId="{AE90935C-361B-4AE2-9CD2-AA77E341CCC3}" dt="2025-09-04T19:06:50.232" v="923" actId="13244"/>
          <ac:spMkLst>
            <pc:docMk/>
            <pc:sldMk cId="4074283725" sldId="550144039"/>
            <ac:spMk id="2" creationId="{002F011A-97F6-9948-F528-BA91F87C0D23}"/>
          </ac:spMkLst>
        </pc:spChg>
      </pc:sldChg>
      <pc:sldChg chg="modSp add mod ord">
        <pc:chgData name="Opolski, Johanna (VITA)" userId="d193368f-0db6-4ee9-844e-4a3185a057bb" providerId="ADAL" clId="{AE90935C-361B-4AE2-9CD2-AA77E341CCC3}" dt="2025-09-04T18:51:22.764" v="880" actId="13244"/>
        <pc:sldMkLst>
          <pc:docMk/>
          <pc:sldMk cId="0" sldId="550144040"/>
        </pc:sldMkLst>
        <pc:spChg chg="ord">
          <ac:chgData name="Opolski, Johanna (VITA)" userId="d193368f-0db6-4ee9-844e-4a3185a057bb" providerId="ADAL" clId="{AE90935C-361B-4AE2-9CD2-AA77E341CCC3}" dt="2025-09-04T18:51:22.764" v="880" actId="13244"/>
          <ac:spMkLst>
            <pc:docMk/>
            <pc:sldMk cId="0" sldId="550144040"/>
            <ac:spMk id="3" creationId="{00000000-0000-0000-0000-000000000000}"/>
          </ac:spMkLst>
        </pc:spChg>
        <pc:picChg chg="mod">
          <ac:chgData name="Opolski, Johanna (VITA)" userId="d193368f-0db6-4ee9-844e-4a3185a057bb" providerId="ADAL" clId="{AE90935C-361B-4AE2-9CD2-AA77E341CCC3}" dt="2025-09-04T14:37:17.601" v="441" actId="962"/>
          <ac:picMkLst>
            <pc:docMk/>
            <pc:sldMk cId="0" sldId="550144040"/>
            <ac:picMk id="4" creationId="{00000000-0000-0000-0000-000000000000}"/>
          </ac:picMkLst>
        </pc:picChg>
      </pc:sldChg>
      <pc:sldChg chg="modSp add mod">
        <pc:chgData name="Opolski, Johanna (VITA)" userId="d193368f-0db6-4ee9-844e-4a3185a057bb" providerId="ADAL" clId="{AE90935C-361B-4AE2-9CD2-AA77E341CCC3}" dt="2025-09-04T18:51:49.703" v="881" actId="13244"/>
        <pc:sldMkLst>
          <pc:docMk/>
          <pc:sldMk cId="0" sldId="550144041"/>
        </pc:sldMkLst>
        <pc:spChg chg="mod">
          <ac:chgData name="Opolski, Johanna (VITA)" userId="d193368f-0db6-4ee9-844e-4a3185a057bb" providerId="ADAL" clId="{AE90935C-361B-4AE2-9CD2-AA77E341CCC3}" dt="2025-09-04T14:32:01.843" v="361" actId="962"/>
          <ac:spMkLst>
            <pc:docMk/>
            <pc:sldMk cId="0" sldId="550144041"/>
            <ac:spMk id="3" creationId="{00000000-0000-0000-0000-000000000000}"/>
          </ac:spMkLst>
        </pc:spChg>
        <pc:spChg chg="mod">
          <ac:chgData name="Opolski, Johanna (VITA)" userId="d193368f-0db6-4ee9-844e-4a3185a057bb" providerId="ADAL" clId="{AE90935C-361B-4AE2-9CD2-AA77E341CCC3}" dt="2025-09-04T14:32:01.857" v="362" actId="962"/>
          <ac:spMkLst>
            <pc:docMk/>
            <pc:sldMk cId="0" sldId="550144041"/>
            <ac:spMk id="4" creationId="{00000000-0000-0000-0000-000000000000}"/>
          </ac:spMkLst>
        </pc:spChg>
        <pc:spChg chg="mod">
          <ac:chgData name="Opolski, Johanna (VITA)" userId="d193368f-0db6-4ee9-844e-4a3185a057bb" providerId="ADAL" clId="{AE90935C-361B-4AE2-9CD2-AA77E341CCC3}" dt="2025-09-04T14:32:01.857" v="363" actId="962"/>
          <ac:spMkLst>
            <pc:docMk/>
            <pc:sldMk cId="0" sldId="550144041"/>
            <ac:spMk id="5" creationId="{00000000-0000-0000-0000-000000000000}"/>
          </ac:spMkLst>
        </pc:spChg>
        <pc:spChg chg="mod">
          <ac:chgData name="Opolski, Johanna (VITA)" userId="d193368f-0db6-4ee9-844e-4a3185a057bb" providerId="ADAL" clId="{AE90935C-361B-4AE2-9CD2-AA77E341CCC3}" dt="2025-09-04T14:32:01.874" v="364" actId="962"/>
          <ac:spMkLst>
            <pc:docMk/>
            <pc:sldMk cId="0" sldId="550144041"/>
            <ac:spMk id="6" creationId="{00000000-0000-0000-0000-000000000000}"/>
          </ac:spMkLst>
        </pc:spChg>
        <pc:spChg chg="mod">
          <ac:chgData name="Opolski, Johanna (VITA)" userId="d193368f-0db6-4ee9-844e-4a3185a057bb" providerId="ADAL" clId="{AE90935C-361B-4AE2-9CD2-AA77E341CCC3}" dt="2025-09-04T14:32:01.874" v="365" actId="962"/>
          <ac:spMkLst>
            <pc:docMk/>
            <pc:sldMk cId="0" sldId="550144041"/>
            <ac:spMk id="7" creationId="{00000000-0000-0000-0000-000000000000}"/>
          </ac:spMkLst>
        </pc:spChg>
        <pc:spChg chg="mod">
          <ac:chgData name="Opolski, Johanna (VITA)" userId="d193368f-0db6-4ee9-844e-4a3185a057bb" providerId="ADAL" clId="{AE90935C-361B-4AE2-9CD2-AA77E341CCC3}" dt="2025-09-04T14:32:01.891" v="366" actId="962"/>
          <ac:spMkLst>
            <pc:docMk/>
            <pc:sldMk cId="0" sldId="550144041"/>
            <ac:spMk id="9" creationId="{00000000-0000-0000-0000-000000000000}"/>
          </ac:spMkLst>
        </pc:spChg>
        <pc:spChg chg="mod">
          <ac:chgData name="Opolski, Johanna (VITA)" userId="d193368f-0db6-4ee9-844e-4a3185a057bb" providerId="ADAL" clId="{AE90935C-361B-4AE2-9CD2-AA77E341CCC3}" dt="2025-09-04T14:32:01.891" v="367" actId="962"/>
          <ac:spMkLst>
            <pc:docMk/>
            <pc:sldMk cId="0" sldId="550144041"/>
            <ac:spMk id="10" creationId="{00000000-0000-0000-0000-000000000000}"/>
          </ac:spMkLst>
        </pc:spChg>
        <pc:spChg chg="mod">
          <ac:chgData name="Opolski, Johanna (VITA)" userId="d193368f-0db6-4ee9-844e-4a3185a057bb" providerId="ADAL" clId="{AE90935C-361B-4AE2-9CD2-AA77E341CCC3}" dt="2025-09-04T14:32:01.906" v="368" actId="962"/>
          <ac:spMkLst>
            <pc:docMk/>
            <pc:sldMk cId="0" sldId="550144041"/>
            <ac:spMk id="11" creationId="{00000000-0000-0000-0000-000000000000}"/>
          </ac:spMkLst>
        </pc:spChg>
        <pc:spChg chg="mod">
          <ac:chgData name="Opolski, Johanna (VITA)" userId="d193368f-0db6-4ee9-844e-4a3185a057bb" providerId="ADAL" clId="{AE90935C-361B-4AE2-9CD2-AA77E341CCC3}" dt="2025-09-04T14:32:01.911" v="369" actId="962"/>
          <ac:spMkLst>
            <pc:docMk/>
            <pc:sldMk cId="0" sldId="550144041"/>
            <ac:spMk id="12" creationId="{00000000-0000-0000-0000-000000000000}"/>
          </ac:spMkLst>
        </pc:spChg>
        <pc:spChg chg="mod">
          <ac:chgData name="Opolski, Johanna (VITA)" userId="d193368f-0db6-4ee9-844e-4a3185a057bb" providerId="ADAL" clId="{AE90935C-361B-4AE2-9CD2-AA77E341CCC3}" dt="2025-09-04T14:32:01.917" v="370" actId="962"/>
          <ac:spMkLst>
            <pc:docMk/>
            <pc:sldMk cId="0" sldId="550144041"/>
            <ac:spMk id="13" creationId="{00000000-0000-0000-0000-000000000000}"/>
          </ac:spMkLst>
        </pc:spChg>
        <pc:spChg chg="ord">
          <ac:chgData name="Opolski, Johanna (VITA)" userId="d193368f-0db6-4ee9-844e-4a3185a057bb" providerId="ADAL" clId="{AE90935C-361B-4AE2-9CD2-AA77E341CCC3}" dt="2025-09-04T18:51:49.703" v="881" actId="13244"/>
          <ac:spMkLst>
            <pc:docMk/>
            <pc:sldMk cId="0" sldId="550144041"/>
            <ac:spMk id="15" creationId="{00000000-0000-0000-0000-000000000000}"/>
          </ac:spMkLst>
        </pc:spChg>
        <pc:picChg chg="mod">
          <ac:chgData name="Opolski, Johanna (VITA)" userId="d193368f-0db6-4ee9-844e-4a3185a057bb" providerId="ADAL" clId="{AE90935C-361B-4AE2-9CD2-AA77E341CCC3}" dt="2025-09-04T14:38:23.993" v="443" actId="962"/>
          <ac:picMkLst>
            <pc:docMk/>
            <pc:sldMk cId="0" sldId="550144041"/>
            <ac:picMk id="16" creationId="{00000000-0000-0000-0000-000000000000}"/>
          </ac:picMkLst>
        </pc:picChg>
      </pc:sldChg>
      <pc:sldChg chg="modSp add mod">
        <pc:chgData name="Opolski, Johanna (VITA)" userId="d193368f-0db6-4ee9-844e-4a3185a057bb" providerId="ADAL" clId="{AE90935C-361B-4AE2-9CD2-AA77E341CCC3}" dt="2025-09-04T18:52:06.259" v="882" actId="13244"/>
        <pc:sldMkLst>
          <pc:docMk/>
          <pc:sldMk cId="0" sldId="550144042"/>
        </pc:sldMkLst>
        <pc:spChg chg="ord">
          <ac:chgData name="Opolski, Johanna (VITA)" userId="d193368f-0db6-4ee9-844e-4a3185a057bb" providerId="ADAL" clId="{AE90935C-361B-4AE2-9CD2-AA77E341CCC3}" dt="2025-09-04T18:52:06.259" v="882" actId="13244"/>
          <ac:spMkLst>
            <pc:docMk/>
            <pc:sldMk cId="0" sldId="550144042"/>
            <ac:spMk id="4" creationId="{00000000-0000-0000-0000-000000000000}"/>
          </ac:spMkLst>
        </pc:spChg>
        <pc:picChg chg="mod">
          <ac:chgData name="Opolski, Johanna (VITA)" userId="d193368f-0db6-4ee9-844e-4a3185a057bb" providerId="ADAL" clId="{AE90935C-361B-4AE2-9CD2-AA77E341CCC3}" dt="2025-09-04T14:42:54.304" v="445" actId="962"/>
          <ac:picMkLst>
            <pc:docMk/>
            <pc:sldMk cId="0" sldId="550144042"/>
            <ac:picMk id="5" creationId="{00000000-0000-0000-0000-000000000000}"/>
          </ac:picMkLst>
        </pc:picChg>
        <pc:picChg chg="mod">
          <ac:chgData name="Opolski, Johanna (VITA)" userId="d193368f-0db6-4ee9-844e-4a3185a057bb" providerId="ADAL" clId="{AE90935C-361B-4AE2-9CD2-AA77E341CCC3}" dt="2025-09-04T14:46:19.341" v="447" actId="962"/>
          <ac:picMkLst>
            <pc:docMk/>
            <pc:sldMk cId="0" sldId="550144042"/>
            <ac:picMk id="6" creationId="{8BFC6A04-0451-9BE7-1012-42F45DE00400}"/>
          </ac:picMkLst>
        </pc:picChg>
      </pc:sldChg>
      <pc:sldChg chg="delSp modSp add mod">
        <pc:chgData name="Opolski, Johanna (VITA)" userId="d193368f-0db6-4ee9-844e-4a3185a057bb" providerId="ADAL" clId="{AE90935C-361B-4AE2-9CD2-AA77E341CCC3}" dt="2025-09-04T18:52:51.443" v="885" actId="13244"/>
        <pc:sldMkLst>
          <pc:docMk/>
          <pc:sldMk cId="0" sldId="550144043"/>
        </pc:sldMkLst>
        <pc:spChg chg="mod">
          <ac:chgData name="Opolski, Johanna (VITA)" userId="d193368f-0db6-4ee9-844e-4a3185a057bb" providerId="ADAL" clId="{AE90935C-361B-4AE2-9CD2-AA77E341CCC3}" dt="2025-09-04T14:32:01.957" v="371" actId="962"/>
          <ac:spMkLst>
            <pc:docMk/>
            <pc:sldMk cId="0" sldId="550144043"/>
            <ac:spMk id="3" creationId="{00000000-0000-0000-0000-000000000000}"/>
          </ac:spMkLst>
        </pc:spChg>
        <pc:spChg chg="mod">
          <ac:chgData name="Opolski, Johanna (VITA)" userId="d193368f-0db6-4ee9-844e-4a3185a057bb" providerId="ADAL" clId="{AE90935C-361B-4AE2-9CD2-AA77E341CCC3}" dt="2025-09-04T14:32:01.957" v="372" actId="962"/>
          <ac:spMkLst>
            <pc:docMk/>
            <pc:sldMk cId="0" sldId="550144043"/>
            <ac:spMk id="4" creationId="{00000000-0000-0000-0000-000000000000}"/>
          </ac:spMkLst>
        </pc:spChg>
        <pc:spChg chg="mod">
          <ac:chgData name="Opolski, Johanna (VITA)" userId="d193368f-0db6-4ee9-844e-4a3185a057bb" providerId="ADAL" clId="{AE90935C-361B-4AE2-9CD2-AA77E341CCC3}" dt="2025-09-04T14:32:01.974" v="373" actId="962"/>
          <ac:spMkLst>
            <pc:docMk/>
            <pc:sldMk cId="0" sldId="550144043"/>
            <ac:spMk id="5" creationId="{00000000-0000-0000-0000-000000000000}"/>
          </ac:spMkLst>
        </pc:spChg>
        <pc:spChg chg="mod">
          <ac:chgData name="Opolski, Johanna (VITA)" userId="d193368f-0db6-4ee9-844e-4a3185a057bb" providerId="ADAL" clId="{AE90935C-361B-4AE2-9CD2-AA77E341CCC3}" dt="2025-09-04T14:32:01.974" v="374" actId="962"/>
          <ac:spMkLst>
            <pc:docMk/>
            <pc:sldMk cId="0" sldId="550144043"/>
            <ac:spMk id="6" creationId="{00000000-0000-0000-0000-000000000000}"/>
          </ac:spMkLst>
        </pc:spChg>
        <pc:spChg chg="mod">
          <ac:chgData name="Opolski, Johanna (VITA)" userId="d193368f-0db6-4ee9-844e-4a3185a057bb" providerId="ADAL" clId="{AE90935C-361B-4AE2-9CD2-AA77E341CCC3}" dt="2025-09-04T14:32:01.989" v="375" actId="962"/>
          <ac:spMkLst>
            <pc:docMk/>
            <pc:sldMk cId="0" sldId="550144043"/>
            <ac:spMk id="7" creationId="{00000000-0000-0000-0000-000000000000}"/>
          </ac:spMkLst>
        </pc:spChg>
        <pc:spChg chg="mod">
          <ac:chgData name="Opolski, Johanna (VITA)" userId="d193368f-0db6-4ee9-844e-4a3185a057bb" providerId="ADAL" clId="{AE90935C-361B-4AE2-9CD2-AA77E341CCC3}" dt="2025-09-04T14:32:01.991" v="376" actId="962"/>
          <ac:spMkLst>
            <pc:docMk/>
            <pc:sldMk cId="0" sldId="550144043"/>
            <ac:spMk id="8" creationId="{00000000-0000-0000-0000-000000000000}"/>
          </ac:spMkLst>
        </pc:spChg>
        <pc:spChg chg="del mod">
          <ac:chgData name="Opolski, Johanna (VITA)" userId="d193368f-0db6-4ee9-844e-4a3185a057bb" providerId="ADAL" clId="{AE90935C-361B-4AE2-9CD2-AA77E341CCC3}" dt="2025-09-04T14:31:36.504" v="349" actId="21"/>
          <ac:spMkLst>
            <pc:docMk/>
            <pc:sldMk cId="0" sldId="550144043"/>
            <ac:spMk id="10" creationId="{00000000-0000-0000-0000-000000000000}"/>
          </ac:spMkLst>
        </pc:spChg>
        <pc:spChg chg="mod">
          <ac:chgData name="Opolski, Johanna (VITA)" userId="d193368f-0db6-4ee9-844e-4a3185a057bb" providerId="ADAL" clId="{AE90935C-361B-4AE2-9CD2-AA77E341CCC3}" dt="2025-09-04T14:32:01.991" v="377" actId="962"/>
          <ac:spMkLst>
            <pc:docMk/>
            <pc:sldMk cId="0" sldId="550144043"/>
            <ac:spMk id="11" creationId="{00000000-0000-0000-0000-000000000000}"/>
          </ac:spMkLst>
        </pc:spChg>
        <pc:spChg chg="mod">
          <ac:chgData name="Opolski, Johanna (VITA)" userId="d193368f-0db6-4ee9-844e-4a3185a057bb" providerId="ADAL" clId="{AE90935C-361B-4AE2-9CD2-AA77E341CCC3}" dt="2025-09-04T14:32:02.011" v="378" actId="962"/>
          <ac:spMkLst>
            <pc:docMk/>
            <pc:sldMk cId="0" sldId="550144043"/>
            <ac:spMk id="12" creationId="{00000000-0000-0000-0000-000000000000}"/>
          </ac:spMkLst>
        </pc:spChg>
        <pc:spChg chg="mod">
          <ac:chgData name="Opolski, Johanna (VITA)" userId="d193368f-0db6-4ee9-844e-4a3185a057bb" providerId="ADAL" clId="{AE90935C-361B-4AE2-9CD2-AA77E341CCC3}" dt="2025-09-04T14:32:02.019" v="379" actId="962"/>
          <ac:spMkLst>
            <pc:docMk/>
            <pc:sldMk cId="0" sldId="550144043"/>
            <ac:spMk id="13" creationId="{00000000-0000-0000-0000-000000000000}"/>
          </ac:spMkLst>
        </pc:spChg>
        <pc:spChg chg="mod">
          <ac:chgData name="Opolski, Johanna (VITA)" userId="d193368f-0db6-4ee9-844e-4a3185a057bb" providerId="ADAL" clId="{AE90935C-361B-4AE2-9CD2-AA77E341CCC3}" dt="2025-09-04T14:32:02.024" v="380" actId="962"/>
          <ac:spMkLst>
            <pc:docMk/>
            <pc:sldMk cId="0" sldId="550144043"/>
            <ac:spMk id="14" creationId="{00000000-0000-0000-0000-000000000000}"/>
          </ac:spMkLst>
        </pc:spChg>
        <pc:spChg chg="mod">
          <ac:chgData name="Opolski, Johanna (VITA)" userId="d193368f-0db6-4ee9-844e-4a3185a057bb" providerId="ADAL" clId="{AE90935C-361B-4AE2-9CD2-AA77E341CCC3}" dt="2025-09-04T14:32:02.024" v="381" actId="962"/>
          <ac:spMkLst>
            <pc:docMk/>
            <pc:sldMk cId="0" sldId="550144043"/>
            <ac:spMk id="15" creationId="{00000000-0000-0000-0000-000000000000}"/>
          </ac:spMkLst>
        </pc:spChg>
        <pc:spChg chg="ord">
          <ac:chgData name="Opolski, Johanna (VITA)" userId="d193368f-0db6-4ee9-844e-4a3185a057bb" providerId="ADAL" clId="{AE90935C-361B-4AE2-9CD2-AA77E341CCC3}" dt="2025-09-04T18:52:51.443" v="885" actId="13244"/>
          <ac:spMkLst>
            <pc:docMk/>
            <pc:sldMk cId="0" sldId="550144043"/>
            <ac:spMk id="17" creationId="{00000000-0000-0000-0000-000000000000}"/>
          </ac:spMkLst>
        </pc:spChg>
        <pc:picChg chg="mod">
          <ac:chgData name="Opolski, Johanna (VITA)" userId="d193368f-0db6-4ee9-844e-4a3185a057bb" providerId="ADAL" clId="{AE90935C-361B-4AE2-9CD2-AA77E341CCC3}" dt="2025-09-04T15:15:34.740" v="463" actId="962"/>
          <ac:picMkLst>
            <pc:docMk/>
            <pc:sldMk cId="0" sldId="550144043"/>
            <ac:picMk id="18" creationId="{00000000-0000-0000-0000-000000000000}"/>
          </ac:picMkLst>
        </pc:picChg>
        <pc:picChg chg="mod">
          <ac:chgData name="Opolski, Johanna (VITA)" userId="d193368f-0db6-4ee9-844e-4a3185a057bb" providerId="ADAL" clId="{AE90935C-361B-4AE2-9CD2-AA77E341CCC3}" dt="2025-09-04T15:15:37.655" v="464" actId="962"/>
          <ac:picMkLst>
            <pc:docMk/>
            <pc:sldMk cId="0" sldId="550144043"/>
            <ac:picMk id="19" creationId="{BC9DA49C-C460-EAAD-FF9B-74B27BBD3F3D}"/>
          </ac:picMkLst>
        </pc:picChg>
      </pc:sldChg>
      <pc:sldChg chg="modSp add mod">
        <pc:chgData name="Opolski, Johanna (VITA)" userId="d193368f-0db6-4ee9-844e-4a3185a057bb" providerId="ADAL" clId="{AE90935C-361B-4AE2-9CD2-AA77E341CCC3}" dt="2025-09-04T18:53:38.977" v="887" actId="13244"/>
        <pc:sldMkLst>
          <pc:docMk/>
          <pc:sldMk cId="0" sldId="550144044"/>
        </pc:sldMkLst>
        <pc:spChg chg="mod">
          <ac:chgData name="Opolski, Johanna (VITA)" userId="d193368f-0db6-4ee9-844e-4a3185a057bb" providerId="ADAL" clId="{AE90935C-361B-4AE2-9CD2-AA77E341CCC3}" dt="2025-09-04T14:32:02.190" v="392" actId="962"/>
          <ac:spMkLst>
            <pc:docMk/>
            <pc:sldMk cId="0" sldId="550144044"/>
            <ac:spMk id="3" creationId="{00000000-0000-0000-0000-000000000000}"/>
          </ac:spMkLst>
        </pc:spChg>
        <pc:spChg chg="mod">
          <ac:chgData name="Opolski, Johanna (VITA)" userId="d193368f-0db6-4ee9-844e-4a3185a057bb" providerId="ADAL" clId="{AE90935C-361B-4AE2-9CD2-AA77E341CCC3}" dt="2025-09-04T14:32:02.191" v="393" actId="962"/>
          <ac:spMkLst>
            <pc:docMk/>
            <pc:sldMk cId="0" sldId="550144044"/>
            <ac:spMk id="4" creationId="{00000000-0000-0000-0000-000000000000}"/>
          </ac:spMkLst>
        </pc:spChg>
        <pc:spChg chg="mod">
          <ac:chgData name="Opolski, Johanna (VITA)" userId="d193368f-0db6-4ee9-844e-4a3185a057bb" providerId="ADAL" clId="{AE90935C-361B-4AE2-9CD2-AA77E341CCC3}" dt="2025-09-04T14:32:02.206" v="394" actId="962"/>
          <ac:spMkLst>
            <pc:docMk/>
            <pc:sldMk cId="0" sldId="550144044"/>
            <ac:spMk id="5" creationId="{00000000-0000-0000-0000-000000000000}"/>
          </ac:spMkLst>
        </pc:spChg>
        <pc:spChg chg="mod">
          <ac:chgData name="Opolski, Johanna (VITA)" userId="d193368f-0db6-4ee9-844e-4a3185a057bb" providerId="ADAL" clId="{AE90935C-361B-4AE2-9CD2-AA77E341CCC3}" dt="2025-09-04T14:32:02.212" v="395" actId="962"/>
          <ac:spMkLst>
            <pc:docMk/>
            <pc:sldMk cId="0" sldId="550144044"/>
            <ac:spMk id="6" creationId="{00000000-0000-0000-0000-000000000000}"/>
          </ac:spMkLst>
        </pc:spChg>
        <pc:spChg chg="mod">
          <ac:chgData name="Opolski, Johanna (VITA)" userId="d193368f-0db6-4ee9-844e-4a3185a057bb" providerId="ADAL" clId="{AE90935C-361B-4AE2-9CD2-AA77E341CCC3}" dt="2025-09-04T14:32:02.218" v="396" actId="962"/>
          <ac:spMkLst>
            <pc:docMk/>
            <pc:sldMk cId="0" sldId="550144044"/>
            <ac:spMk id="7" creationId="{00000000-0000-0000-0000-000000000000}"/>
          </ac:spMkLst>
        </pc:spChg>
        <pc:spChg chg="mod">
          <ac:chgData name="Opolski, Johanna (VITA)" userId="d193368f-0db6-4ee9-844e-4a3185a057bb" providerId="ADAL" clId="{AE90935C-361B-4AE2-9CD2-AA77E341CCC3}" dt="2025-09-04T14:32:02.224" v="397" actId="962"/>
          <ac:spMkLst>
            <pc:docMk/>
            <pc:sldMk cId="0" sldId="550144044"/>
            <ac:spMk id="8" creationId="{00000000-0000-0000-0000-000000000000}"/>
          </ac:spMkLst>
        </pc:spChg>
        <pc:spChg chg="mod">
          <ac:chgData name="Opolski, Johanna (VITA)" userId="d193368f-0db6-4ee9-844e-4a3185a057bb" providerId="ADAL" clId="{AE90935C-361B-4AE2-9CD2-AA77E341CCC3}" dt="2025-09-04T14:32:02.224" v="398" actId="962"/>
          <ac:spMkLst>
            <pc:docMk/>
            <pc:sldMk cId="0" sldId="550144044"/>
            <ac:spMk id="10" creationId="{00000000-0000-0000-0000-000000000000}"/>
          </ac:spMkLst>
        </pc:spChg>
        <pc:spChg chg="mod">
          <ac:chgData name="Opolski, Johanna (VITA)" userId="d193368f-0db6-4ee9-844e-4a3185a057bb" providerId="ADAL" clId="{AE90935C-361B-4AE2-9CD2-AA77E341CCC3}" dt="2025-09-04T14:32:02.241" v="399" actId="962"/>
          <ac:spMkLst>
            <pc:docMk/>
            <pc:sldMk cId="0" sldId="550144044"/>
            <ac:spMk id="11" creationId="{00000000-0000-0000-0000-000000000000}"/>
          </ac:spMkLst>
        </pc:spChg>
        <pc:spChg chg="mod">
          <ac:chgData name="Opolski, Johanna (VITA)" userId="d193368f-0db6-4ee9-844e-4a3185a057bb" providerId="ADAL" clId="{AE90935C-361B-4AE2-9CD2-AA77E341CCC3}" dt="2025-09-04T14:32:02.241" v="400" actId="962"/>
          <ac:spMkLst>
            <pc:docMk/>
            <pc:sldMk cId="0" sldId="550144044"/>
            <ac:spMk id="12" creationId="{00000000-0000-0000-0000-000000000000}"/>
          </ac:spMkLst>
        </pc:spChg>
        <pc:spChg chg="mod">
          <ac:chgData name="Opolski, Johanna (VITA)" userId="d193368f-0db6-4ee9-844e-4a3185a057bb" providerId="ADAL" clId="{AE90935C-361B-4AE2-9CD2-AA77E341CCC3}" dt="2025-09-04T14:32:01.711" v="350" actId="962"/>
          <ac:spMkLst>
            <pc:docMk/>
            <pc:sldMk cId="0" sldId="550144044"/>
            <ac:spMk id="13" creationId="{00000000-0000-0000-0000-000000000000}"/>
          </ac:spMkLst>
        </pc:spChg>
        <pc:spChg chg="mod">
          <ac:chgData name="Opolski, Johanna (VITA)" userId="d193368f-0db6-4ee9-844e-4a3185a057bb" providerId="ADAL" clId="{AE90935C-361B-4AE2-9CD2-AA77E341CCC3}" dt="2025-09-04T14:32:02.257" v="401" actId="962"/>
          <ac:spMkLst>
            <pc:docMk/>
            <pc:sldMk cId="0" sldId="550144044"/>
            <ac:spMk id="14" creationId="{00000000-0000-0000-0000-000000000000}"/>
          </ac:spMkLst>
        </pc:spChg>
        <pc:spChg chg="mod">
          <ac:chgData name="Opolski, Johanna (VITA)" userId="d193368f-0db6-4ee9-844e-4a3185a057bb" providerId="ADAL" clId="{AE90935C-361B-4AE2-9CD2-AA77E341CCC3}" dt="2025-09-04T14:32:02.273" v="402" actId="962"/>
          <ac:spMkLst>
            <pc:docMk/>
            <pc:sldMk cId="0" sldId="550144044"/>
            <ac:spMk id="15" creationId="{00000000-0000-0000-0000-000000000000}"/>
          </ac:spMkLst>
        </pc:spChg>
        <pc:spChg chg="ord">
          <ac:chgData name="Opolski, Johanna (VITA)" userId="d193368f-0db6-4ee9-844e-4a3185a057bb" providerId="ADAL" clId="{AE90935C-361B-4AE2-9CD2-AA77E341CCC3}" dt="2025-09-04T18:53:38.977" v="887" actId="13244"/>
          <ac:spMkLst>
            <pc:docMk/>
            <pc:sldMk cId="0" sldId="550144044"/>
            <ac:spMk id="17" creationId="{00000000-0000-0000-0000-000000000000}"/>
          </ac:spMkLst>
        </pc:spChg>
        <pc:picChg chg="mod">
          <ac:chgData name="Opolski, Johanna (VITA)" userId="d193368f-0db6-4ee9-844e-4a3185a057bb" providerId="ADAL" clId="{AE90935C-361B-4AE2-9CD2-AA77E341CCC3}" dt="2025-09-04T15:24:12.940" v="472" actId="962"/>
          <ac:picMkLst>
            <pc:docMk/>
            <pc:sldMk cId="0" sldId="550144044"/>
            <ac:picMk id="18" creationId="{B25181CB-E961-2623-3C17-1E3C76257BC3}"/>
          </ac:picMkLst>
        </pc:picChg>
      </pc:sldChg>
      <pc:sldChg chg="modSp add mod">
        <pc:chgData name="Opolski, Johanna (VITA)" userId="d193368f-0db6-4ee9-844e-4a3185a057bb" providerId="ADAL" clId="{AE90935C-361B-4AE2-9CD2-AA77E341CCC3}" dt="2025-09-04T18:54:00.334" v="889" actId="13244"/>
        <pc:sldMkLst>
          <pc:docMk/>
          <pc:sldMk cId="0" sldId="550144045"/>
        </pc:sldMkLst>
        <pc:spChg chg="ord">
          <ac:chgData name="Opolski, Johanna (VITA)" userId="d193368f-0db6-4ee9-844e-4a3185a057bb" providerId="ADAL" clId="{AE90935C-361B-4AE2-9CD2-AA77E341CCC3}" dt="2025-09-04T18:54:00.334" v="889" actId="13244"/>
          <ac:spMkLst>
            <pc:docMk/>
            <pc:sldMk cId="0" sldId="550144045"/>
            <ac:spMk id="4" creationId="{00000000-0000-0000-0000-000000000000}"/>
          </ac:spMkLst>
        </pc:spChg>
        <pc:grpChg chg="mod">
          <ac:chgData name="Opolski, Johanna (VITA)" userId="d193368f-0db6-4ee9-844e-4a3185a057bb" providerId="ADAL" clId="{AE90935C-361B-4AE2-9CD2-AA77E341CCC3}" dt="2025-09-04T15:40:08.805" v="478" actId="962"/>
          <ac:grpSpMkLst>
            <pc:docMk/>
            <pc:sldMk cId="0" sldId="550144045"/>
            <ac:grpSpMk id="6" creationId="{FB40AA5A-BC15-C5CF-0F87-1B1661F315A3}"/>
          </ac:grpSpMkLst>
        </pc:grpChg>
        <pc:picChg chg="mod">
          <ac:chgData name="Opolski, Johanna (VITA)" userId="d193368f-0db6-4ee9-844e-4a3185a057bb" providerId="ADAL" clId="{AE90935C-361B-4AE2-9CD2-AA77E341CCC3}" dt="2025-09-04T15:35:48.089" v="476" actId="962"/>
          <ac:picMkLst>
            <pc:docMk/>
            <pc:sldMk cId="0" sldId="550144045"/>
            <ac:picMk id="5" creationId="{00000000-0000-0000-0000-000000000000}"/>
          </ac:picMkLst>
        </pc:picChg>
      </pc:sldChg>
      <pc:sldChg chg="add">
        <pc:chgData name="Opolski, Johanna (VITA)" userId="d193368f-0db6-4ee9-844e-4a3185a057bb" providerId="ADAL" clId="{AE90935C-361B-4AE2-9CD2-AA77E341CCC3}" dt="2025-09-03T13:09:38.146" v="321"/>
        <pc:sldMkLst>
          <pc:docMk/>
          <pc:sldMk cId="1281420573" sldId="550144046"/>
        </pc:sldMkLst>
      </pc:sldChg>
    </pc:docChg>
  </pc:docChgLst>
  <pc:docChgLst>
    <pc:chgData name="Opolski, Johanna (VITA)" userId="d193368f-0db6-4ee9-844e-4a3185a057bb" providerId="ADAL" clId="{7C1D6F05-44AA-449E-AB12-32764204AA83}"/>
    <pc:docChg chg="custSel delSld modSld sldOrd">
      <pc:chgData name="Opolski, Johanna (VITA)" userId="d193368f-0db6-4ee9-844e-4a3185a057bb" providerId="ADAL" clId="{7C1D6F05-44AA-449E-AB12-32764204AA83}" dt="2025-07-16T14:38:20.417" v="90" actId="20577"/>
      <pc:docMkLst>
        <pc:docMk/>
      </pc:docMkLst>
      <pc:sldChg chg="modSp mod">
        <pc:chgData name="Opolski, Johanna (VITA)" userId="d193368f-0db6-4ee9-844e-4a3185a057bb" providerId="ADAL" clId="{7C1D6F05-44AA-449E-AB12-32764204AA83}" dt="2025-07-16T14:36:58.514" v="69" actId="20577"/>
        <pc:sldMkLst>
          <pc:docMk/>
          <pc:sldMk cId="3846033242" sldId="257"/>
        </pc:sldMkLst>
        <pc:spChg chg="mod">
          <ac:chgData name="Opolski, Johanna (VITA)" userId="d193368f-0db6-4ee9-844e-4a3185a057bb" providerId="ADAL" clId="{7C1D6F05-44AA-449E-AB12-32764204AA83}" dt="2025-07-16T14:36:58.514" v="69" actId="20577"/>
          <ac:spMkLst>
            <pc:docMk/>
            <pc:sldMk cId="3846033242" sldId="257"/>
            <ac:spMk id="4" creationId="{F74C7C34-A8AA-4680-BDF8-72A8222C590A}"/>
          </ac:spMkLst>
        </pc:spChg>
      </pc:sldChg>
      <pc:sldChg chg="modSp mod">
        <pc:chgData name="Opolski, Johanna (VITA)" userId="d193368f-0db6-4ee9-844e-4a3185a057bb" providerId="ADAL" clId="{7C1D6F05-44AA-449E-AB12-32764204AA83}" dt="2025-07-16T14:34:06.845" v="9" actId="20577"/>
        <pc:sldMkLst>
          <pc:docMk/>
          <pc:sldMk cId="67920279" sldId="268"/>
        </pc:sldMkLst>
        <pc:spChg chg="mod">
          <ac:chgData name="Opolski, Johanna (VITA)" userId="d193368f-0db6-4ee9-844e-4a3185a057bb" providerId="ADAL" clId="{7C1D6F05-44AA-449E-AB12-32764204AA83}" dt="2025-07-16T14:34:06.845" v="9" actId="20577"/>
          <ac:spMkLst>
            <pc:docMk/>
            <pc:sldMk cId="67920279" sldId="268"/>
            <ac:spMk id="4" creationId="{E7842211-4AED-BB1C-E18F-E9E66720EDE2}"/>
          </ac:spMkLst>
        </pc:spChg>
      </pc:sldChg>
      <pc:sldChg chg="delSp modSp mod ord modShow">
        <pc:chgData name="Opolski, Johanna (VITA)" userId="d193368f-0db6-4ee9-844e-4a3185a057bb" providerId="ADAL" clId="{7C1D6F05-44AA-449E-AB12-32764204AA83}" dt="2025-07-16T14:36:01.415" v="58" actId="1076"/>
        <pc:sldMkLst>
          <pc:docMk/>
          <pc:sldMk cId="505377817" sldId="419"/>
        </pc:sldMkLst>
        <pc:spChg chg="mod">
          <ac:chgData name="Opolski, Johanna (VITA)" userId="d193368f-0db6-4ee9-844e-4a3185a057bb" providerId="ADAL" clId="{7C1D6F05-44AA-449E-AB12-32764204AA83}" dt="2025-07-16T14:36:01.415" v="58" actId="1076"/>
          <ac:spMkLst>
            <pc:docMk/>
            <pc:sldMk cId="505377817" sldId="419"/>
            <ac:spMk id="4" creationId="{C9C71B94-CB61-9BA6-57BD-370A570B23E4}"/>
          </ac:spMkLst>
        </pc:spChg>
        <pc:spChg chg="mod">
          <ac:chgData name="Opolski, Johanna (VITA)" userId="d193368f-0db6-4ee9-844e-4a3185a057bb" providerId="ADAL" clId="{7C1D6F05-44AA-449E-AB12-32764204AA83}" dt="2025-07-16T14:35:52.476" v="56" actId="20577"/>
          <ac:spMkLst>
            <pc:docMk/>
            <pc:sldMk cId="505377817" sldId="419"/>
            <ac:spMk id="8" creationId="{80B8F47D-265C-FE4C-5E7E-9CC627CDF1B4}"/>
          </ac:spMkLst>
        </pc:spChg>
      </pc:sldChg>
      <pc:sldChg chg="modSp mod">
        <pc:chgData name="Opolski, Johanna (VITA)" userId="d193368f-0db6-4ee9-844e-4a3185a057bb" providerId="ADAL" clId="{7C1D6F05-44AA-449E-AB12-32764204AA83}" dt="2025-07-16T14:34:48.564" v="37" actId="20577"/>
        <pc:sldMkLst>
          <pc:docMk/>
          <pc:sldMk cId="4100398212" sldId="422"/>
        </pc:sldMkLst>
        <pc:graphicFrameChg chg="modGraphic">
          <ac:chgData name="Opolski, Johanna (VITA)" userId="d193368f-0db6-4ee9-844e-4a3185a057bb" providerId="ADAL" clId="{7C1D6F05-44AA-449E-AB12-32764204AA83}" dt="2025-07-16T14:34:48.564" v="37" actId="20577"/>
          <ac:graphicFrameMkLst>
            <pc:docMk/>
            <pc:sldMk cId="4100398212" sldId="422"/>
            <ac:graphicFrameMk id="6" creationId="{8B17F0F3-691F-F800-9D15-F5D3D114F801}"/>
          </ac:graphicFrameMkLst>
        </pc:graphicFrameChg>
      </pc:sldChg>
      <pc:sldChg chg="addSp delSp modSp mod modShow">
        <pc:chgData name="Opolski, Johanna (VITA)" userId="d193368f-0db6-4ee9-844e-4a3185a057bb" providerId="ADAL" clId="{7C1D6F05-44AA-449E-AB12-32764204AA83}" dt="2025-07-16T14:35:45.819" v="54" actId="21"/>
        <pc:sldMkLst>
          <pc:docMk/>
          <pc:sldMk cId="2159154844" sldId="423"/>
        </pc:sldMkLst>
        <pc:spChg chg="mod">
          <ac:chgData name="Opolski, Johanna (VITA)" userId="d193368f-0db6-4ee9-844e-4a3185a057bb" providerId="ADAL" clId="{7C1D6F05-44AA-449E-AB12-32764204AA83}" dt="2025-07-16T14:35:20.570" v="52" actId="20577"/>
          <ac:spMkLst>
            <pc:docMk/>
            <pc:sldMk cId="2159154844" sldId="423"/>
            <ac:spMk id="9" creationId="{7399B764-445D-B882-5C59-0BB35D0677B3}"/>
          </ac:spMkLst>
        </pc:spChg>
      </pc:sldChg>
      <pc:sldChg chg="modSp mod">
        <pc:chgData name="Opolski, Johanna (VITA)" userId="d193368f-0db6-4ee9-844e-4a3185a057bb" providerId="ADAL" clId="{7C1D6F05-44AA-449E-AB12-32764204AA83}" dt="2025-07-16T14:37:07.024" v="78" actId="20577"/>
        <pc:sldMkLst>
          <pc:docMk/>
          <pc:sldMk cId="2414208192" sldId="515"/>
        </pc:sldMkLst>
        <pc:spChg chg="mod">
          <ac:chgData name="Opolski, Johanna (VITA)" userId="d193368f-0db6-4ee9-844e-4a3185a057bb" providerId="ADAL" clId="{7C1D6F05-44AA-449E-AB12-32764204AA83}" dt="2025-07-16T14:37:07.024" v="78" actId="20577"/>
          <ac:spMkLst>
            <pc:docMk/>
            <pc:sldMk cId="2414208192" sldId="515"/>
            <ac:spMk id="2" creationId="{7FA4F39F-CA63-468B-200A-6BC9D610BF84}"/>
          </ac:spMkLst>
        </pc:spChg>
      </pc:sldChg>
      <pc:sldChg chg="del">
        <pc:chgData name="Opolski, Johanna (VITA)" userId="d193368f-0db6-4ee9-844e-4a3185a057bb" providerId="ADAL" clId="{7C1D6F05-44AA-449E-AB12-32764204AA83}" dt="2025-07-16T14:36:48.416" v="59" actId="2696"/>
        <pc:sldMkLst>
          <pc:docMk/>
          <pc:sldMk cId="1292289918" sldId="4167"/>
        </pc:sldMkLst>
      </pc:sldChg>
      <pc:sldChg chg="modSp mod">
        <pc:chgData name="Opolski, Johanna (VITA)" userId="d193368f-0db6-4ee9-844e-4a3185a057bb" providerId="ADAL" clId="{7C1D6F05-44AA-449E-AB12-32764204AA83}" dt="2025-07-16T14:38:20.417" v="90" actId="20577"/>
        <pc:sldMkLst>
          <pc:docMk/>
          <pc:sldMk cId="2491069933" sldId="4174"/>
        </pc:sldMkLst>
        <pc:spChg chg="mod">
          <ac:chgData name="Opolski, Johanna (VITA)" userId="d193368f-0db6-4ee9-844e-4a3185a057bb" providerId="ADAL" clId="{7C1D6F05-44AA-449E-AB12-32764204AA83}" dt="2025-07-16T14:38:20.417" v="90" actId="20577"/>
          <ac:spMkLst>
            <pc:docMk/>
            <pc:sldMk cId="2491069933" sldId="4174"/>
            <ac:spMk id="3" creationId="{081AB6A3-DE4F-588F-C0FA-962ACEC55D46}"/>
          </ac:spMkLst>
        </pc:spChg>
      </pc:sldChg>
    </pc:docChg>
  </pc:docChgLst>
  <pc:docChgLst>
    <pc:chgData name="Opolski, Johanna (VITA)" userId="S::johanna.opolski@vita.virginia.gov::d193368f-0db6-4ee9-844e-4a3185a057bb" providerId="AD" clId="Web-{490FA98C-031D-4B5C-A34D-A3738C43047C}"/>
    <pc:docChg chg="modSld">
      <pc:chgData name="Opolski, Johanna (VITA)" userId="S::johanna.opolski@vita.virginia.gov::d193368f-0db6-4ee9-844e-4a3185a057bb" providerId="AD" clId="Web-{490FA98C-031D-4B5C-A34D-A3738C43047C}" dt="2024-07-24T14:58:32.555" v="25" actId="20577"/>
      <pc:docMkLst>
        <pc:docMk/>
      </pc:docMkLst>
      <pc:sldChg chg="modSp">
        <pc:chgData name="Opolski, Johanna (VITA)" userId="S::johanna.opolski@vita.virginia.gov::d193368f-0db6-4ee9-844e-4a3185a057bb" providerId="AD" clId="Web-{490FA98C-031D-4B5C-A34D-A3738C43047C}" dt="2024-07-24T14:58:01.336" v="15" actId="20577"/>
        <pc:sldMkLst>
          <pc:docMk/>
          <pc:sldMk cId="505377817" sldId="419"/>
        </pc:sldMkLst>
      </pc:sldChg>
      <pc:sldChg chg="modSp">
        <pc:chgData name="Opolski, Johanna (VITA)" userId="S::johanna.opolski@vita.virginia.gov::d193368f-0db6-4ee9-844e-4a3185a057bb" providerId="AD" clId="Web-{490FA98C-031D-4B5C-A34D-A3738C43047C}" dt="2024-07-24T14:58:32.555" v="25" actId="20577"/>
        <pc:sldMkLst>
          <pc:docMk/>
          <pc:sldMk cId="2159154844" sldId="42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EA561D-8DD4-4731-BC14-D8FA8CEABDE8}" type="doc">
      <dgm:prSet loTypeId="urn:microsoft.com/office/officeart/2005/8/layout/venn1" loCatId="relationship" qsTypeId="urn:microsoft.com/office/officeart/2005/8/quickstyle/simple1" qsCatId="simple" csTypeId="urn:microsoft.com/office/officeart/2005/8/colors/colorful1" csCatId="colorful" phldr="1"/>
      <dgm:spPr/>
    </dgm:pt>
    <dgm:pt modelId="{70D926F2-136A-45A3-99E7-30D0FF99E1BF}">
      <dgm:prSet phldrT="[Text]"/>
      <dgm:spPr>
        <a:solidFill>
          <a:schemeClr val="accent2">
            <a:lumMod val="40000"/>
            <a:lumOff val="60000"/>
            <a:alpha val="50000"/>
          </a:schemeClr>
        </a:solidFill>
      </dgm:spPr>
      <dgm:t>
        <a:bodyPr/>
        <a:lstStyle/>
        <a:p>
          <a:r>
            <a:rPr lang="en-US">
              <a:latin typeface="Open Sans" panose="020B0606030504020204" pitchFamily="34" charset="0"/>
              <a:ea typeface="Open Sans" panose="020B0606030504020204" pitchFamily="34" charset="0"/>
              <a:cs typeface="Open Sans" panose="020B0606030504020204" pitchFamily="34" charset="0"/>
            </a:rPr>
            <a:t>EM</a:t>
          </a:r>
        </a:p>
      </dgm:t>
    </dgm:pt>
    <dgm:pt modelId="{D96FE20A-E9A9-412D-8A77-C95EF4C7810C}" type="parTrans" cxnId="{1D8B533F-2EAA-47F0-9192-14A264D0C706}">
      <dgm:prSet/>
      <dgm:spPr/>
      <dgm:t>
        <a:bodyPr/>
        <a:lstStyle/>
        <a:p>
          <a:endParaRPr lang="en-US">
            <a:solidFill>
              <a:srgbClr val="FFFFFF"/>
            </a:solidFill>
            <a:latin typeface="Open Sans" panose="020B0606030504020204" pitchFamily="34" charset="0"/>
            <a:ea typeface="Open Sans" panose="020B0606030504020204" pitchFamily="34" charset="0"/>
            <a:cs typeface="Open Sans" panose="020B0606030504020204" pitchFamily="34" charset="0"/>
          </a:endParaRPr>
        </a:p>
      </dgm:t>
    </dgm:pt>
    <dgm:pt modelId="{7053D435-B9FC-4819-9160-D0D0CAC36DEC}" type="sibTrans" cxnId="{1D8B533F-2EAA-47F0-9192-14A264D0C706}">
      <dgm:prSet/>
      <dgm:spPr/>
      <dgm:t>
        <a:bodyPr/>
        <a:lstStyle/>
        <a:p>
          <a:endParaRPr lang="en-US">
            <a:solidFill>
              <a:srgbClr val="FFFFFF"/>
            </a:solidFill>
            <a:latin typeface="Open Sans" panose="020B0606030504020204" pitchFamily="34" charset="0"/>
            <a:ea typeface="Open Sans" panose="020B0606030504020204" pitchFamily="34" charset="0"/>
            <a:cs typeface="Open Sans" panose="020B0606030504020204" pitchFamily="34" charset="0"/>
          </a:endParaRPr>
        </a:p>
      </dgm:t>
    </dgm:pt>
    <dgm:pt modelId="{33BAA054-5FDA-4658-A517-724A77CBC57E}">
      <dgm:prSet phldrT="[Text]"/>
      <dgm:spPr>
        <a:solidFill>
          <a:schemeClr val="accent3">
            <a:lumMod val="20000"/>
            <a:lumOff val="80000"/>
            <a:alpha val="50000"/>
          </a:schemeClr>
        </a:solidFill>
      </dgm:spPr>
      <dgm:t>
        <a:bodyPr/>
        <a:lstStyle/>
        <a:p>
          <a:r>
            <a:rPr lang="en-US">
              <a:latin typeface="Open Sans" panose="020B0606030504020204" pitchFamily="34" charset="0"/>
              <a:ea typeface="Open Sans" panose="020B0606030504020204" pitchFamily="34" charset="0"/>
              <a:cs typeface="Open Sans" panose="020B0606030504020204" pitchFamily="34" charset="0"/>
            </a:rPr>
            <a:t>Ops</a:t>
          </a:r>
        </a:p>
      </dgm:t>
    </dgm:pt>
    <dgm:pt modelId="{0C8E491B-D97C-4AE1-8E61-F8D7105D1D93}" type="parTrans" cxnId="{B17B5E00-6E35-47E9-A592-75840FAAAA75}">
      <dgm:prSet/>
      <dgm:spPr/>
      <dgm:t>
        <a:bodyPr/>
        <a:lstStyle/>
        <a:p>
          <a:endParaRPr lang="en-US">
            <a:solidFill>
              <a:srgbClr val="FFFFFF"/>
            </a:solidFill>
            <a:latin typeface="Open Sans" panose="020B0606030504020204" pitchFamily="34" charset="0"/>
            <a:ea typeface="Open Sans" panose="020B0606030504020204" pitchFamily="34" charset="0"/>
            <a:cs typeface="Open Sans" panose="020B0606030504020204" pitchFamily="34" charset="0"/>
          </a:endParaRPr>
        </a:p>
      </dgm:t>
    </dgm:pt>
    <dgm:pt modelId="{706957F7-BD82-4286-BC6C-4EF03856DD93}" type="sibTrans" cxnId="{B17B5E00-6E35-47E9-A592-75840FAAAA75}">
      <dgm:prSet/>
      <dgm:spPr/>
      <dgm:t>
        <a:bodyPr/>
        <a:lstStyle/>
        <a:p>
          <a:endParaRPr lang="en-US">
            <a:solidFill>
              <a:srgbClr val="FFFFFF"/>
            </a:solidFill>
            <a:latin typeface="Open Sans" panose="020B0606030504020204" pitchFamily="34" charset="0"/>
            <a:ea typeface="Open Sans" panose="020B0606030504020204" pitchFamily="34" charset="0"/>
            <a:cs typeface="Open Sans" panose="020B0606030504020204" pitchFamily="34" charset="0"/>
          </a:endParaRPr>
        </a:p>
      </dgm:t>
    </dgm:pt>
    <dgm:pt modelId="{DF7684BC-E3EC-4DAD-A79E-4AE61C3AC7B7}">
      <dgm:prSet phldrT="[Text]"/>
      <dgm:spPr>
        <a:solidFill>
          <a:schemeClr val="tx2">
            <a:alpha val="50000"/>
          </a:schemeClr>
        </a:solidFill>
      </dgm:spPr>
      <dgm:t>
        <a:bodyPr/>
        <a:lstStyle/>
        <a:p>
          <a:r>
            <a:rPr lang="en-US">
              <a:latin typeface="Open Sans" panose="020B0606030504020204" pitchFamily="34" charset="0"/>
              <a:ea typeface="Open Sans" panose="020B0606030504020204" pitchFamily="34" charset="0"/>
              <a:cs typeface="Open Sans" panose="020B0606030504020204" pitchFamily="34" charset="0"/>
            </a:rPr>
            <a:t> IT</a:t>
          </a:r>
        </a:p>
      </dgm:t>
    </dgm:pt>
    <dgm:pt modelId="{A3DA52A8-3D65-46E2-9DBC-B80776EFD1E5}" type="parTrans" cxnId="{E745EE6F-5E66-4573-93E9-618CC1E08B66}">
      <dgm:prSet/>
      <dgm:spPr/>
      <dgm:t>
        <a:bodyPr/>
        <a:lstStyle/>
        <a:p>
          <a:endParaRPr lang="en-US">
            <a:solidFill>
              <a:srgbClr val="FFFFFF"/>
            </a:solidFill>
            <a:latin typeface="Open Sans" panose="020B0606030504020204" pitchFamily="34" charset="0"/>
            <a:ea typeface="Open Sans" panose="020B0606030504020204" pitchFamily="34" charset="0"/>
            <a:cs typeface="Open Sans" panose="020B0606030504020204" pitchFamily="34" charset="0"/>
          </a:endParaRPr>
        </a:p>
      </dgm:t>
    </dgm:pt>
    <dgm:pt modelId="{20CBDC40-5ABA-48A0-A0FD-96FF3FDA708E}" type="sibTrans" cxnId="{E745EE6F-5E66-4573-93E9-618CC1E08B66}">
      <dgm:prSet/>
      <dgm:spPr/>
      <dgm:t>
        <a:bodyPr/>
        <a:lstStyle/>
        <a:p>
          <a:endParaRPr lang="en-US">
            <a:solidFill>
              <a:srgbClr val="FFFFFF"/>
            </a:solidFill>
            <a:latin typeface="Open Sans" panose="020B0606030504020204" pitchFamily="34" charset="0"/>
            <a:ea typeface="Open Sans" panose="020B0606030504020204" pitchFamily="34" charset="0"/>
            <a:cs typeface="Open Sans" panose="020B0606030504020204" pitchFamily="34" charset="0"/>
          </a:endParaRPr>
        </a:p>
      </dgm:t>
    </dgm:pt>
    <dgm:pt modelId="{2065554D-4087-4A65-A7F6-026FF4E2CDAD}" type="pres">
      <dgm:prSet presAssocID="{60EA561D-8DD4-4731-BC14-D8FA8CEABDE8}" presName="compositeShape" presStyleCnt="0">
        <dgm:presLayoutVars>
          <dgm:chMax val="7"/>
          <dgm:dir/>
          <dgm:resizeHandles val="exact"/>
        </dgm:presLayoutVars>
      </dgm:prSet>
      <dgm:spPr/>
    </dgm:pt>
    <dgm:pt modelId="{F7C69D2F-2A18-4C73-9898-91AE5366E86F}" type="pres">
      <dgm:prSet presAssocID="{70D926F2-136A-45A3-99E7-30D0FF99E1BF}" presName="circ1" presStyleLbl="vennNode1" presStyleIdx="0" presStyleCnt="3"/>
      <dgm:spPr/>
    </dgm:pt>
    <dgm:pt modelId="{13E9900C-D574-4AEE-906B-536A32C77CBA}" type="pres">
      <dgm:prSet presAssocID="{70D926F2-136A-45A3-99E7-30D0FF99E1BF}" presName="circ1Tx" presStyleLbl="revTx" presStyleIdx="0" presStyleCnt="0">
        <dgm:presLayoutVars>
          <dgm:chMax val="0"/>
          <dgm:chPref val="0"/>
          <dgm:bulletEnabled val="1"/>
        </dgm:presLayoutVars>
      </dgm:prSet>
      <dgm:spPr/>
    </dgm:pt>
    <dgm:pt modelId="{21819FB5-4D28-4AB9-A448-E69B41B5F16F}" type="pres">
      <dgm:prSet presAssocID="{33BAA054-5FDA-4658-A517-724A77CBC57E}" presName="circ2" presStyleLbl="vennNode1" presStyleIdx="1" presStyleCnt="3"/>
      <dgm:spPr/>
    </dgm:pt>
    <dgm:pt modelId="{7E25446A-9ADD-422F-849C-F14D7D2F3510}" type="pres">
      <dgm:prSet presAssocID="{33BAA054-5FDA-4658-A517-724A77CBC57E}" presName="circ2Tx" presStyleLbl="revTx" presStyleIdx="0" presStyleCnt="0">
        <dgm:presLayoutVars>
          <dgm:chMax val="0"/>
          <dgm:chPref val="0"/>
          <dgm:bulletEnabled val="1"/>
        </dgm:presLayoutVars>
      </dgm:prSet>
      <dgm:spPr/>
    </dgm:pt>
    <dgm:pt modelId="{C8D07A6A-EFBB-46DD-BF9F-A33D1E62E9A8}" type="pres">
      <dgm:prSet presAssocID="{DF7684BC-E3EC-4DAD-A79E-4AE61C3AC7B7}" presName="circ3" presStyleLbl="vennNode1" presStyleIdx="2" presStyleCnt="3"/>
      <dgm:spPr/>
    </dgm:pt>
    <dgm:pt modelId="{22C55D37-4014-414D-99F2-6CBEAD31AAF7}" type="pres">
      <dgm:prSet presAssocID="{DF7684BC-E3EC-4DAD-A79E-4AE61C3AC7B7}" presName="circ3Tx" presStyleLbl="revTx" presStyleIdx="0" presStyleCnt="0">
        <dgm:presLayoutVars>
          <dgm:chMax val="0"/>
          <dgm:chPref val="0"/>
          <dgm:bulletEnabled val="1"/>
        </dgm:presLayoutVars>
      </dgm:prSet>
      <dgm:spPr/>
    </dgm:pt>
  </dgm:ptLst>
  <dgm:cxnLst>
    <dgm:cxn modelId="{B17B5E00-6E35-47E9-A592-75840FAAAA75}" srcId="{60EA561D-8DD4-4731-BC14-D8FA8CEABDE8}" destId="{33BAA054-5FDA-4658-A517-724A77CBC57E}" srcOrd="1" destOrd="0" parTransId="{0C8E491B-D97C-4AE1-8E61-F8D7105D1D93}" sibTransId="{706957F7-BD82-4286-BC6C-4EF03856DD93}"/>
    <dgm:cxn modelId="{3B977104-5FBA-4442-BDDB-3DF3BD1266B0}" type="presOf" srcId="{70D926F2-136A-45A3-99E7-30D0FF99E1BF}" destId="{F7C69D2F-2A18-4C73-9898-91AE5366E86F}" srcOrd="0" destOrd="0" presId="urn:microsoft.com/office/officeart/2005/8/layout/venn1"/>
    <dgm:cxn modelId="{4A3DC319-489F-4F35-ABB3-270B36F392F3}" type="presOf" srcId="{60EA561D-8DD4-4731-BC14-D8FA8CEABDE8}" destId="{2065554D-4087-4A65-A7F6-026FF4E2CDAD}" srcOrd="0" destOrd="0" presId="urn:microsoft.com/office/officeart/2005/8/layout/venn1"/>
    <dgm:cxn modelId="{D5681D1A-F8A1-462C-B06E-DA0B2AFB70D1}" type="presOf" srcId="{DF7684BC-E3EC-4DAD-A79E-4AE61C3AC7B7}" destId="{C8D07A6A-EFBB-46DD-BF9F-A33D1E62E9A8}" srcOrd="0" destOrd="0" presId="urn:microsoft.com/office/officeart/2005/8/layout/venn1"/>
    <dgm:cxn modelId="{87CEA31E-BF91-4075-B0DE-7DA325723F2D}" type="presOf" srcId="{DF7684BC-E3EC-4DAD-A79E-4AE61C3AC7B7}" destId="{22C55D37-4014-414D-99F2-6CBEAD31AAF7}" srcOrd="1" destOrd="0" presId="urn:microsoft.com/office/officeart/2005/8/layout/venn1"/>
    <dgm:cxn modelId="{1D8B533F-2EAA-47F0-9192-14A264D0C706}" srcId="{60EA561D-8DD4-4731-BC14-D8FA8CEABDE8}" destId="{70D926F2-136A-45A3-99E7-30D0FF99E1BF}" srcOrd="0" destOrd="0" parTransId="{D96FE20A-E9A9-412D-8A77-C95EF4C7810C}" sibTransId="{7053D435-B9FC-4819-9160-D0D0CAC36DEC}"/>
    <dgm:cxn modelId="{45A21B66-4CA0-4AD9-B591-A25CEE156AEB}" type="presOf" srcId="{33BAA054-5FDA-4658-A517-724A77CBC57E}" destId="{21819FB5-4D28-4AB9-A448-E69B41B5F16F}" srcOrd="0" destOrd="0" presId="urn:microsoft.com/office/officeart/2005/8/layout/venn1"/>
    <dgm:cxn modelId="{E745EE6F-5E66-4573-93E9-618CC1E08B66}" srcId="{60EA561D-8DD4-4731-BC14-D8FA8CEABDE8}" destId="{DF7684BC-E3EC-4DAD-A79E-4AE61C3AC7B7}" srcOrd="2" destOrd="0" parTransId="{A3DA52A8-3D65-46E2-9DBC-B80776EFD1E5}" sibTransId="{20CBDC40-5ABA-48A0-A0FD-96FF3FDA708E}"/>
    <dgm:cxn modelId="{145F5859-EF2D-4146-8989-5CECCD32565D}" type="presOf" srcId="{70D926F2-136A-45A3-99E7-30D0FF99E1BF}" destId="{13E9900C-D574-4AEE-906B-536A32C77CBA}" srcOrd="1" destOrd="0" presId="urn:microsoft.com/office/officeart/2005/8/layout/venn1"/>
    <dgm:cxn modelId="{3ACCD1AD-4705-4621-9C77-37EC9C4E5867}" type="presOf" srcId="{33BAA054-5FDA-4658-A517-724A77CBC57E}" destId="{7E25446A-9ADD-422F-849C-F14D7D2F3510}" srcOrd="1" destOrd="0" presId="urn:microsoft.com/office/officeart/2005/8/layout/venn1"/>
    <dgm:cxn modelId="{30B06297-484B-4E76-BDA6-DEDC674EBBC8}" type="presParOf" srcId="{2065554D-4087-4A65-A7F6-026FF4E2CDAD}" destId="{F7C69D2F-2A18-4C73-9898-91AE5366E86F}" srcOrd="0" destOrd="0" presId="urn:microsoft.com/office/officeart/2005/8/layout/venn1"/>
    <dgm:cxn modelId="{87D95FB3-2F9E-48B2-93B6-161A4176FDD3}" type="presParOf" srcId="{2065554D-4087-4A65-A7F6-026FF4E2CDAD}" destId="{13E9900C-D574-4AEE-906B-536A32C77CBA}" srcOrd="1" destOrd="0" presId="urn:microsoft.com/office/officeart/2005/8/layout/venn1"/>
    <dgm:cxn modelId="{0CD1587B-FD19-41C0-90E6-68135EBD74F9}" type="presParOf" srcId="{2065554D-4087-4A65-A7F6-026FF4E2CDAD}" destId="{21819FB5-4D28-4AB9-A448-E69B41B5F16F}" srcOrd="2" destOrd="0" presId="urn:microsoft.com/office/officeart/2005/8/layout/venn1"/>
    <dgm:cxn modelId="{CB6623BC-ADF1-48AF-827E-F8C42698F3AB}" type="presParOf" srcId="{2065554D-4087-4A65-A7F6-026FF4E2CDAD}" destId="{7E25446A-9ADD-422F-849C-F14D7D2F3510}" srcOrd="3" destOrd="0" presId="urn:microsoft.com/office/officeart/2005/8/layout/venn1"/>
    <dgm:cxn modelId="{EBD725C4-0C4F-45C8-9332-99AC28F9C33A}" type="presParOf" srcId="{2065554D-4087-4A65-A7F6-026FF4E2CDAD}" destId="{C8D07A6A-EFBB-46DD-BF9F-A33D1E62E9A8}" srcOrd="4" destOrd="0" presId="urn:microsoft.com/office/officeart/2005/8/layout/venn1"/>
    <dgm:cxn modelId="{BA98B343-0F63-4B92-86A3-5183F727D816}" type="presParOf" srcId="{2065554D-4087-4A65-A7F6-026FF4E2CDAD}" destId="{22C55D37-4014-414D-99F2-6CBEAD31AAF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69D2F-2A18-4C73-9898-91AE5366E86F}">
      <dsp:nvSpPr>
        <dsp:cNvPr id="0" name=""/>
        <dsp:cNvSpPr/>
      </dsp:nvSpPr>
      <dsp:spPr>
        <a:xfrm>
          <a:off x="726776" y="31630"/>
          <a:ext cx="1518246" cy="1518246"/>
        </a:xfrm>
        <a:prstGeom prst="ellipse">
          <a:avLst/>
        </a:prstGeom>
        <a:solidFill>
          <a:schemeClr val="accent2">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US" sz="3800" kern="1200">
              <a:latin typeface="Open Sans" panose="020B0606030504020204" pitchFamily="34" charset="0"/>
              <a:ea typeface="Open Sans" panose="020B0606030504020204" pitchFamily="34" charset="0"/>
              <a:cs typeface="Open Sans" panose="020B0606030504020204" pitchFamily="34" charset="0"/>
            </a:rPr>
            <a:t>EM</a:t>
          </a:r>
        </a:p>
      </dsp:txBody>
      <dsp:txXfrm>
        <a:off x="929209" y="297323"/>
        <a:ext cx="1113380" cy="683210"/>
      </dsp:txXfrm>
    </dsp:sp>
    <dsp:sp modelId="{21819FB5-4D28-4AB9-A448-E69B41B5F16F}">
      <dsp:nvSpPr>
        <dsp:cNvPr id="0" name=""/>
        <dsp:cNvSpPr/>
      </dsp:nvSpPr>
      <dsp:spPr>
        <a:xfrm>
          <a:off x="1274610" y="980534"/>
          <a:ext cx="1518246" cy="1518246"/>
        </a:xfrm>
        <a:prstGeom prst="ellipse">
          <a:avLst/>
        </a:prstGeom>
        <a:solidFill>
          <a:schemeClr val="accent3">
            <a:lumMod val="20000"/>
            <a:lumOff val="8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US" sz="3800" kern="1200">
              <a:latin typeface="Open Sans" panose="020B0606030504020204" pitchFamily="34" charset="0"/>
              <a:ea typeface="Open Sans" panose="020B0606030504020204" pitchFamily="34" charset="0"/>
              <a:cs typeface="Open Sans" panose="020B0606030504020204" pitchFamily="34" charset="0"/>
            </a:rPr>
            <a:t>Ops</a:t>
          </a:r>
        </a:p>
      </dsp:txBody>
      <dsp:txXfrm>
        <a:off x="1738940" y="1372747"/>
        <a:ext cx="910947" cy="835035"/>
      </dsp:txXfrm>
    </dsp:sp>
    <dsp:sp modelId="{C8D07A6A-EFBB-46DD-BF9F-A33D1E62E9A8}">
      <dsp:nvSpPr>
        <dsp:cNvPr id="0" name=""/>
        <dsp:cNvSpPr/>
      </dsp:nvSpPr>
      <dsp:spPr>
        <a:xfrm>
          <a:off x="178942" y="980534"/>
          <a:ext cx="1518246" cy="1518246"/>
        </a:xfrm>
        <a:prstGeom prst="ellipse">
          <a:avLst/>
        </a:prstGeom>
        <a:solidFill>
          <a:schemeClr val="tx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US" sz="3800" kern="1200">
              <a:latin typeface="Open Sans" panose="020B0606030504020204" pitchFamily="34" charset="0"/>
              <a:ea typeface="Open Sans" panose="020B0606030504020204" pitchFamily="34" charset="0"/>
              <a:cs typeface="Open Sans" panose="020B0606030504020204" pitchFamily="34" charset="0"/>
            </a:rPr>
            <a:t> IT</a:t>
          </a:r>
        </a:p>
      </dsp:txBody>
      <dsp:txXfrm>
        <a:off x="321910" y="1372747"/>
        <a:ext cx="910947" cy="83503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FC367FB-385C-403C-89E0-17A6CAAC1420}" type="datetimeFigureOut">
              <a:rPr lang="en-US" smtClean="0"/>
              <a:t>9/4/2025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defTabSz="966612">
              <a:defRPr/>
            </a:pPr>
            <a:fld id="{8530193B-564F-4854-8A52-728F3FB19C85}" type="slidenum">
              <a:rPr lang="en-GB">
                <a:solidFill>
                  <a:prstClr val="black"/>
                </a:solidFill>
                <a:latin typeface="Aptos" panose="02110004020202020204"/>
              </a:rPr>
              <a:pPr defTabSz="966612">
                <a:defRPr/>
              </a:pPr>
              <a:t>47</a:t>
            </a:fld>
            <a:endParaRPr lang="en-GB">
              <a:solidFill>
                <a:prstClr val="black"/>
              </a:solidFill>
              <a:latin typeface="Aptos" panose="02110004020202020204"/>
            </a:endParaRPr>
          </a:p>
        </p:txBody>
      </p:sp>
    </p:spTree>
    <p:extLst>
      <p:ext uri="{BB962C8B-B14F-4D97-AF65-F5344CB8AC3E}">
        <p14:creationId xmlns:p14="http://schemas.microsoft.com/office/powerpoint/2010/main" val="4137163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966612">
              <a:defRPr/>
            </a:pPr>
            <a:fld id="{87CEEDE6-A92A-0644-99D9-F2E3FD0A4DB3}" type="slidenum">
              <a:rPr lang="en-US">
                <a:solidFill>
                  <a:prstClr val="black"/>
                </a:solidFill>
                <a:latin typeface="Calibri" panose="020F0502020204030204"/>
              </a:rPr>
              <a:pPr defTabSz="966612">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75947">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1275947">
              <a:defRPr/>
            </a:pPr>
            <a:fld id="{D46192CE-45DB-B442-A270-E30110EEEBD8}" type="slidenum">
              <a:rPr lang="en-US" sz="1700">
                <a:solidFill>
                  <a:prstClr val="black"/>
                </a:solidFill>
                <a:latin typeface="Calibri" panose="020F0502020204030204"/>
              </a:rPr>
              <a:pPr defTabSz="1275947">
                <a:defRPr/>
              </a:pPr>
              <a:t>56</a:t>
            </a:fld>
            <a:endParaRPr lang="en-US" sz="1700">
              <a:solidFill>
                <a:prstClr val="black"/>
              </a:solidFill>
              <a:latin typeface="Calibri" panose="020F0502020204030204"/>
            </a:endParaRPr>
          </a:p>
        </p:txBody>
      </p:sp>
    </p:spTree>
    <p:extLst>
      <p:ext uri="{BB962C8B-B14F-4D97-AF65-F5344CB8AC3E}">
        <p14:creationId xmlns:p14="http://schemas.microsoft.com/office/powerpoint/2010/main" val="801268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021806">
              <a:defRPr/>
            </a:pPr>
            <a:fld id="{87CEEDE6-A92A-0644-99D9-F2E3FD0A4DB3}" type="slidenum">
              <a:rPr lang="en-US">
                <a:solidFill>
                  <a:prstClr val="black"/>
                </a:solidFill>
                <a:latin typeface="Calibri" panose="020F0502020204030204"/>
              </a:rPr>
              <a:pPr defTabSz="1021806">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389296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07026">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1207026">
              <a:defRPr/>
            </a:pPr>
            <a:fld id="{D46192CE-45DB-B442-A270-E30110EEEBD8}" type="slidenum">
              <a:rPr lang="en-US" sz="1600">
                <a:solidFill>
                  <a:prstClr val="black"/>
                </a:solidFill>
                <a:latin typeface="Calibri" panose="020F0502020204030204"/>
              </a:rPr>
              <a:pPr defTabSz="1207026">
                <a:defRPr/>
              </a:pPr>
              <a:t>58</a:t>
            </a:fld>
            <a:endParaRPr lang="en-US" sz="1600">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59</a:t>
            </a:fld>
            <a:endParaRPr lang="en-GB"/>
          </a:p>
        </p:txBody>
      </p:sp>
    </p:spTree>
    <p:extLst>
      <p:ext uri="{BB962C8B-B14F-4D97-AF65-F5344CB8AC3E}">
        <p14:creationId xmlns:p14="http://schemas.microsoft.com/office/powerpoint/2010/main" val="4137163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CAB8-86F9-E093-D565-246E4D454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6326C-E7ED-54D9-9DC0-22059DA9E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726F7-E633-ABA4-33ED-05DFE327F3AC}"/>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A8F4DE83-1B05-7ABA-C854-100617C92332}"/>
              </a:ext>
            </a:extLst>
          </p:cNvPr>
          <p:cNvSpPr>
            <a:spLocks noGrp="1"/>
          </p:cNvSpPr>
          <p:nvPr>
            <p:ph type="sldNum" sz="quarter" idx="5"/>
          </p:nvPr>
        </p:nvSpPr>
        <p:spPr/>
        <p:txBody>
          <a:bodyPr/>
          <a:lstStyle/>
          <a:p>
            <a:pPr defTabSz="1275947">
              <a:defRPr/>
            </a:pPr>
            <a:fld id="{87CEEDE6-A92A-0644-99D9-F2E3FD0A4DB3}" type="slidenum">
              <a:rPr lang="en-US" sz="1800">
                <a:solidFill>
                  <a:prstClr val="black"/>
                </a:solidFill>
                <a:latin typeface="Calibri" panose="020F0502020204030204"/>
              </a:rPr>
              <a:pPr defTabSz="1275947">
                <a:defRPr/>
              </a:pPr>
              <a:t>61</a:t>
            </a:fld>
            <a:endParaRPr lang="en-US" sz="1800">
              <a:solidFill>
                <a:prstClr val="black"/>
              </a:solidFill>
              <a:latin typeface="Calibri" panose="020F0502020204030204"/>
            </a:endParaRPr>
          </a:p>
        </p:txBody>
      </p:sp>
    </p:spTree>
    <p:extLst>
      <p:ext uri="{BB962C8B-B14F-4D97-AF65-F5344CB8AC3E}">
        <p14:creationId xmlns:p14="http://schemas.microsoft.com/office/powerpoint/2010/main" val="66032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275947">
              <a:defRPr/>
            </a:pPr>
            <a:fld id="{87CEEDE6-A92A-0644-99D9-F2E3FD0A4DB3}" type="slidenum">
              <a:rPr lang="en-US" sz="1800">
                <a:solidFill>
                  <a:prstClr val="black"/>
                </a:solidFill>
                <a:latin typeface="Calibri" panose="020F0502020204030204"/>
              </a:rPr>
              <a:pPr defTabSz="1275947">
                <a:defRPr/>
              </a:pPr>
              <a:t>62</a:t>
            </a:fld>
            <a:endParaRPr lang="en-US" sz="1800">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275947">
              <a:defRPr/>
            </a:pPr>
            <a:fld id="{D46192CE-45DB-B442-A270-E30110EEEBD8}" type="slidenum">
              <a:rPr lang="en-US" sz="1800">
                <a:solidFill>
                  <a:prstClr val="black"/>
                </a:solidFill>
                <a:latin typeface="Calibri" panose="020F0502020204030204"/>
              </a:rPr>
              <a:pPr defTabSz="1275947">
                <a:defRPr/>
              </a:pPr>
              <a:t>63</a:t>
            </a:fld>
            <a:endParaRPr lang="en-US" sz="18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D9D0C-C9C7-9E01-CA89-91EA437E3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20ABD-496E-0572-622B-9D16E4F352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04EA1-6A71-D044-4DA2-4508923435D8}"/>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20B17132-D8B3-DBE3-6C75-1796B8E45D9D}"/>
              </a:ext>
            </a:extLst>
          </p:cNvPr>
          <p:cNvSpPr>
            <a:spLocks noGrp="1"/>
          </p:cNvSpPr>
          <p:nvPr>
            <p:ph type="sldNum" sz="quarter" idx="5"/>
          </p:nvPr>
        </p:nvSpPr>
        <p:spPr/>
        <p:txBody>
          <a:bodyPr/>
          <a:lstStyle/>
          <a:p>
            <a:pPr defTabSz="1275947">
              <a:defRPr/>
            </a:pPr>
            <a:fld id="{87CEEDE6-A92A-0644-99D9-F2E3FD0A4DB3}" type="slidenum">
              <a:rPr lang="en-US" sz="1800">
                <a:solidFill>
                  <a:prstClr val="black"/>
                </a:solidFill>
                <a:latin typeface="Calibri" panose="020F0502020204030204"/>
              </a:rPr>
              <a:pPr defTabSz="1275947">
                <a:defRPr/>
              </a:pPr>
              <a:t>64</a:t>
            </a:fld>
            <a:endParaRPr lang="en-US" sz="1800">
              <a:solidFill>
                <a:prstClr val="black"/>
              </a:solidFill>
              <a:latin typeface="Calibri" panose="020F0502020204030204"/>
            </a:endParaRPr>
          </a:p>
        </p:txBody>
      </p:sp>
    </p:spTree>
    <p:extLst>
      <p:ext uri="{BB962C8B-B14F-4D97-AF65-F5344CB8AC3E}">
        <p14:creationId xmlns:p14="http://schemas.microsoft.com/office/powerpoint/2010/main" val="1206060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007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65</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No image title slide  - Any text that looks black is HEX code </a:t>
            </a:r>
            <a:r>
              <a:rPr lang="en-US">
                <a:effectLst/>
                <a:latin typeface="Helvetica" pitchFamily="2" charset="0"/>
              </a:rPr>
              <a:t>414042. </a:t>
            </a: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Calibri" panose="020F0502020204030204"/>
              </a:rPr>
              <a:pPr defTabSz="966612">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3959304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67</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effectLst/>
              <a:latin typeface="Helvetica" pitchFamily="2" charset="0"/>
            </a:endParaRPr>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40</a:t>
            </a:fld>
            <a:endParaRPr lang="en-US">
              <a:solidFill>
                <a:prstClr val="black"/>
              </a:solidFill>
              <a:latin typeface="Aptos" panose="02110004020202020204"/>
            </a:endParaRPr>
          </a:p>
        </p:txBody>
      </p:sp>
    </p:spTree>
    <p:extLst>
      <p:ext uri="{BB962C8B-B14F-4D97-AF65-F5344CB8AC3E}">
        <p14:creationId xmlns:p14="http://schemas.microsoft.com/office/powerpoint/2010/main" val="395930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41</a:t>
            </a:fld>
            <a:endParaRPr lang="en-US">
              <a:solidFill>
                <a:prstClr val="black"/>
              </a:solidFill>
              <a:latin typeface="Aptos" panose="02110004020202020204"/>
            </a:endParaRPr>
          </a:p>
        </p:txBody>
      </p:sp>
    </p:spTree>
    <p:extLst>
      <p:ext uri="{BB962C8B-B14F-4D97-AF65-F5344CB8AC3E}">
        <p14:creationId xmlns:p14="http://schemas.microsoft.com/office/powerpoint/2010/main" val="311051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42</a:t>
            </a:fld>
            <a:endParaRPr lang="en-US">
              <a:solidFill>
                <a:prstClr val="black"/>
              </a:solidFill>
              <a:latin typeface="Aptos" panose="02110004020202020204"/>
            </a:endParaRPr>
          </a:p>
        </p:txBody>
      </p:sp>
    </p:spTree>
    <p:extLst>
      <p:ext uri="{BB962C8B-B14F-4D97-AF65-F5344CB8AC3E}">
        <p14:creationId xmlns:p14="http://schemas.microsoft.com/office/powerpoint/2010/main" val="55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43</a:t>
            </a:fld>
            <a:endParaRPr lang="en-US">
              <a:solidFill>
                <a:prstClr val="black"/>
              </a:solidFill>
              <a:latin typeface="Aptos" panose="02110004020202020204"/>
            </a:endParaRPr>
          </a:p>
        </p:txBody>
      </p:sp>
    </p:spTree>
    <p:extLst>
      <p:ext uri="{BB962C8B-B14F-4D97-AF65-F5344CB8AC3E}">
        <p14:creationId xmlns:p14="http://schemas.microsoft.com/office/powerpoint/2010/main" val="320030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defTabSz="966612">
              <a:defRPr/>
            </a:pPr>
            <a:fld id="{8530193B-564F-4854-8A52-728F3FB19C85}" type="slidenum">
              <a:rPr lang="en-GB">
                <a:solidFill>
                  <a:prstClr val="black"/>
                </a:solidFill>
                <a:latin typeface="Aptos" panose="02110004020202020204"/>
              </a:rPr>
              <a:pPr defTabSz="966612">
                <a:defRPr/>
              </a:pPr>
              <a:t>44</a:t>
            </a:fld>
            <a:endParaRPr lang="en-GB">
              <a:solidFill>
                <a:prstClr val="black"/>
              </a:solidFill>
              <a:latin typeface="Aptos" panose="02110004020202020204"/>
            </a:endParaRPr>
          </a:p>
        </p:txBody>
      </p:sp>
    </p:spTree>
    <p:extLst>
      <p:ext uri="{BB962C8B-B14F-4D97-AF65-F5344CB8AC3E}">
        <p14:creationId xmlns:p14="http://schemas.microsoft.com/office/powerpoint/2010/main" val="3678808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45</a:t>
            </a:fld>
            <a:endParaRPr lang="en-US">
              <a:solidFill>
                <a:prstClr val="black"/>
              </a:solidFill>
              <a:latin typeface="Aptos" panose="02110004020202020204"/>
            </a:endParaRPr>
          </a:p>
        </p:txBody>
      </p:sp>
    </p:spTree>
    <p:extLst>
      <p:ext uri="{BB962C8B-B14F-4D97-AF65-F5344CB8AC3E}">
        <p14:creationId xmlns:p14="http://schemas.microsoft.com/office/powerpoint/2010/main" val="2183691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a:latin typeface="Calibri" panose="020F0502020204030204" pitchFamily="34" charset="0"/>
              <a:ea typeface="Calibri" panose="020F0502020204030204" pitchFamily="34" charset="0"/>
            </a:endParaRP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966612">
              <a:defRPr/>
            </a:pPr>
            <a:fld id="{D46192CE-45DB-B442-A270-E30110EEEBD8}" type="slidenum">
              <a:rPr lang="en-US">
                <a:solidFill>
                  <a:prstClr val="black"/>
                </a:solidFill>
                <a:latin typeface="Aptos" panose="02110004020202020204"/>
              </a:rPr>
              <a:pPr defTabSz="966612">
                <a:defRPr/>
              </a:pPr>
              <a:t>46</a:t>
            </a:fld>
            <a:endParaRPr lang="en-US">
              <a:solidFill>
                <a:prstClr val="black"/>
              </a:solidFill>
              <a:latin typeface="Aptos" panose="02110004020202020204"/>
            </a:endParaRPr>
          </a:p>
        </p:txBody>
      </p:sp>
    </p:spTree>
    <p:extLst>
      <p:ext uri="{BB962C8B-B14F-4D97-AF65-F5344CB8AC3E}">
        <p14:creationId xmlns:p14="http://schemas.microsoft.com/office/powerpoint/2010/main" val="1494868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over 5">
    <p:spTree>
      <p:nvGrpSpPr>
        <p:cNvPr id="1" name=""/>
        <p:cNvGrpSpPr/>
        <p:nvPr/>
      </p:nvGrpSpPr>
      <p:grpSpPr>
        <a:xfrm>
          <a:off x="0" y="0"/>
          <a:ext cx="0" cy="0"/>
          <a:chOff x="0" y="0"/>
          <a:chExt cx="0" cy="0"/>
        </a:xfrm>
      </p:grpSpPr>
      <p:pic>
        <p:nvPicPr>
          <p:cNvPr id="2" name="object 8">
            <a:extLst>
              <a:ext uri="{FF2B5EF4-FFF2-40B4-BE49-F238E27FC236}">
                <a16:creationId xmlns:a16="http://schemas.microsoft.com/office/drawing/2014/main" id="{78D89DAA-AB47-A876-CB59-E67B57B9D326}"/>
              </a:ext>
            </a:extLst>
          </p:cNvPr>
          <p:cNvPicPr/>
          <p:nvPr userDrawn="1"/>
        </p:nvPicPr>
        <p:blipFill>
          <a:blip r:embed="rId2" cstate="print">
            <a:extLst>
              <a:ext uri="{28A0092B-C50C-407E-A947-70E740481C1C}">
                <a14:useLocalDpi xmlns:a14="http://schemas.microsoft.com/office/drawing/2010/main" val="0"/>
              </a:ext>
            </a:extLst>
          </a:blip>
          <a:srcRect l="34295" t="4428" r="33055" b="8099"/>
          <a:stretch/>
        </p:blipFill>
        <p:spPr>
          <a:xfrm>
            <a:off x="7641203" y="0"/>
            <a:ext cx="4550797" cy="6858000"/>
          </a:xfrm>
          <a:prstGeom prst="rect">
            <a:avLst/>
          </a:prstGeom>
        </p:spPr>
      </p:pic>
      <p:sp>
        <p:nvSpPr>
          <p:cNvPr id="11" name="Title 1"/>
          <p:cNvSpPr>
            <a:spLocks noGrp="1"/>
          </p:cNvSpPr>
          <p:nvPr userDrawn="1">
            <p:ph type="ctrTitle" hasCustomPrompt="1"/>
          </p:nvPr>
        </p:nvSpPr>
        <p:spPr>
          <a:xfrm>
            <a:off x="456346" y="1961023"/>
            <a:ext cx="6805937" cy="2331295"/>
          </a:xfrm>
          <a:prstGeom prst="rect">
            <a:avLst/>
          </a:prstGeom>
        </p:spPr>
        <p:txBody>
          <a:bodyPr lIns="0" tIns="0" rIns="0" bIns="0" anchor="b" anchorCtr="0">
            <a:normAutofit/>
          </a:bodyPr>
          <a:lstStyle>
            <a:lvl1pPr algn="l">
              <a:lnSpc>
                <a:spcPts val="5600"/>
              </a:lnSpc>
              <a:defRPr sz="5600" b="1" i="0" cap="all" spc="-27"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#5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a:xfrm>
            <a:off x="456346" y="4358377"/>
            <a:ext cx="6805937"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a:xfrm>
            <a:off x="457200" y="5679053"/>
            <a:ext cx="5374216" cy="543947"/>
          </a:xfrm>
          <a:prstGeom prst="rect">
            <a:avLst/>
          </a:prstGeom>
        </p:spPr>
        <p:txBody>
          <a:bodyPr lIns="0" tIns="0" rIns="0" bIns="0" anchor="b"/>
          <a:lstStyle>
            <a:lvl1pPr>
              <a:defRPr sz="1333">
                <a:solidFill>
                  <a:schemeClr val="tx2"/>
                </a:solidFill>
              </a:defRPr>
            </a:lvl1pPr>
          </a:lstStyle>
          <a:p>
            <a:pPr lvl="0"/>
            <a:r>
              <a:rPr lang="en-US"/>
              <a:t>Click to edit Master text styles</a:t>
            </a:r>
          </a:p>
        </p:txBody>
      </p:sp>
      <p:sp>
        <p:nvSpPr>
          <p:cNvPr id="4" name="TextBox 3">
            <a:extLst>
              <a:ext uri="{FF2B5EF4-FFF2-40B4-BE49-F238E27FC236}">
                <a16:creationId xmlns:a16="http://schemas.microsoft.com/office/drawing/2014/main" id="{C394257C-4F1B-C4E7-8AB5-3C1CE42B4C7E}"/>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bg1"/>
                </a:solidFill>
                <a:latin typeface="Gill Sans MT" panose="020B0502020104020203" pitchFamily="34" charset="77"/>
              </a:rPr>
              <a:t>SAIC PROPRIETARY INFORMATION  I  </a:t>
            </a:r>
            <a:r>
              <a:rPr lang="en-US" sz="667" b="0" i="0" spc="0">
                <a:solidFill>
                  <a:schemeClr val="bg1"/>
                </a:solidFill>
                <a:latin typeface="Gill Sans MT" panose="020B0502020104020203" pitchFamily="34" charset="77"/>
                <a:cs typeface="Arial" pitchFamily="34" charset="0"/>
              </a:rPr>
              <a:t>© SAIC.</a:t>
            </a:r>
            <a:r>
              <a:rPr lang="en-US" sz="667" b="0" i="0" spc="0" baseline="0">
                <a:solidFill>
                  <a:schemeClr val="bg1"/>
                </a:solidFill>
                <a:latin typeface="Gill Sans MT" panose="020B0502020104020203" pitchFamily="34" charset="77"/>
                <a:cs typeface="Arial" pitchFamily="34" charset="0"/>
              </a:rPr>
              <a:t> ALL RIGHTS RESERVED</a:t>
            </a:r>
            <a:r>
              <a:rPr lang="en-US" sz="667" b="0" i="0" spc="0">
                <a:solidFill>
                  <a:schemeClr val="bg1"/>
                </a:solidFill>
                <a:latin typeface="Gill Sans MT" panose="020B0502020104020203" pitchFamily="34" charset="77"/>
              </a:rPr>
              <a:t> </a:t>
            </a:r>
            <a:endParaRPr lang="en-US" sz="667" b="0" i="0" spc="0">
              <a:solidFill>
                <a:schemeClr val="bg1"/>
              </a:solidFill>
              <a:latin typeface="Gill Sans MT" panose="020B0502020104020203" pitchFamily="34" charset="77"/>
              <a:cs typeface="Arial" pitchFamily="34" charset="0"/>
            </a:endParaRPr>
          </a:p>
        </p:txBody>
      </p:sp>
      <p:grpSp>
        <p:nvGrpSpPr>
          <p:cNvPr id="3" name="Group 2">
            <a:extLst>
              <a:ext uri="{FF2B5EF4-FFF2-40B4-BE49-F238E27FC236}">
                <a16:creationId xmlns:a16="http://schemas.microsoft.com/office/drawing/2014/main" id="{985957AB-F089-44B2-D461-84488F3389BF}"/>
              </a:ext>
            </a:extLst>
          </p:cNvPr>
          <p:cNvGrpSpPr/>
          <p:nvPr userDrawn="1"/>
        </p:nvGrpSpPr>
        <p:grpSpPr>
          <a:xfrm>
            <a:off x="5921378" y="4097597"/>
            <a:ext cx="6270623" cy="2125404"/>
            <a:chOff x="4083844" y="3210649"/>
            <a:chExt cx="4702967" cy="1594053"/>
          </a:xfrm>
        </p:grpSpPr>
        <p:sp>
          <p:nvSpPr>
            <p:cNvPr id="5" name="object 13">
              <a:extLst>
                <a:ext uri="{FF2B5EF4-FFF2-40B4-BE49-F238E27FC236}">
                  <a16:creationId xmlns:a16="http://schemas.microsoft.com/office/drawing/2014/main" id="{4E7A463D-EFFF-4C55-C71E-2E51C9CF5EA9}"/>
                </a:ext>
              </a:extLst>
            </p:cNvPr>
            <p:cNvSpPr/>
            <p:nvPr/>
          </p:nvSpPr>
          <p:spPr>
            <a:xfrm>
              <a:off x="4083844" y="4341810"/>
              <a:ext cx="890587" cy="130178"/>
            </a:xfrm>
            <a:custGeom>
              <a:avLst/>
              <a:gdLst/>
              <a:ahLst/>
              <a:cxnLst/>
              <a:rect l="l" t="t" r="r" b="b"/>
              <a:pathLst>
                <a:path w="350520" h="114300">
                  <a:moveTo>
                    <a:pt x="0" y="0"/>
                  </a:moveTo>
                  <a:lnTo>
                    <a:pt x="349904" y="0"/>
                  </a:lnTo>
                  <a:lnTo>
                    <a:pt x="349904" y="113918"/>
                  </a:lnTo>
                  <a:lnTo>
                    <a:pt x="0" y="113918"/>
                  </a:lnTo>
                  <a:lnTo>
                    <a:pt x="0" y="0"/>
                  </a:lnTo>
                  <a:close/>
                </a:path>
              </a:pathLst>
            </a:custGeom>
            <a:solidFill>
              <a:srgbClr val="134EA1"/>
            </a:solidFill>
          </p:spPr>
          <p:txBody>
            <a:bodyPr wrap="square" lIns="0" tIns="0" rIns="0" bIns="0" rtlCol="0"/>
            <a:lstStyle/>
            <a:p>
              <a:endParaRPr sz="2400"/>
            </a:p>
          </p:txBody>
        </p:sp>
        <p:sp>
          <p:nvSpPr>
            <p:cNvPr id="6" name="object 14">
              <a:extLst>
                <a:ext uri="{FF2B5EF4-FFF2-40B4-BE49-F238E27FC236}">
                  <a16:creationId xmlns:a16="http://schemas.microsoft.com/office/drawing/2014/main" id="{A18FEB65-BF7C-2579-8221-1456E0CADC36}"/>
                </a:ext>
              </a:extLst>
            </p:cNvPr>
            <p:cNvSpPr/>
            <p:nvPr/>
          </p:nvSpPr>
          <p:spPr>
            <a:xfrm>
              <a:off x="6740367" y="4317206"/>
              <a:ext cx="1774984"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5"/>
            </a:solidFill>
          </p:spPr>
          <p:txBody>
            <a:bodyPr wrap="square" lIns="0" tIns="0" rIns="0" bIns="0" rtlCol="0"/>
            <a:lstStyle/>
            <a:p>
              <a:endParaRPr sz="2400"/>
            </a:p>
          </p:txBody>
        </p:sp>
        <p:sp>
          <p:nvSpPr>
            <p:cNvPr id="7" name="object 14">
              <a:extLst>
                <a:ext uri="{FF2B5EF4-FFF2-40B4-BE49-F238E27FC236}">
                  <a16:creationId xmlns:a16="http://schemas.microsoft.com/office/drawing/2014/main" id="{2B2CB77A-8228-AFDF-AB2B-61BD6B4B0968}"/>
                </a:ext>
              </a:extLst>
            </p:cNvPr>
            <p:cNvSpPr/>
            <p:nvPr userDrawn="1"/>
          </p:nvSpPr>
          <p:spPr>
            <a:xfrm>
              <a:off x="8241506" y="4485900"/>
              <a:ext cx="545305" cy="216693"/>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2"/>
            </a:solidFill>
          </p:spPr>
          <p:txBody>
            <a:bodyPr wrap="square" lIns="0" tIns="0" rIns="0" bIns="0" rtlCol="0"/>
            <a:lstStyle/>
            <a:p>
              <a:endParaRPr sz="2400"/>
            </a:p>
          </p:txBody>
        </p:sp>
        <p:sp>
          <p:nvSpPr>
            <p:cNvPr id="10" name="object 14">
              <a:extLst>
                <a:ext uri="{FF2B5EF4-FFF2-40B4-BE49-F238E27FC236}">
                  <a16:creationId xmlns:a16="http://schemas.microsoft.com/office/drawing/2014/main" id="{E30CD292-798D-9AC2-5B95-7A7820AB1697}"/>
                </a:ext>
              </a:extLst>
            </p:cNvPr>
            <p:cNvSpPr/>
            <p:nvPr userDrawn="1"/>
          </p:nvSpPr>
          <p:spPr>
            <a:xfrm>
              <a:off x="7629321" y="3862387"/>
              <a:ext cx="285953"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3"/>
            </a:solidFill>
          </p:spPr>
          <p:txBody>
            <a:bodyPr wrap="square" lIns="0" tIns="0" rIns="0" bIns="0" rtlCol="0"/>
            <a:lstStyle/>
            <a:p>
              <a:endParaRPr sz="2400"/>
            </a:p>
          </p:txBody>
        </p:sp>
        <p:sp>
          <p:nvSpPr>
            <p:cNvPr id="12" name="object 14">
              <a:extLst>
                <a:ext uri="{FF2B5EF4-FFF2-40B4-BE49-F238E27FC236}">
                  <a16:creationId xmlns:a16="http://schemas.microsoft.com/office/drawing/2014/main" id="{A1B342B4-2C6B-1411-DC81-25F083AEB0F2}"/>
                </a:ext>
              </a:extLst>
            </p:cNvPr>
            <p:cNvSpPr/>
            <p:nvPr userDrawn="1"/>
          </p:nvSpPr>
          <p:spPr>
            <a:xfrm>
              <a:off x="8347419" y="4079829"/>
              <a:ext cx="258419"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bg2"/>
            </a:solidFill>
          </p:spPr>
          <p:txBody>
            <a:bodyPr wrap="square" lIns="0" tIns="0" rIns="0" bIns="0" rtlCol="0"/>
            <a:lstStyle/>
            <a:p>
              <a:endParaRPr sz="2400"/>
            </a:p>
          </p:txBody>
        </p:sp>
        <p:sp>
          <p:nvSpPr>
            <p:cNvPr id="13" name="object 14">
              <a:extLst>
                <a:ext uri="{FF2B5EF4-FFF2-40B4-BE49-F238E27FC236}">
                  <a16:creationId xmlns:a16="http://schemas.microsoft.com/office/drawing/2014/main" id="{5ADF03B1-A906-A8EC-ED7E-2610AF235471}"/>
                </a:ext>
              </a:extLst>
            </p:cNvPr>
            <p:cNvSpPr/>
            <p:nvPr userDrawn="1"/>
          </p:nvSpPr>
          <p:spPr>
            <a:xfrm>
              <a:off x="8347419" y="3469084"/>
              <a:ext cx="439392"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sp>
          <p:nvSpPr>
            <p:cNvPr id="14" name="object 14">
              <a:extLst>
                <a:ext uri="{FF2B5EF4-FFF2-40B4-BE49-F238E27FC236}">
                  <a16:creationId xmlns:a16="http://schemas.microsoft.com/office/drawing/2014/main" id="{729736FD-B23A-C063-D00D-AAE6418C3A5E}"/>
                </a:ext>
              </a:extLst>
            </p:cNvPr>
            <p:cNvSpPr/>
            <p:nvPr userDrawn="1"/>
          </p:nvSpPr>
          <p:spPr>
            <a:xfrm>
              <a:off x="7952130" y="3210649"/>
              <a:ext cx="532263"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3"/>
            </a:solidFill>
          </p:spPr>
          <p:txBody>
            <a:bodyPr wrap="square" lIns="0" tIns="0" rIns="0" bIns="0" rtlCol="0"/>
            <a:lstStyle/>
            <a:p>
              <a:endParaRPr sz="2400"/>
            </a:p>
          </p:txBody>
        </p:sp>
        <p:sp>
          <p:nvSpPr>
            <p:cNvPr id="15" name="object 14">
              <a:extLst>
                <a:ext uri="{FF2B5EF4-FFF2-40B4-BE49-F238E27FC236}">
                  <a16:creationId xmlns:a16="http://schemas.microsoft.com/office/drawing/2014/main" id="{8DEBFDB7-93AE-1E60-DF30-0ED66FDAF37B}"/>
                </a:ext>
              </a:extLst>
            </p:cNvPr>
            <p:cNvSpPr/>
            <p:nvPr userDrawn="1"/>
          </p:nvSpPr>
          <p:spPr>
            <a:xfrm>
              <a:off x="4529138" y="4637724"/>
              <a:ext cx="2069635"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4"/>
            </a:solidFill>
          </p:spPr>
          <p:txBody>
            <a:bodyPr wrap="square" lIns="0" tIns="0" rIns="0" bIns="0" rtlCol="0"/>
            <a:lstStyle/>
            <a:p>
              <a:endParaRPr sz="2400"/>
            </a:p>
          </p:txBody>
        </p:sp>
        <p:sp>
          <p:nvSpPr>
            <p:cNvPr id="16" name="object 14">
              <a:extLst>
                <a:ext uri="{FF2B5EF4-FFF2-40B4-BE49-F238E27FC236}">
                  <a16:creationId xmlns:a16="http://schemas.microsoft.com/office/drawing/2014/main" id="{63FDE739-C1DE-B099-682C-537748CD3BD8}"/>
                </a:ext>
              </a:extLst>
            </p:cNvPr>
            <p:cNvSpPr/>
            <p:nvPr userDrawn="1"/>
          </p:nvSpPr>
          <p:spPr>
            <a:xfrm>
              <a:off x="6114706" y="3844541"/>
              <a:ext cx="484067"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grpSp>
      <p:grpSp>
        <p:nvGrpSpPr>
          <p:cNvPr id="8" name="Group 7">
            <a:extLst>
              <a:ext uri="{FF2B5EF4-FFF2-40B4-BE49-F238E27FC236}">
                <a16:creationId xmlns:a16="http://schemas.microsoft.com/office/drawing/2014/main" id="{FDAC46CB-FDD2-3136-C66D-253D91A7B333}"/>
              </a:ext>
            </a:extLst>
          </p:cNvPr>
          <p:cNvGrpSpPr>
            <a:grpSpLocks noChangeAspect="1"/>
          </p:cNvGrpSpPr>
          <p:nvPr userDrawn="1"/>
        </p:nvGrpSpPr>
        <p:grpSpPr>
          <a:xfrm>
            <a:off x="457200" y="457300"/>
            <a:ext cx="1463040" cy="475153"/>
            <a:chOff x="3793624" y="2323129"/>
            <a:chExt cx="1730376" cy="561975"/>
          </a:xfrm>
          <a:solidFill>
            <a:schemeClr val="tx2"/>
          </a:solidFill>
        </p:grpSpPr>
        <p:sp>
          <p:nvSpPr>
            <p:cNvPr id="9" name="Freeform 11">
              <a:extLst>
                <a:ext uri="{FF2B5EF4-FFF2-40B4-BE49-F238E27FC236}">
                  <a16:creationId xmlns:a16="http://schemas.microsoft.com/office/drawing/2014/main" id="{8A8A1285-4D0E-E7D8-4A37-40DDEE13493C}"/>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2">
              <a:extLst>
                <a:ext uri="{FF2B5EF4-FFF2-40B4-BE49-F238E27FC236}">
                  <a16:creationId xmlns:a16="http://schemas.microsoft.com/office/drawing/2014/main" id="{3034F1CD-9C07-1473-92A9-B9847E64C4DA}"/>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3">
              <a:extLst>
                <a:ext uri="{FF2B5EF4-FFF2-40B4-BE49-F238E27FC236}">
                  <a16:creationId xmlns:a16="http://schemas.microsoft.com/office/drawing/2014/main" id="{D7BB86E7-76E9-6CE4-B434-ABE4DB442650}"/>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4">
              <a:extLst>
                <a:ext uri="{FF2B5EF4-FFF2-40B4-BE49-F238E27FC236}">
                  <a16:creationId xmlns:a16="http://schemas.microsoft.com/office/drawing/2014/main" id="{66418BCD-E9D2-3BB2-0F28-A2D20B5C01EE}"/>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5">
              <a:extLst>
                <a:ext uri="{FF2B5EF4-FFF2-40B4-BE49-F238E27FC236}">
                  <a16:creationId xmlns:a16="http://schemas.microsoft.com/office/drawing/2014/main" id="{A66AFD87-B486-BA4E-4C4A-325DE87B5701}"/>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6">
              <a:extLst>
                <a:ext uri="{FF2B5EF4-FFF2-40B4-BE49-F238E27FC236}">
                  <a16:creationId xmlns:a16="http://schemas.microsoft.com/office/drawing/2014/main" id="{F235AF3F-367B-5394-D825-F0FA95BB9273}"/>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5789097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Cover 6">
    <p:spTree>
      <p:nvGrpSpPr>
        <p:cNvPr id="1" name=""/>
        <p:cNvGrpSpPr/>
        <p:nvPr/>
      </p:nvGrpSpPr>
      <p:grpSpPr>
        <a:xfrm>
          <a:off x="0" y="0"/>
          <a:ext cx="0" cy="0"/>
          <a:chOff x="0" y="0"/>
          <a:chExt cx="0" cy="0"/>
        </a:xfrm>
      </p:grpSpPr>
      <p:pic>
        <p:nvPicPr>
          <p:cNvPr id="2" name="object 8">
            <a:extLst>
              <a:ext uri="{FF2B5EF4-FFF2-40B4-BE49-F238E27FC236}">
                <a16:creationId xmlns:a16="http://schemas.microsoft.com/office/drawing/2014/main" id="{78D89DAA-AB47-A876-CB59-E67B57B9D326}"/>
              </a:ext>
            </a:extLst>
          </p:cNvPr>
          <p:cNvPicPr/>
          <p:nvPr userDrawn="1"/>
        </p:nvPicPr>
        <p:blipFill>
          <a:blip r:embed="rId2" cstate="print"/>
          <a:srcRect l="5281" r="6749" b="12030"/>
          <a:stretch/>
        </p:blipFill>
        <p:spPr>
          <a:xfrm>
            <a:off x="2" y="0"/>
            <a:ext cx="4550797" cy="6858000"/>
          </a:xfrm>
          <a:prstGeom prst="rect">
            <a:avLst/>
          </a:prstGeom>
        </p:spPr>
      </p:pic>
      <p:sp>
        <p:nvSpPr>
          <p:cNvPr id="11" name="Title 1"/>
          <p:cNvSpPr>
            <a:spLocks noGrp="1"/>
          </p:cNvSpPr>
          <p:nvPr>
            <p:ph type="ctrTitle" hasCustomPrompt="1"/>
          </p:nvPr>
        </p:nvSpPr>
        <p:spPr>
          <a:xfrm>
            <a:off x="4979664" y="1300571"/>
            <a:ext cx="6805937" cy="2331295"/>
          </a:xfrm>
          <a:prstGeom prst="rect">
            <a:avLst/>
          </a:prstGeom>
        </p:spPr>
        <p:txBody>
          <a:bodyPr lIns="0" tIns="0" rIns="0" bIns="0" anchor="b" anchorCtr="0">
            <a:normAutofit/>
          </a:bodyPr>
          <a:lstStyle>
            <a:lvl1pPr algn="l">
              <a:lnSpc>
                <a:spcPts val="5600"/>
              </a:lnSpc>
              <a:defRPr sz="5600" b="1" i="0" cap="all" spc="-27"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#6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p:ph type="body" sz="quarter" idx="10"/>
          </p:nvPr>
        </p:nvSpPr>
        <p:spPr>
          <a:xfrm>
            <a:off x="4979664" y="3697924"/>
            <a:ext cx="6805937" cy="654304"/>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p:ph type="body" sz="quarter" idx="11"/>
          </p:nvPr>
        </p:nvSpPr>
        <p:spPr>
          <a:xfrm>
            <a:off x="4980517" y="4790789"/>
            <a:ext cx="5374216" cy="517811"/>
          </a:xfrm>
          <a:prstGeom prst="rect">
            <a:avLst/>
          </a:prstGeom>
        </p:spPr>
        <p:txBody>
          <a:bodyPr lIns="0" tIns="0" rIns="0" bIns="0" anchor="b"/>
          <a:lstStyle>
            <a:lvl1pPr>
              <a:defRPr sz="1333">
                <a:solidFill>
                  <a:schemeClr val="tx2"/>
                </a:solidFill>
              </a:defRPr>
            </a:lvl1pPr>
          </a:lstStyle>
          <a:p>
            <a:pPr lvl="0"/>
            <a:r>
              <a:rPr lang="en-US"/>
              <a:t>Click to edit Master text styles</a:t>
            </a:r>
          </a:p>
        </p:txBody>
      </p:sp>
      <p:sp>
        <p:nvSpPr>
          <p:cNvPr id="15" name="TextBox 14">
            <a:extLst>
              <a:ext uri="{FF2B5EF4-FFF2-40B4-BE49-F238E27FC236}">
                <a16:creationId xmlns:a16="http://schemas.microsoft.com/office/drawing/2014/main" id="{01BB9E6C-0917-6280-703D-2858922DA65B}"/>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tx2"/>
                </a:solidFill>
                <a:latin typeface="Gill Sans MT" panose="020B0502020104020203" pitchFamily="34" charset="77"/>
              </a:rPr>
              <a:t>SAIC PROPRIETARY INFORMATION  I  </a:t>
            </a:r>
            <a:r>
              <a:rPr lang="en-US" sz="667" b="0" i="0" spc="0">
                <a:solidFill>
                  <a:schemeClr val="tx2"/>
                </a:solidFill>
                <a:latin typeface="Gill Sans MT" panose="020B0502020104020203" pitchFamily="34" charset="77"/>
                <a:cs typeface="Arial" pitchFamily="34" charset="0"/>
              </a:rPr>
              <a:t>© SAIC.</a:t>
            </a:r>
            <a:r>
              <a:rPr lang="en-US" sz="667" b="0" i="0" spc="0" baseline="0">
                <a:solidFill>
                  <a:schemeClr val="tx2"/>
                </a:solidFill>
                <a:latin typeface="Gill Sans MT" panose="020B0502020104020203" pitchFamily="34" charset="77"/>
                <a:cs typeface="Arial" pitchFamily="34" charset="0"/>
              </a:rPr>
              <a:t> ALL RIGHTS RESERVED</a:t>
            </a:r>
            <a:r>
              <a:rPr lang="en-US" sz="667" b="0" i="0" spc="0">
                <a:solidFill>
                  <a:schemeClr val="tx2"/>
                </a:solidFill>
                <a:latin typeface="Gill Sans MT" panose="020B0502020104020203" pitchFamily="34" charset="77"/>
              </a:rPr>
              <a:t> </a:t>
            </a:r>
            <a:endParaRPr lang="en-US" sz="667" b="0" i="0" spc="0">
              <a:solidFill>
                <a:schemeClr val="tx2"/>
              </a:solidFill>
              <a:latin typeface="Gill Sans MT" panose="020B0502020104020203" pitchFamily="34" charset="77"/>
              <a:cs typeface="Arial" pitchFamily="34" charset="0"/>
            </a:endParaRPr>
          </a:p>
        </p:txBody>
      </p:sp>
      <p:grpSp>
        <p:nvGrpSpPr>
          <p:cNvPr id="10" name="Group 9">
            <a:extLst>
              <a:ext uri="{FF2B5EF4-FFF2-40B4-BE49-F238E27FC236}">
                <a16:creationId xmlns:a16="http://schemas.microsoft.com/office/drawing/2014/main" id="{08023A90-0634-E869-53B5-15C7EB036F19}"/>
              </a:ext>
            </a:extLst>
          </p:cNvPr>
          <p:cNvGrpSpPr/>
          <p:nvPr userDrawn="1"/>
        </p:nvGrpSpPr>
        <p:grpSpPr>
          <a:xfrm flipH="1">
            <a:off x="0" y="3925208"/>
            <a:ext cx="5866307" cy="2629933"/>
            <a:chOff x="5033963" y="2879900"/>
            <a:chExt cx="3923192" cy="1758813"/>
          </a:xfrm>
        </p:grpSpPr>
        <p:sp>
          <p:nvSpPr>
            <p:cNvPr id="16" name="Rectangle 15">
              <a:extLst>
                <a:ext uri="{FF2B5EF4-FFF2-40B4-BE49-F238E27FC236}">
                  <a16:creationId xmlns:a16="http://schemas.microsoft.com/office/drawing/2014/main" id="{307A1F97-88BF-FC54-EB6A-C79CD40DCB45}"/>
                </a:ext>
              </a:extLst>
            </p:cNvPr>
            <p:cNvSpPr/>
            <p:nvPr userDrawn="1"/>
          </p:nvSpPr>
          <p:spPr>
            <a:xfrm>
              <a:off x="5033963" y="3852863"/>
              <a:ext cx="2005012" cy="200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8833B105-8A38-9F0F-E380-7861CD886CDF}"/>
                </a:ext>
              </a:extLst>
            </p:cNvPr>
            <p:cNvSpPr/>
            <p:nvPr userDrawn="1"/>
          </p:nvSpPr>
          <p:spPr>
            <a:xfrm>
              <a:off x="5948363" y="3602671"/>
              <a:ext cx="2209800" cy="1772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9B5419EF-8BA5-EFC9-BB76-8A9E1B97BE05}"/>
                </a:ext>
              </a:extLst>
            </p:cNvPr>
            <p:cNvSpPr/>
            <p:nvPr userDrawn="1"/>
          </p:nvSpPr>
          <p:spPr>
            <a:xfrm>
              <a:off x="7697647" y="4524562"/>
              <a:ext cx="695325" cy="1141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B951876B-6F65-2EE7-DAEA-EA85D99A83FF}"/>
                </a:ext>
              </a:extLst>
            </p:cNvPr>
            <p:cNvSpPr/>
            <p:nvPr userDrawn="1"/>
          </p:nvSpPr>
          <p:spPr>
            <a:xfrm>
              <a:off x="8578850" y="3672824"/>
              <a:ext cx="378305" cy="143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4D641A48-CB86-9906-F046-1F821F6DEE08}"/>
                </a:ext>
              </a:extLst>
            </p:cNvPr>
            <p:cNvSpPr/>
            <p:nvPr userDrawn="1"/>
          </p:nvSpPr>
          <p:spPr>
            <a:xfrm>
              <a:off x="8391524" y="4274368"/>
              <a:ext cx="378305" cy="1142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E3C2C3B2-67A4-9F70-1814-BE35E4D9D695}"/>
                </a:ext>
              </a:extLst>
            </p:cNvPr>
            <p:cNvSpPr/>
            <p:nvPr userDrawn="1"/>
          </p:nvSpPr>
          <p:spPr>
            <a:xfrm>
              <a:off x="7318651" y="3995756"/>
              <a:ext cx="314050" cy="11426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A1718FC1-54EA-5E14-1705-D6BBE37B117C}"/>
                </a:ext>
              </a:extLst>
            </p:cNvPr>
            <p:cNvSpPr/>
            <p:nvPr userDrawn="1"/>
          </p:nvSpPr>
          <p:spPr>
            <a:xfrm>
              <a:off x="8280400" y="3995756"/>
              <a:ext cx="151054" cy="1142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DFBE858D-C635-E3A2-FFC2-221FDD17908C}"/>
                </a:ext>
              </a:extLst>
            </p:cNvPr>
            <p:cNvSpPr/>
            <p:nvPr userDrawn="1"/>
          </p:nvSpPr>
          <p:spPr>
            <a:xfrm>
              <a:off x="8213725" y="3323443"/>
              <a:ext cx="727075" cy="1142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6A46C1A8-EB3D-CC40-EAA5-A31C6BEA4CBD}"/>
                </a:ext>
              </a:extLst>
            </p:cNvPr>
            <p:cNvSpPr/>
            <p:nvPr userDrawn="1"/>
          </p:nvSpPr>
          <p:spPr>
            <a:xfrm>
              <a:off x="8280400" y="2879900"/>
              <a:ext cx="363537" cy="11282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1AE4B987-95EB-A846-CC0B-5C040297E43A}"/>
                </a:ext>
              </a:extLst>
            </p:cNvPr>
            <p:cNvSpPr/>
            <p:nvPr userDrawn="1"/>
          </p:nvSpPr>
          <p:spPr>
            <a:xfrm>
              <a:off x="7781925" y="2879900"/>
              <a:ext cx="498475" cy="1128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 name="Group 2">
            <a:extLst>
              <a:ext uri="{FF2B5EF4-FFF2-40B4-BE49-F238E27FC236}">
                <a16:creationId xmlns:a16="http://schemas.microsoft.com/office/drawing/2014/main" id="{3343A782-C1FD-DAFA-62FC-7B470CE87C0B}"/>
              </a:ext>
            </a:extLst>
          </p:cNvPr>
          <p:cNvGrpSpPr>
            <a:grpSpLocks noChangeAspect="1"/>
          </p:cNvGrpSpPr>
          <p:nvPr userDrawn="1"/>
        </p:nvGrpSpPr>
        <p:grpSpPr>
          <a:xfrm>
            <a:off x="457200" y="457300"/>
            <a:ext cx="1463040" cy="475153"/>
            <a:chOff x="3793624" y="2323129"/>
            <a:chExt cx="1730376" cy="561975"/>
          </a:xfrm>
          <a:solidFill>
            <a:schemeClr val="bg1"/>
          </a:solidFill>
        </p:grpSpPr>
        <p:sp>
          <p:nvSpPr>
            <p:cNvPr id="4" name="Freeform 11">
              <a:extLst>
                <a:ext uri="{FF2B5EF4-FFF2-40B4-BE49-F238E27FC236}">
                  <a16:creationId xmlns:a16="http://schemas.microsoft.com/office/drawing/2014/main" id="{184710F0-3108-FC9E-A978-7AC3950610D7}"/>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 name="Freeform 12">
              <a:extLst>
                <a:ext uri="{FF2B5EF4-FFF2-40B4-BE49-F238E27FC236}">
                  <a16:creationId xmlns:a16="http://schemas.microsoft.com/office/drawing/2014/main" id="{5FE3175F-4D3D-89B0-C572-62EC892851EB}"/>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 name="Freeform 13">
              <a:extLst>
                <a:ext uri="{FF2B5EF4-FFF2-40B4-BE49-F238E27FC236}">
                  <a16:creationId xmlns:a16="http://schemas.microsoft.com/office/drawing/2014/main" id="{5B5F6AA9-6D30-0AF9-0C21-F389CFCFD24F}"/>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14">
              <a:extLst>
                <a:ext uri="{FF2B5EF4-FFF2-40B4-BE49-F238E27FC236}">
                  <a16:creationId xmlns:a16="http://schemas.microsoft.com/office/drawing/2014/main" id="{FC03107A-1D28-D512-9DB2-6A5C3D0F1BE0}"/>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15">
              <a:extLst>
                <a:ext uri="{FF2B5EF4-FFF2-40B4-BE49-F238E27FC236}">
                  <a16:creationId xmlns:a16="http://schemas.microsoft.com/office/drawing/2014/main" id="{060893BC-C04D-0343-ACC3-5931B7B06F07}"/>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16">
              <a:extLst>
                <a:ext uri="{FF2B5EF4-FFF2-40B4-BE49-F238E27FC236}">
                  <a16:creationId xmlns:a16="http://schemas.microsoft.com/office/drawing/2014/main" id="{38E92FB5-16A9-E157-A2B4-C18A1F5BE81E}"/>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634031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over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2750FE-737E-43DA-92CA-9A9808FA66C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14" y="1"/>
            <a:ext cx="12181172" cy="6857999"/>
          </a:xfrm>
          <a:prstGeom prst="rect">
            <a:avLst/>
          </a:prstGeom>
        </p:spPr>
      </p:pic>
      <p:sp>
        <p:nvSpPr>
          <p:cNvPr id="11" name="Title 1"/>
          <p:cNvSpPr>
            <a:spLocks noGrp="1"/>
          </p:cNvSpPr>
          <p:nvPr userDrawn="1">
            <p:ph type="ctrTitle" hasCustomPrompt="1"/>
          </p:nvPr>
        </p:nvSpPr>
        <p:spPr>
          <a:xfrm>
            <a:off x="5477287" y="1961023"/>
            <a:ext cx="6465587" cy="2331295"/>
          </a:xfrm>
          <a:prstGeom prst="rect">
            <a:avLst/>
          </a:prstGeom>
        </p:spPr>
        <p:txBody>
          <a:bodyPr lIns="0" tIns="0" rIns="0" bIns="0" anchor="b" anchorCtr="0">
            <a:normAutofit/>
          </a:bodyPr>
          <a:lstStyle>
            <a:lvl1pPr algn="l">
              <a:lnSpc>
                <a:spcPts val="5600"/>
              </a:lnSpc>
              <a:defRPr sz="5600" b="1" i="0" cap="all" spc="-27"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#7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a:xfrm>
            <a:off x="5477287" y="4358377"/>
            <a:ext cx="6465587"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a:xfrm>
            <a:off x="5478141" y="5679053"/>
            <a:ext cx="6464604" cy="543947"/>
          </a:xfrm>
          <a:prstGeom prst="rect">
            <a:avLst/>
          </a:prstGeom>
        </p:spPr>
        <p:txBody>
          <a:bodyPr lIns="0" tIns="0" rIns="0" bIns="0" anchor="b"/>
          <a:lstStyle>
            <a:lvl1pPr>
              <a:defRPr sz="1333">
                <a:solidFill>
                  <a:schemeClr val="tx2"/>
                </a:solidFill>
              </a:defRPr>
            </a:lvl1pPr>
          </a:lstStyle>
          <a:p>
            <a:pPr lvl="0"/>
            <a:r>
              <a:rPr lang="en-US"/>
              <a:t>Click to edit Master text styles</a:t>
            </a:r>
          </a:p>
        </p:txBody>
      </p:sp>
      <p:sp>
        <p:nvSpPr>
          <p:cNvPr id="6" name="TextBox 5">
            <a:extLst>
              <a:ext uri="{FF2B5EF4-FFF2-40B4-BE49-F238E27FC236}">
                <a16:creationId xmlns:a16="http://schemas.microsoft.com/office/drawing/2014/main" id="{2A0A8BA8-27A8-2E49-166A-16D8743B6E40}"/>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tx2"/>
                </a:solidFill>
                <a:latin typeface="Gill Sans MT" panose="020B0502020104020203" pitchFamily="34" charset="77"/>
              </a:rPr>
              <a:t>SAIC PROPRIETARY INFORMATION  I  </a:t>
            </a:r>
            <a:r>
              <a:rPr lang="en-US" sz="667" b="0" i="0" spc="0">
                <a:solidFill>
                  <a:schemeClr val="tx2"/>
                </a:solidFill>
                <a:latin typeface="Gill Sans MT" panose="020B0502020104020203" pitchFamily="34" charset="77"/>
                <a:cs typeface="Arial" pitchFamily="34" charset="0"/>
              </a:rPr>
              <a:t>© SAIC.</a:t>
            </a:r>
            <a:r>
              <a:rPr lang="en-US" sz="667" b="0" i="0" spc="0" baseline="0">
                <a:solidFill>
                  <a:schemeClr val="tx2"/>
                </a:solidFill>
                <a:latin typeface="Gill Sans MT" panose="020B0502020104020203" pitchFamily="34" charset="77"/>
                <a:cs typeface="Arial" pitchFamily="34" charset="0"/>
              </a:rPr>
              <a:t> ALL RIGHTS RESERVED</a:t>
            </a:r>
            <a:r>
              <a:rPr lang="en-US" sz="667" b="0" i="0" spc="0">
                <a:solidFill>
                  <a:schemeClr val="tx2"/>
                </a:solidFill>
                <a:latin typeface="Gill Sans MT" panose="020B0502020104020203" pitchFamily="34" charset="77"/>
              </a:rPr>
              <a:t> </a:t>
            </a:r>
            <a:endParaRPr lang="en-US" sz="667" b="0" i="0" spc="0">
              <a:solidFill>
                <a:schemeClr val="tx2"/>
              </a:solidFill>
              <a:latin typeface="Gill Sans MT" panose="020B0502020104020203" pitchFamily="34" charset="77"/>
              <a:cs typeface="Arial" pitchFamily="34" charset="0"/>
            </a:endParaRPr>
          </a:p>
        </p:txBody>
      </p:sp>
      <p:grpSp>
        <p:nvGrpSpPr>
          <p:cNvPr id="2" name="Group 1">
            <a:extLst>
              <a:ext uri="{FF2B5EF4-FFF2-40B4-BE49-F238E27FC236}">
                <a16:creationId xmlns:a16="http://schemas.microsoft.com/office/drawing/2014/main" id="{BB27C2A0-119E-1E9E-A55F-23182B16F4FC}"/>
              </a:ext>
            </a:extLst>
          </p:cNvPr>
          <p:cNvGrpSpPr>
            <a:grpSpLocks noChangeAspect="1"/>
          </p:cNvGrpSpPr>
          <p:nvPr userDrawn="1"/>
        </p:nvGrpSpPr>
        <p:grpSpPr>
          <a:xfrm>
            <a:off x="457200" y="457300"/>
            <a:ext cx="1463040" cy="475153"/>
            <a:chOff x="3793624" y="2323129"/>
            <a:chExt cx="1730376" cy="561975"/>
          </a:xfrm>
          <a:solidFill>
            <a:schemeClr val="tx2"/>
          </a:solidFill>
        </p:grpSpPr>
        <p:sp>
          <p:nvSpPr>
            <p:cNvPr id="3" name="Freeform 11">
              <a:extLst>
                <a:ext uri="{FF2B5EF4-FFF2-40B4-BE49-F238E27FC236}">
                  <a16:creationId xmlns:a16="http://schemas.microsoft.com/office/drawing/2014/main" id="{3C1AFC4F-22B0-09F3-3D53-F2134F2B1E67}"/>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 name="Freeform 12">
              <a:extLst>
                <a:ext uri="{FF2B5EF4-FFF2-40B4-BE49-F238E27FC236}">
                  <a16:creationId xmlns:a16="http://schemas.microsoft.com/office/drawing/2014/main" id="{5B258340-11B1-2757-2FDC-56A3A0A67594}"/>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13">
              <a:extLst>
                <a:ext uri="{FF2B5EF4-FFF2-40B4-BE49-F238E27FC236}">
                  <a16:creationId xmlns:a16="http://schemas.microsoft.com/office/drawing/2014/main" id="{BD81E4A0-4DFE-8E41-610A-21C92FEE1461}"/>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14">
              <a:extLst>
                <a:ext uri="{FF2B5EF4-FFF2-40B4-BE49-F238E27FC236}">
                  <a16:creationId xmlns:a16="http://schemas.microsoft.com/office/drawing/2014/main" id="{6268853C-B091-FBD7-6B45-314BD552F37B}"/>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15">
              <a:extLst>
                <a:ext uri="{FF2B5EF4-FFF2-40B4-BE49-F238E27FC236}">
                  <a16:creationId xmlns:a16="http://schemas.microsoft.com/office/drawing/2014/main" id="{5ED821A7-E980-471B-5796-188A5C7C8865}"/>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6">
              <a:extLst>
                <a:ext uri="{FF2B5EF4-FFF2-40B4-BE49-F238E27FC236}">
                  <a16:creationId xmlns:a16="http://schemas.microsoft.com/office/drawing/2014/main" id="{F8254EBA-78B0-2E02-DE43-549CE9017EAA}"/>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6551815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over 8">
    <p:spTree>
      <p:nvGrpSpPr>
        <p:cNvPr id="1" name=""/>
        <p:cNvGrpSpPr/>
        <p:nvPr/>
      </p:nvGrpSpPr>
      <p:grpSpPr>
        <a:xfrm>
          <a:off x="0" y="0"/>
          <a:ext cx="0" cy="0"/>
          <a:chOff x="0" y="0"/>
          <a:chExt cx="0" cy="0"/>
        </a:xfrm>
      </p:grpSpPr>
      <p:pic>
        <p:nvPicPr>
          <p:cNvPr id="3" name="Picture 2" descr="A picture containing ground, outdoor&#10;&#10;AI-generated content may be incorrect.">
            <a:extLst>
              <a:ext uri="{FF2B5EF4-FFF2-40B4-BE49-F238E27FC236}">
                <a16:creationId xmlns:a16="http://schemas.microsoft.com/office/drawing/2014/main" id="{8AD3634A-11B1-EB6C-E975-91A00F3778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5034884" cy="6858000"/>
          </a:xfrm>
          <a:prstGeom prst="rect">
            <a:avLst/>
          </a:prstGeom>
        </p:spPr>
      </p:pic>
      <p:sp>
        <p:nvSpPr>
          <p:cNvPr id="11" name="Title 1"/>
          <p:cNvSpPr>
            <a:spLocks noGrp="1"/>
          </p:cNvSpPr>
          <p:nvPr>
            <p:ph type="ctrTitle" hasCustomPrompt="1"/>
          </p:nvPr>
        </p:nvSpPr>
        <p:spPr>
          <a:xfrm>
            <a:off x="5477286" y="1300571"/>
            <a:ext cx="6465585" cy="2331295"/>
          </a:xfrm>
          <a:prstGeom prst="rect">
            <a:avLst/>
          </a:prstGeom>
        </p:spPr>
        <p:txBody>
          <a:bodyPr lIns="0" tIns="0" rIns="0" bIns="0" anchor="b" anchorCtr="0">
            <a:normAutofit/>
          </a:bodyPr>
          <a:lstStyle>
            <a:lvl1pPr algn="l">
              <a:lnSpc>
                <a:spcPts val="5600"/>
              </a:lnSpc>
              <a:defRPr sz="5600" b="1" i="0" cap="all" spc="-27"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#8</a:t>
            </a:r>
          </a:p>
        </p:txBody>
      </p:sp>
      <p:sp>
        <p:nvSpPr>
          <p:cNvPr id="30" name="Text Placeholder 7">
            <a:extLst>
              <a:ext uri="{FF2B5EF4-FFF2-40B4-BE49-F238E27FC236}">
                <a16:creationId xmlns:a16="http://schemas.microsoft.com/office/drawing/2014/main" id="{2C99FB3D-ACEA-0541-90EC-C6E0270A2919}"/>
              </a:ext>
            </a:extLst>
          </p:cNvPr>
          <p:cNvSpPr>
            <a:spLocks noGrp="1"/>
          </p:cNvSpPr>
          <p:nvPr>
            <p:ph type="body" sz="quarter" idx="10"/>
          </p:nvPr>
        </p:nvSpPr>
        <p:spPr>
          <a:xfrm>
            <a:off x="5477286" y="3700863"/>
            <a:ext cx="6465585" cy="654304"/>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p:ph type="body" sz="quarter" idx="11"/>
          </p:nvPr>
        </p:nvSpPr>
        <p:spPr>
          <a:xfrm>
            <a:off x="5477286" y="4790789"/>
            <a:ext cx="6465585" cy="517811"/>
          </a:xfrm>
          <a:prstGeom prst="rect">
            <a:avLst/>
          </a:prstGeom>
        </p:spPr>
        <p:txBody>
          <a:bodyPr lIns="0" tIns="0" rIns="0" bIns="0" anchor="b"/>
          <a:lstStyle>
            <a:lvl1pPr>
              <a:defRPr sz="1333">
                <a:solidFill>
                  <a:schemeClr val="tx2"/>
                </a:solidFill>
              </a:defRPr>
            </a:lvl1pPr>
          </a:lstStyle>
          <a:p>
            <a:pPr lvl="0"/>
            <a:r>
              <a:rPr lang="en-US"/>
              <a:t>Click to edit Master text styles</a:t>
            </a:r>
          </a:p>
        </p:txBody>
      </p:sp>
      <p:sp>
        <p:nvSpPr>
          <p:cNvPr id="18" name="TextBox 17">
            <a:extLst>
              <a:ext uri="{FF2B5EF4-FFF2-40B4-BE49-F238E27FC236}">
                <a16:creationId xmlns:a16="http://schemas.microsoft.com/office/drawing/2014/main" id="{0ED1F86A-110A-D182-D303-C4E5F48086C7}"/>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tx2"/>
                </a:solidFill>
                <a:latin typeface="Gill Sans MT" panose="020B0502020104020203" pitchFamily="34" charset="77"/>
              </a:rPr>
              <a:t>SAIC PROPRIETARY INFORMATION  I  </a:t>
            </a:r>
            <a:r>
              <a:rPr lang="en-US" sz="667" b="0" i="0" spc="0">
                <a:solidFill>
                  <a:schemeClr val="tx2"/>
                </a:solidFill>
                <a:latin typeface="Gill Sans MT" panose="020B0502020104020203" pitchFamily="34" charset="77"/>
                <a:cs typeface="Arial" pitchFamily="34" charset="0"/>
              </a:rPr>
              <a:t>© SAIC.</a:t>
            </a:r>
            <a:r>
              <a:rPr lang="en-US" sz="667" b="0" i="0" spc="0" baseline="0">
                <a:solidFill>
                  <a:schemeClr val="tx2"/>
                </a:solidFill>
                <a:latin typeface="Gill Sans MT" panose="020B0502020104020203" pitchFamily="34" charset="77"/>
                <a:cs typeface="Arial" pitchFamily="34" charset="0"/>
              </a:rPr>
              <a:t> ALL RIGHTS RESERVED</a:t>
            </a:r>
            <a:r>
              <a:rPr lang="en-US" sz="667" b="0" i="0" spc="0">
                <a:solidFill>
                  <a:schemeClr val="tx2"/>
                </a:solidFill>
                <a:latin typeface="Gill Sans MT" panose="020B0502020104020203" pitchFamily="34" charset="77"/>
              </a:rPr>
              <a:t> </a:t>
            </a:r>
            <a:endParaRPr lang="en-US" sz="667" b="0" i="0" spc="0">
              <a:solidFill>
                <a:schemeClr val="tx2"/>
              </a:solidFill>
              <a:latin typeface="Gill Sans MT" panose="020B0502020104020203" pitchFamily="34" charset="77"/>
              <a:cs typeface="Arial" pitchFamily="34" charset="0"/>
            </a:endParaRPr>
          </a:p>
        </p:txBody>
      </p:sp>
      <p:grpSp>
        <p:nvGrpSpPr>
          <p:cNvPr id="2" name="Group 1">
            <a:extLst>
              <a:ext uri="{FF2B5EF4-FFF2-40B4-BE49-F238E27FC236}">
                <a16:creationId xmlns:a16="http://schemas.microsoft.com/office/drawing/2014/main" id="{7A3377C2-8596-C050-BA4A-4C50ED83C42E}"/>
              </a:ext>
            </a:extLst>
          </p:cNvPr>
          <p:cNvGrpSpPr/>
          <p:nvPr userDrawn="1"/>
        </p:nvGrpSpPr>
        <p:grpSpPr>
          <a:xfrm flipH="1">
            <a:off x="0" y="3925208"/>
            <a:ext cx="5866307" cy="2629933"/>
            <a:chOff x="5033963" y="2879900"/>
            <a:chExt cx="3923192" cy="1758813"/>
          </a:xfrm>
        </p:grpSpPr>
        <p:sp>
          <p:nvSpPr>
            <p:cNvPr id="4" name="Rectangle 3">
              <a:extLst>
                <a:ext uri="{FF2B5EF4-FFF2-40B4-BE49-F238E27FC236}">
                  <a16:creationId xmlns:a16="http://schemas.microsoft.com/office/drawing/2014/main" id="{C3D345C6-3C11-0475-AE91-E68F2E362468}"/>
                </a:ext>
              </a:extLst>
            </p:cNvPr>
            <p:cNvSpPr/>
            <p:nvPr userDrawn="1"/>
          </p:nvSpPr>
          <p:spPr>
            <a:xfrm>
              <a:off x="5033963" y="3852863"/>
              <a:ext cx="2005012" cy="200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0C5ED5A8-14F2-9F5B-D976-4ABBFD3965E8}"/>
                </a:ext>
              </a:extLst>
            </p:cNvPr>
            <p:cNvSpPr/>
            <p:nvPr userDrawn="1"/>
          </p:nvSpPr>
          <p:spPr>
            <a:xfrm>
              <a:off x="5948363" y="3602671"/>
              <a:ext cx="2209800" cy="1772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8A52D35B-66A0-6E6C-F847-FEA622BEBF49}"/>
                </a:ext>
              </a:extLst>
            </p:cNvPr>
            <p:cNvSpPr/>
            <p:nvPr userDrawn="1"/>
          </p:nvSpPr>
          <p:spPr>
            <a:xfrm>
              <a:off x="7696198" y="4524562"/>
              <a:ext cx="695325" cy="1141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6B3AD1E9-DB1D-85B7-887E-8B074E4FDEB4}"/>
                </a:ext>
              </a:extLst>
            </p:cNvPr>
            <p:cNvSpPr/>
            <p:nvPr userDrawn="1"/>
          </p:nvSpPr>
          <p:spPr>
            <a:xfrm>
              <a:off x="8578850" y="3672824"/>
              <a:ext cx="378305" cy="143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FA30F9EC-43A3-AA22-800E-93CAA3FE96EF}"/>
                </a:ext>
              </a:extLst>
            </p:cNvPr>
            <p:cNvSpPr/>
            <p:nvPr userDrawn="1"/>
          </p:nvSpPr>
          <p:spPr>
            <a:xfrm>
              <a:off x="8391524" y="4274368"/>
              <a:ext cx="378305" cy="1142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D1422BE-1AFC-7284-7ACC-04FD68A28C13}"/>
                </a:ext>
              </a:extLst>
            </p:cNvPr>
            <p:cNvSpPr/>
            <p:nvPr userDrawn="1"/>
          </p:nvSpPr>
          <p:spPr>
            <a:xfrm>
              <a:off x="7318651" y="3995756"/>
              <a:ext cx="314050" cy="11426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15AEBB1D-BA76-1B19-72A7-97DA1E57D6F2}"/>
                </a:ext>
              </a:extLst>
            </p:cNvPr>
            <p:cNvSpPr/>
            <p:nvPr userDrawn="1"/>
          </p:nvSpPr>
          <p:spPr>
            <a:xfrm>
              <a:off x="8280400" y="3995756"/>
              <a:ext cx="151054" cy="1142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F6EDA2E6-F0F9-904D-B2AE-181238716D64}"/>
                </a:ext>
              </a:extLst>
            </p:cNvPr>
            <p:cNvSpPr/>
            <p:nvPr userDrawn="1"/>
          </p:nvSpPr>
          <p:spPr>
            <a:xfrm>
              <a:off x="8213725" y="3323443"/>
              <a:ext cx="727075" cy="1142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3E26105B-0A00-1E50-305D-7C9681324B92}"/>
                </a:ext>
              </a:extLst>
            </p:cNvPr>
            <p:cNvSpPr/>
            <p:nvPr userDrawn="1"/>
          </p:nvSpPr>
          <p:spPr>
            <a:xfrm>
              <a:off x="8280400" y="2879900"/>
              <a:ext cx="363537" cy="11282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52E8C1E0-9D92-62F0-9E61-0BBD3C312284}"/>
                </a:ext>
              </a:extLst>
            </p:cNvPr>
            <p:cNvSpPr/>
            <p:nvPr userDrawn="1"/>
          </p:nvSpPr>
          <p:spPr>
            <a:xfrm>
              <a:off x="7781925" y="2879900"/>
              <a:ext cx="498475" cy="1128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5" name="Group 14">
            <a:extLst>
              <a:ext uri="{FF2B5EF4-FFF2-40B4-BE49-F238E27FC236}">
                <a16:creationId xmlns:a16="http://schemas.microsoft.com/office/drawing/2014/main" id="{5D699A39-10B5-AC00-3BCD-E8D37C5F8C37}"/>
              </a:ext>
            </a:extLst>
          </p:cNvPr>
          <p:cNvGrpSpPr>
            <a:grpSpLocks noChangeAspect="1"/>
          </p:cNvGrpSpPr>
          <p:nvPr userDrawn="1"/>
        </p:nvGrpSpPr>
        <p:grpSpPr>
          <a:xfrm>
            <a:off x="457200" y="457300"/>
            <a:ext cx="1463040" cy="475153"/>
            <a:chOff x="3793624" y="2323129"/>
            <a:chExt cx="1730376" cy="561975"/>
          </a:xfrm>
          <a:solidFill>
            <a:schemeClr val="bg1"/>
          </a:solidFill>
        </p:grpSpPr>
        <p:sp>
          <p:nvSpPr>
            <p:cNvPr id="16" name="Freeform 11">
              <a:extLst>
                <a:ext uri="{FF2B5EF4-FFF2-40B4-BE49-F238E27FC236}">
                  <a16:creationId xmlns:a16="http://schemas.microsoft.com/office/drawing/2014/main" id="{249DD0F6-CB07-1591-948E-77A0B3157B9E}"/>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2">
              <a:extLst>
                <a:ext uri="{FF2B5EF4-FFF2-40B4-BE49-F238E27FC236}">
                  <a16:creationId xmlns:a16="http://schemas.microsoft.com/office/drawing/2014/main" id="{46A9428E-5CE7-2671-599B-884BCDC3511F}"/>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3">
              <a:extLst>
                <a:ext uri="{FF2B5EF4-FFF2-40B4-BE49-F238E27FC236}">
                  <a16:creationId xmlns:a16="http://schemas.microsoft.com/office/drawing/2014/main" id="{F8EBA808-FFE3-486B-65F4-916A934B1C48}"/>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4">
              <a:extLst>
                <a:ext uri="{FF2B5EF4-FFF2-40B4-BE49-F238E27FC236}">
                  <a16:creationId xmlns:a16="http://schemas.microsoft.com/office/drawing/2014/main" id="{77005A0B-68A3-E089-E22D-E2C31D20EAAD}"/>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5">
              <a:extLst>
                <a:ext uri="{FF2B5EF4-FFF2-40B4-BE49-F238E27FC236}">
                  <a16:creationId xmlns:a16="http://schemas.microsoft.com/office/drawing/2014/main" id="{151D047F-BA54-6565-3E2F-085F6945E765}"/>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16">
              <a:extLst>
                <a:ext uri="{FF2B5EF4-FFF2-40B4-BE49-F238E27FC236}">
                  <a16:creationId xmlns:a16="http://schemas.microsoft.com/office/drawing/2014/main" id="{FBFD5346-8811-FAB0-1E14-8C23454CF893}"/>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3074973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over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3634A-11B1-EB6C-E975-91A00F377892}"/>
              </a:ext>
            </a:extLst>
          </p:cNvPr>
          <p:cNvPicPr>
            <a:picLocks noChangeAspect="1"/>
          </p:cNvPicPr>
          <p:nvPr userDrawn="1"/>
        </p:nvPicPr>
        <p:blipFill>
          <a:blip r:embed="rId2"/>
          <a:srcRect/>
          <a:stretch/>
        </p:blipFill>
        <p:spPr>
          <a:xfrm>
            <a:off x="1" y="1"/>
            <a:ext cx="5034884" cy="6857999"/>
          </a:xfrm>
          <a:prstGeom prst="rect">
            <a:avLst/>
          </a:prstGeom>
        </p:spPr>
      </p:pic>
      <p:sp>
        <p:nvSpPr>
          <p:cNvPr id="11" name="Title 1"/>
          <p:cNvSpPr>
            <a:spLocks noGrp="1"/>
          </p:cNvSpPr>
          <p:nvPr>
            <p:ph type="ctrTitle" hasCustomPrompt="1"/>
          </p:nvPr>
        </p:nvSpPr>
        <p:spPr>
          <a:xfrm>
            <a:off x="5477286" y="1300571"/>
            <a:ext cx="6465585" cy="2331295"/>
          </a:xfrm>
          <a:prstGeom prst="rect">
            <a:avLst/>
          </a:prstGeom>
        </p:spPr>
        <p:txBody>
          <a:bodyPr lIns="0" tIns="0" rIns="0" bIns="0" anchor="b" anchorCtr="0">
            <a:normAutofit/>
          </a:bodyPr>
          <a:lstStyle>
            <a:lvl1pPr algn="l">
              <a:lnSpc>
                <a:spcPts val="5600"/>
              </a:lnSpc>
              <a:defRPr sz="5600" b="1" i="0" cap="all" spc="-27"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#9</a:t>
            </a:r>
          </a:p>
        </p:txBody>
      </p:sp>
      <p:sp>
        <p:nvSpPr>
          <p:cNvPr id="30" name="Text Placeholder 7">
            <a:extLst>
              <a:ext uri="{FF2B5EF4-FFF2-40B4-BE49-F238E27FC236}">
                <a16:creationId xmlns:a16="http://schemas.microsoft.com/office/drawing/2014/main" id="{2C99FB3D-ACEA-0541-90EC-C6E0270A2919}"/>
              </a:ext>
            </a:extLst>
          </p:cNvPr>
          <p:cNvSpPr>
            <a:spLocks noGrp="1"/>
          </p:cNvSpPr>
          <p:nvPr>
            <p:ph type="body" sz="quarter" idx="10"/>
          </p:nvPr>
        </p:nvSpPr>
        <p:spPr>
          <a:xfrm>
            <a:off x="5477286" y="3700863"/>
            <a:ext cx="6465585" cy="654304"/>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p:ph type="body" sz="quarter" idx="11"/>
          </p:nvPr>
        </p:nvSpPr>
        <p:spPr>
          <a:xfrm>
            <a:off x="5477286" y="4790789"/>
            <a:ext cx="6465585" cy="517811"/>
          </a:xfrm>
          <a:prstGeom prst="rect">
            <a:avLst/>
          </a:prstGeom>
        </p:spPr>
        <p:txBody>
          <a:bodyPr lIns="0" tIns="0" rIns="0" bIns="0" anchor="b"/>
          <a:lstStyle>
            <a:lvl1pPr>
              <a:defRPr sz="1333">
                <a:solidFill>
                  <a:schemeClr val="tx2"/>
                </a:solidFill>
              </a:defRPr>
            </a:lvl1pPr>
          </a:lstStyle>
          <a:p>
            <a:pPr lvl="0"/>
            <a:r>
              <a:rPr lang="en-US"/>
              <a:t>Click to edit Master text styles</a:t>
            </a:r>
          </a:p>
        </p:txBody>
      </p:sp>
      <p:sp>
        <p:nvSpPr>
          <p:cNvPr id="18" name="TextBox 17">
            <a:extLst>
              <a:ext uri="{FF2B5EF4-FFF2-40B4-BE49-F238E27FC236}">
                <a16:creationId xmlns:a16="http://schemas.microsoft.com/office/drawing/2014/main" id="{0ED1F86A-110A-D182-D303-C4E5F48086C7}"/>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tx2"/>
                </a:solidFill>
                <a:latin typeface="Gill Sans MT" panose="020B0502020104020203" pitchFamily="34" charset="77"/>
              </a:rPr>
              <a:t>SAIC PROPRIETARY INFORMATION  I  </a:t>
            </a:r>
            <a:r>
              <a:rPr lang="en-US" sz="667" b="0" i="0" spc="0">
                <a:solidFill>
                  <a:schemeClr val="tx2"/>
                </a:solidFill>
                <a:latin typeface="Gill Sans MT" panose="020B0502020104020203" pitchFamily="34" charset="77"/>
                <a:cs typeface="Arial" pitchFamily="34" charset="0"/>
              </a:rPr>
              <a:t>© SAIC.</a:t>
            </a:r>
            <a:r>
              <a:rPr lang="en-US" sz="667" b="0" i="0" spc="0" baseline="0">
                <a:solidFill>
                  <a:schemeClr val="tx2"/>
                </a:solidFill>
                <a:latin typeface="Gill Sans MT" panose="020B0502020104020203" pitchFamily="34" charset="77"/>
                <a:cs typeface="Arial" pitchFamily="34" charset="0"/>
              </a:rPr>
              <a:t> ALL RIGHTS RESERVED</a:t>
            </a:r>
            <a:r>
              <a:rPr lang="en-US" sz="667" b="0" i="0" spc="0">
                <a:solidFill>
                  <a:schemeClr val="tx2"/>
                </a:solidFill>
                <a:latin typeface="Gill Sans MT" panose="020B0502020104020203" pitchFamily="34" charset="77"/>
              </a:rPr>
              <a:t> </a:t>
            </a:r>
            <a:endParaRPr lang="en-US" sz="667" b="0" i="0" spc="0">
              <a:solidFill>
                <a:schemeClr val="tx2"/>
              </a:solidFill>
              <a:latin typeface="Gill Sans MT" panose="020B0502020104020203" pitchFamily="34" charset="77"/>
              <a:cs typeface="Arial" pitchFamily="34" charset="0"/>
            </a:endParaRPr>
          </a:p>
        </p:txBody>
      </p:sp>
      <p:grpSp>
        <p:nvGrpSpPr>
          <p:cNvPr id="15" name="Group 14">
            <a:extLst>
              <a:ext uri="{FF2B5EF4-FFF2-40B4-BE49-F238E27FC236}">
                <a16:creationId xmlns:a16="http://schemas.microsoft.com/office/drawing/2014/main" id="{5D699A39-10B5-AC00-3BCD-E8D37C5F8C37}"/>
              </a:ext>
            </a:extLst>
          </p:cNvPr>
          <p:cNvGrpSpPr>
            <a:grpSpLocks noChangeAspect="1"/>
          </p:cNvGrpSpPr>
          <p:nvPr userDrawn="1"/>
        </p:nvGrpSpPr>
        <p:grpSpPr>
          <a:xfrm>
            <a:off x="457200" y="457300"/>
            <a:ext cx="1463040" cy="475153"/>
            <a:chOff x="3793624" y="2323129"/>
            <a:chExt cx="1730376" cy="561975"/>
          </a:xfrm>
          <a:solidFill>
            <a:schemeClr val="tx2"/>
          </a:solidFill>
        </p:grpSpPr>
        <p:sp>
          <p:nvSpPr>
            <p:cNvPr id="16" name="Freeform 11">
              <a:extLst>
                <a:ext uri="{FF2B5EF4-FFF2-40B4-BE49-F238E27FC236}">
                  <a16:creationId xmlns:a16="http://schemas.microsoft.com/office/drawing/2014/main" id="{249DD0F6-CB07-1591-948E-77A0B3157B9E}"/>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2">
              <a:extLst>
                <a:ext uri="{FF2B5EF4-FFF2-40B4-BE49-F238E27FC236}">
                  <a16:creationId xmlns:a16="http://schemas.microsoft.com/office/drawing/2014/main" id="{46A9428E-5CE7-2671-599B-884BCDC3511F}"/>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3">
              <a:extLst>
                <a:ext uri="{FF2B5EF4-FFF2-40B4-BE49-F238E27FC236}">
                  <a16:creationId xmlns:a16="http://schemas.microsoft.com/office/drawing/2014/main" id="{F8EBA808-FFE3-486B-65F4-916A934B1C48}"/>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4">
              <a:extLst>
                <a:ext uri="{FF2B5EF4-FFF2-40B4-BE49-F238E27FC236}">
                  <a16:creationId xmlns:a16="http://schemas.microsoft.com/office/drawing/2014/main" id="{77005A0B-68A3-E089-E22D-E2C31D20EAAD}"/>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5">
              <a:extLst>
                <a:ext uri="{FF2B5EF4-FFF2-40B4-BE49-F238E27FC236}">
                  <a16:creationId xmlns:a16="http://schemas.microsoft.com/office/drawing/2014/main" id="{151D047F-BA54-6565-3E2F-085F6945E765}"/>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16">
              <a:extLst>
                <a:ext uri="{FF2B5EF4-FFF2-40B4-BE49-F238E27FC236}">
                  <a16:creationId xmlns:a16="http://schemas.microsoft.com/office/drawing/2014/main" id="{FBFD5346-8811-FAB0-1E14-8C23454CF893}"/>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nvGrpSpPr>
          <p:cNvPr id="23" name="Group 22">
            <a:extLst>
              <a:ext uri="{FF2B5EF4-FFF2-40B4-BE49-F238E27FC236}">
                <a16:creationId xmlns:a16="http://schemas.microsoft.com/office/drawing/2014/main" id="{176DFE4B-18C9-4530-8437-B6432446A8B0}"/>
              </a:ext>
            </a:extLst>
          </p:cNvPr>
          <p:cNvGrpSpPr/>
          <p:nvPr userDrawn="1"/>
        </p:nvGrpSpPr>
        <p:grpSpPr>
          <a:xfrm flipH="1">
            <a:off x="-1" y="4268472"/>
            <a:ext cx="5477285" cy="2220877"/>
            <a:chOff x="4678848" y="3338806"/>
            <a:chExt cx="4107964" cy="1665658"/>
          </a:xfrm>
        </p:grpSpPr>
        <p:sp>
          <p:nvSpPr>
            <p:cNvPr id="24" name="object 13">
              <a:extLst>
                <a:ext uri="{FF2B5EF4-FFF2-40B4-BE49-F238E27FC236}">
                  <a16:creationId xmlns:a16="http://schemas.microsoft.com/office/drawing/2014/main" id="{BDE8F0A4-BC0D-67AB-1657-2BF7AE709328}"/>
                </a:ext>
              </a:extLst>
            </p:cNvPr>
            <p:cNvSpPr/>
            <p:nvPr/>
          </p:nvSpPr>
          <p:spPr>
            <a:xfrm>
              <a:off x="6268760" y="4707308"/>
              <a:ext cx="890587" cy="130178"/>
            </a:xfrm>
            <a:custGeom>
              <a:avLst/>
              <a:gdLst/>
              <a:ahLst/>
              <a:cxnLst/>
              <a:rect l="l" t="t" r="r" b="b"/>
              <a:pathLst>
                <a:path w="350520" h="114300">
                  <a:moveTo>
                    <a:pt x="0" y="0"/>
                  </a:moveTo>
                  <a:lnTo>
                    <a:pt x="349904" y="0"/>
                  </a:lnTo>
                  <a:lnTo>
                    <a:pt x="349904" y="113918"/>
                  </a:lnTo>
                  <a:lnTo>
                    <a:pt x="0" y="113918"/>
                  </a:lnTo>
                  <a:lnTo>
                    <a:pt x="0" y="0"/>
                  </a:lnTo>
                  <a:close/>
                </a:path>
              </a:pathLst>
            </a:custGeom>
            <a:solidFill>
              <a:srgbClr val="134EA1"/>
            </a:solidFill>
          </p:spPr>
          <p:txBody>
            <a:bodyPr wrap="square" lIns="0" tIns="0" rIns="0" bIns="0" rtlCol="0"/>
            <a:lstStyle/>
            <a:p>
              <a:endParaRPr sz="2400"/>
            </a:p>
          </p:txBody>
        </p:sp>
        <p:sp>
          <p:nvSpPr>
            <p:cNvPr id="25" name="object 14">
              <a:extLst>
                <a:ext uri="{FF2B5EF4-FFF2-40B4-BE49-F238E27FC236}">
                  <a16:creationId xmlns:a16="http://schemas.microsoft.com/office/drawing/2014/main" id="{5F6BEB89-09F1-DC4D-B0BA-CE4EE454A53A}"/>
                </a:ext>
              </a:extLst>
            </p:cNvPr>
            <p:cNvSpPr/>
            <p:nvPr/>
          </p:nvSpPr>
          <p:spPr>
            <a:xfrm>
              <a:off x="7159347" y="4330573"/>
              <a:ext cx="1446491"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5"/>
            </a:solidFill>
          </p:spPr>
          <p:txBody>
            <a:bodyPr wrap="square" lIns="0" tIns="0" rIns="0" bIns="0" rtlCol="0"/>
            <a:lstStyle/>
            <a:p>
              <a:endParaRPr sz="2400"/>
            </a:p>
          </p:txBody>
        </p:sp>
        <p:sp>
          <p:nvSpPr>
            <p:cNvPr id="26" name="object 14">
              <a:extLst>
                <a:ext uri="{FF2B5EF4-FFF2-40B4-BE49-F238E27FC236}">
                  <a16:creationId xmlns:a16="http://schemas.microsoft.com/office/drawing/2014/main" id="{AA75B1CA-DFB5-B2C2-E297-2D622E87BA2A}"/>
                </a:ext>
              </a:extLst>
            </p:cNvPr>
            <p:cNvSpPr/>
            <p:nvPr userDrawn="1"/>
          </p:nvSpPr>
          <p:spPr>
            <a:xfrm>
              <a:off x="8241507" y="4500190"/>
              <a:ext cx="545305"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2"/>
            </a:solidFill>
          </p:spPr>
          <p:txBody>
            <a:bodyPr wrap="square" lIns="0" tIns="0" rIns="0" bIns="0" rtlCol="0"/>
            <a:lstStyle/>
            <a:p>
              <a:endParaRPr sz="2400"/>
            </a:p>
          </p:txBody>
        </p:sp>
        <p:sp>
          <p:nvSpPr>
            <p:cNvPr id="27" name="object 14">
              <a:extLst>
                <a:ext uri="{FF2B5EF4-FFF2-40B4-BE49-F238E27FC236}">
                  <a16:creationId xmlns:a16="http://schemas.microsoft.com/office/drawing/2014/main" id="{E06C7FDC-F236-49C2-171A-BB70DE0D6C19}"/>
                </a:ext>
              </a:extLst>
            </p:cNvPr>
            <p:cNvSpPr/>
            <p:nvPr userDrawn="1"/>
          </p:nvSpPr>
          <p:spPr>
            <a:xfrm>
              <a:off x="7932311" y="3469085"/>
              <a:ext cx="285953"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bg2"/>
            </a:solidFill>
          </p:spPr>
          <p:txBody>
            <a:bodyPr wrap="square" lIns="0" tIns="0" rIns="0" bIns="0" rtlCol="0"/>
            <a:lstStyle/>
            <a:p>
              <a:endParaRPr sz="2400"/>
            </a:p>
          </p:txBody>
        </p:sp>
        <p:sp>
          <p:nvSpPr>
            <p:cNvPr id="29" name="object 14">
              <a:extLst>
                <a:ext uri="{FF2B5EF4-FFF2-40B4-BE49-F238E27FC236}">
                  <a16:creationId xmlns:a16="http://schemas.microsoft.com/office/drawing/2014/main" id="{BD1D44C5-2347-2183-50A0-8AB6AC776BCC}"/>
                </a:ext>
              </a:extLst>
            </p:cNvPr>
            <p:cNvSpPr/>
            <p:nvPr userDrawn="1"/>
          </p:nvSpPr>
          <p:spPr>
            <a:xfrm>
              <a:off x="8347419" y="3469084"/>
              <a:ext cx="439392"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sp>
          <p:nvSpPr>
            <p:cNvPr id="31" name="object 14">
              <a:extLst>
                <a:ext uri="{FF2B5EF4-FFF2-40B4-BE49-F238E27FC236}">
                  <a16:creationId xmlns:a16="http://schemas.microsoft.com/office/drawing/2014/main" id="{7E7512B4-7B6E-22C0-EB18-9AC49B4005CE}"/>
                </a:ext>
              </a:extLst>
            </p:cNvPr>
            <p:cNvSpPr/>
            <p:nvPr userDrawn="1"/>
          </p:nvSpPr>
          <p:spPr>
            <a:xfrm>
              <a:off x="7400048" y="3338806"/>
              <a:ext cx="532263" cy="65021"/>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4"/>
            </a:solidFill>
          </p:spPr>
          <p:txBody>
            <a:bodyPr wrap="square" lIns="0" tIns="0" rIns="0" bIns="0" rtlCol="0"/>
            <a:lstStyle/>
            <a:p>
              <a:endParaRPr sz="2400"/>
            </a:p>
          </p:txBody>
        </p:sp>
        <p:sp>
          <p:nvSpPr>
            <p:cNvPr id="32" name="object 14">
              <a:extLst>
                <a:ext uri="{FF2B5EF4-FFF2-40B4-BE49-F238E27FC236}">
                  <a16:creationId xmlns:a16="http://schemas.microsoft.com/office/drawing/2014/main" id="{336B198F-4848-9138-23BC-502190762B3D}"/>
                </a:ext>
              </a:extLst>
            </p:cNvPr>
            <p:cNvSpPr/>
            <p:nvPr userDrawn="1"/>
          </p:nvSpPr>
          <p:spPr>
            <a:xfrm>
              <a:off x="4678848" y="4837486"/>
              <a:ext cx="2045801"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3"/>
            </a:solidFill>
          </p:spPr>
          <p:txBody>
            <a:bodyPr wrap="square" lIns="0" tIns="0" rIns="0" bIns="0" rtlCol="0"/>
            <a:lstStyle/>
            <a:p>
              <a:endParaRPr sz="2400"/>
            </a:p>
          </p:txBody>
        </p:sp>
        <p:sp>
          <p:nvSpPr>
            <p:cNvPr id="33" name="object 14">
              <a:extLst>
                <a:ext uri="{FF2B5EF4-FFF2-40B4-BE49-F238E27FC236}">
                  <a16:creationId xmlns:a16="http://schemas.microsoft.com/office/drawing/2014/main" id="{48786D5B-8B0E-D9D1-528B-7F56A467B027}"/>
                </a:ext>
              </a:extLst>
            </p:cNvPr>
            <p:cNvSpPr/>
            <p:nvPr userDrawn="1"/>
          </p:nvSpPr>
          <p:spPr>
            <a:xfrm>
              <a:off x="7517558" y="3912851"/>
              <a:ext cx="532264" cy="124287"/>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grpSp>
      <p:sp>
        <p:nvSpPr>
          <p:cNvPr id="35" name="object 14">
            <a:extLst>
              <a:ext uri="{FF2B5EF4-FFF2-40B4-BE49-F238E27FC236}">
                <a16:creationId xmlns:a16="http://schemas.microsoft.com/office/drawing/2014/main" id="{52B460A9-65DA-B56F-9EFF-843B65AC1040}"/>
              </a:ext>
            </a:extLst>
          </p:cNvPr>
          <p:cNvSpPr/>
          <p:nvPr userDrawn="1"/>
        </p:nvSpPr>
        <p:spPr>
          <a:xfrm flipH="1">
            <a:off x="419303" y="3871101"/>
            <a:ext cx="493228" cy="16571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3"/>
          </a:solidFill>
        </p:spPr>
        <p:txBody>
          <a:bodyPr wrap="square" lIns="0" tIns="0" rIns="0" bIns="0" rtlCol="0"/>
          <a:lstStyle/>
          <a:p>
            <a:endParaRPr sz="2400"/>
          </a:p>
        </p:txBody>
      </p:sp>
      <p:sp>
        <p:nvSpPr>
          <p:cNvPr id="2" name="TextBox 1">
            <a:extLst>
              <a:ext uri="{FF2B5EF4-FFF2-40B4-BE49-F238E27FC236}">
                <a16:creationId xmlns:a16="http://schemas.microsoft.com/office/drawing/2014/main" id="{11ED2FB3-65A6-B5C0-6875-12BBFB19652D}"/>
              </a:ext>
            </a:extLst>
          </p:cNvPr>
          <p:cNvSpPr txBox="1"/>
          <p:nvPr userDrawn="1"/>
        </p:nvSpPr>
        <p:spPr>
          <a:xfrm>
            <a:off x="561424" y="6667627"/>
            <a:ext cx="4376251" cy="164148"/>
          </a:xfrm>
          <a:prstGeom prst="rect">
            <a:avLst/>
          </a:prstGeom>
          <a:noFill/>
        </p:spPr>
        <p:txBody>
          <a:bodyPr wrap="square" lIns="0" tIns="0" rIns="0" bIns="0" rtlCol="0">
            <a:spAutoFit/>
          </a:bodyPr>
          <a:lstStyle/>
          <a:p>
            <a:r>
              <a:rPr lang="en-US" sz="800" b="0" i="1" u="none" strike="noStrike" baseline="30000">
                <a:solidFill>
                  <a:srgbClr val="FFFFFF"/>
                </a:solidFill>
                <a:latin typeface="Gill Sans Nova Book" panose="020B0502020204020203" pitchFamily="34" charset="-128"/>
              </a:rPr>
              <a:t>Photo courtesy of DVIDS. The appearance of U.S. Department of Defense (DOD) visual information does not imply or constitute DOD endorsement. </a:t>
            </a:r>
          </a:p>
        </p:txBody>
      </p:sp>
    </p:spTree>
    <p:extLst>
      <p:ext uri="{BB962C8B-B14F-4D97-AF65-F5344CB8AC3E}">
        <p14:creationId xmlns:p14="http://schemas.microsoft.com/office/powerpoint/2010/main" val="23078391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9A49E9-D3F2-EF4D-B6E7-D64046307BD7}"/>
              </a:ext>
            </a:extLst>
          </p:cNvPr>
          <p:cNvSpPr/>
          <p:nvPr userDrawn="1"/>
        </p:nvSpPr>
        <p:spPr>
          <a:xfrm>
            <a:off x="1" y="0"/>
            <a:ext cx="12192000" cy="622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Placeholder 9">
            <a:extLst>
              <a:ext uri="{FF2B5EF4-FFF2-40B4-BE49-F238E27FC236}">
                <a16:creationId xmlns:a16="http://schemas.microsoft.com/office/drawing/2014/main" id="{09EF8F9F-D735-604D-97A0-7891A519F95D}"/>
              </a:ext>
            </a:extLst>
          </p:cNvPr>
          <p:cNvSpPr>
            <a:spLocks noGrp="1"/>
          </p:cNvSpPr>
          <p:nvPr userDrawn="1">
            <p:ph type="title" hasCustomPrompt="1"/>
          </p:nvPr>
        </p:nvSpPr>
        <p:spPr bwMode="white">
          <a:xfrm>
            <a:off x="457200" y="1193801"/>
            <a:ext cx="10659533" cy="3183468"/>
          </a:xfrm>
          <a:prstGeom prst="rect">
            <a:avLst/>
          </a:prstGeom>
        </p:spPr>
        <p:txBody>
          <a:bodyPr vert="horz" lIns="0" tIns="0" rIns="0" bIns="0" rtlCol="0" anchor="ctr" anchorCtr="0">
            <a:normAutofit/>
          </a:bodyPr>
          <a:lstStyle>
            <a:lvl1pPr algn="l">
              <a:lnSpc>
                <a:spcPts val="5653"/>
              </a:lnSpc>
              <a:defRPr sz="5600" b="1" cap="all" baseline="0">
                <a:solidFill>
                  <a:schemeClr val="bg1"/>
                </a:solidFill>
              </a:defRPr>
            </a:lvl1pPr>
          </a:lstStyle>
          <a:p>
            <a:r>
              <a:rPr lang="en-US"/>
              <a:t>Section Divider Title</a:t>
            </a:r>
          </a:p>
        </p:txBody>
      </p:sp>
      <p:grpSp>
        <p:nvGrpSpPr>
          <p:cNvPr id="46" name="Group 45">
            <a:extLst>
              <a:ext uri="{FF2B5EF4-FFF2-40B4-BE49-F238E27FC236}">
                <a16:creationId xmlns:a16="http://schemas.microsoft.com/office/drawing/2014/main" id="{C52C6CF6-5526-7F48-93AC-5AE6E575819E}"/>
              </a:ext>
            </a:extLst>
          </p:cNvPr>
          <p:cNvGrpSpPr/>
          <p:nvPr userDrawn="1"/>
        </p:nvGrpSpPr>
        <p:grpSpPr>
          <a:xfrm>
            <a:off x="457201" y="6519981"/>
            <a:ext cx="643353" cy="211020"/>
            <a:chOff x="6710369" y="2087303"/>
            <a:chExt cx="413131" cy="135507"/>
          </a:xfrm>
          <a:solidFill>
            <a:schemeClr val="tx2"/>
          </a:solidFill>
        </p:grpSpPr>
        <p:sp>
          <p:nvSpPr>
            <p:cNvPr id="47" name="Freeform 629">
              <a:extLst>
                <a:ext uri="{FF2B5EF4-FFF2-40B4-BE49-F238E27FC236}">
                  <a16:creationId xmlns:a16="http://schemas.microsoft.com/office/drawing/2014/main" id="{FE14FEBB-644F-8440-8E8C-B1FC90119678}"/>
                </a:ext>
              </a:extLst>
            </p:cNvPr>
            <p:cNvSpPr>
              <a:spLocks noEditPoints="1"/>
            </p:cNvSpPr>
            <p:nvPr/>
          </p:nvSpPr>
          <p:spPr bwMode="auto">
            <a:xfrm>
              <a:off x="7108077" y="2206285"/>
              <a:ext cx="9916" cy="12119"/>
            </a:xfrm>
            <a:custGeom>
              <a:avLst/>
              <a:gdLst>
                <a:gd name="T0" fmla="*/ 4 w 17"/>
                <a:gd name="T1" fmla="*/ 3 h 23"/>
                <a:gd name="T2" fmla="*/ 8 w 17"/>
                <a:gd name="T3" fmla="*/ 3 h 23"/>
                <a:gd name="T4" fmla="*/ 13 w 17"/>
                <a:gd name="T5" fmla="*/ 6 h 23"/>
                <a:gd name="T6" fmla="*/ 8 w 17"/>
                <a:gd name="T7" fmla="*/ 10 h 23"/>
                <a:gd name="T8" fmla="*/ 4 w 17"/>
                <a:gd name="T9" fmla="*/ 10 h 23"/>
                <a:gd name="T10" fmla="*/ 4 w 17"/>
                <a:gd name="T11" fmla="*/ 3 h 23"/>
                <a:gd name="T12" fmla="*/ 0 w 17"/>
                <a:gd name="T13" fmla="*/ 23 h 23"/>
                <a:gd name="T14" fmla="*/ 4 w 17"/>
                <a:gd name="T15" fmla="*/ 23 h 23"/>
                <a:gd name="T16" fmla="*/ 4 w 17"/>
                <a:gd name="T17" fmla="*/ 13 h 23"/>
                <a:gd name="T18" fmla="*/ 8 w 17"/>
                <a:gd name="T19" fmla="*/ 13 h 23"/>
                <a:gd name="T20" fmla="*/ 14 w 17"/>
                <a:gd name="T21" fmla="*/ 23 h 23"/>
                <a:gd name="T22" fmla="*/ 17 w 17"/>
                <a:gd name="T23" fmla="*/ 23 h 23"/>
                <a:gd name="T24" fmla="*/ 11 w 17"/>
                <a:gd name="T25" fmla="*/ 13 h 23"/>
                <a:gd name="T26" fmla="*/ 17 w 17"/>
                <a:gd name="T27" fmla="*/ 7 h 23"/>
                <a:gd name="T28" fmla="*/ 9 w 17"/>
                <a:gd name="T29" fmla="*/ 0 h 23"/>
                <a:gd name="T30" fmla="*/ 0 w 17"/>
                <a:gd name="T31" fmla="*/ 0 h 23"/>
                <a:gd name="T32" fmla="*/ 0 w 17"/>
                <a:gd name="T33" fmla="*/ 23 h 23"/>
                <a:gd name="T34" fmla="*/ 0 w 17"/>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4" y="3"/>
                  </a:moveTo>
                  <a:lnTo>
                    <a:pt x="8" y="3"/>
                  </a:lnTo>
                  <a:cubicBezTo>
                    <a:pt x="11" y="3"/>
                    <a:pt x="13" y="4"/>
                    <a:pt x="13" y="6"/>
                  </a:cubicBezTo>
                  <a:cubicBezTo>
                    <a:pt x="13" y="10"/>
                    <a:pt x="11" y="10"/>
                    <a:pt x="8" y="10"/>
                  </a:cubicBezTo>
                  <a:lnTo>
                    <a:pt x="4" y="10"/>
                  </a:lnTo>
                  <a:lnTo>
                    <a:pt x="4" y="3"/>
                  </a:lnTo>
                  <a:close/>
                  <a:moveTo>
                    <a:pt x="0" y="23"/>
                  </a:moveTo>
                  <a:lnTo>
                    <a:pt x="4" y="23"/>
                  </a:lnTo>
                  <a:lnTo>
                    <a:pt x="4" y="13"/>
                  </a:lnTo>
                  <a:lnTo>
                    <a:pt x="8" y="13"/>
                  </a:lnTo>
                  <a:lnTo>
                    <a:pt x="14" y="23"/>
                  </a:lnTo>
                  <a:lnTo>
                    <a:pt x="17" y="23"/>
                  </a:lnTo>
                  <a:lnTo>
                    <a:pt x="11" y="13"/>
                  </a:lnTo>
                  <a:cubicBezTo>
                    <a:pt x="14" y="12"/>
                    <a:pt x="17" y="11"/>
                    <a:pt x="17" y="7"/>
                  </a:cubicBezTo>
                  <a:cubicBezTo>
                    <a:pt x="17" y="2"/>
                    <a:pt x="14" y="0"/>
                    <a:pt x="9" y="0"/>
                  </a:cubicBezTo>
                  <a:lnTo>
                    <a:pt x="0" y="0"/>
                  </a:lnTo>
                  <a:lnTo>
                    <a:pt x="0" y="23"/>
                  </a:lnTo>
                  <a:lnTo>
                    <a:pt x="0" y="2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630">
              <a:extLst>
                <a:ext uri="{FF2B5EF4-FFF2-40B4-BE49-F238E27FC236}">
                  <a16:creationId xmlns:a16="http://schemas.microsoft.com/office/drawing/2014/main" id="{524BD4D5-6A5F-FE40-8E8F-18DC1E4D1176}"/>
                </a:ext>
              </a:extLst>
            </p:cNvPr>
            <p:cNvSpPr>
              <a:spLocks noEditPoints="1"/>
            </p:cNvSpPr>
            <p:nvPr/>
          </p:nvSpPr>
          <p:spPr bwMode="auto">
            <a:xfrm>
              <a:off x="7102568" y="2201878"/>
              <a:ext cx="20932" cy="20932"/>
            </a:xfrm>
            <a:custGeom>
              <a:avLst/>
              <a:gdLst>
                <a:gd name="T0" fmla="*/ 36 w 40"/>
                <a:gd name="T1" fmla="*/ 19 h 39"/>
                <a:gd name="T2" fmla="*/ 20 w 40"/>
                <a:gd name="T3" fmla="*/ 36 h 39"/>
                <a:gd name="T4" fmla="*/ 4 w 40"/>
                <a:gd name="T5" fmla="*/ 19 h 39"/>
                <a:gd name="T6" fmla="*/ 20 w 40"/>
                <a:gd name="T7" fmla="*/ 3 h 39"/>
                <a:gd name="T8" fmla="*/ 36 w 40"/>
                <a:gd name="T9" fmla="*/ 19 h 39"/>
                <a:gd name="T10" fmla="*/ 0 w 40"/>
                <a:gd name="T11" fmla="*/ 19 h 39"/>
                <a:gd name="T12" fmla="*/ 20 w 40"/>
                <a:gd name="T13" fmla="*/ 39 h 39"/>
                <a:gd name="T14" fmla="*/ 40 w 40"/>
                <a:gd name="T15" fmla="*/ 19 h 39"/>
                <a:gd name="T16" fmla="*/ 20 w 40"/>
                <a:gd name="T17" fmla="*/ 0 h 39"/>
                <a:gd name="T18" fmla="*/ 0 w 40"/>
                <a:gd name="T19" fmla="*/ 19 h 39"/>
                <a:gd name="T20" fmla="*/ 0 w 40"/>
                <a:gd name="T2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9">
                  <a:moveTo>
                    <a:pt x="36" y="19"/>
                  </a:moveTo>
                  <a:cubicBezTo>
                    <a:pt x="36" y="29"/>
                    <a:pt x="29" y="36"/>
                    <a:pt x="20" y="36"/>
                  </a:cubicBezTo>
                  <a:cubicBezTo>
                    <a:pt x="11" y="36"/>
                    <a:pt x="4" y="29"/>
                    <a:pt x="4" y="19"/>
                  </a:cubicBezTo>
                  <a:cubicBezTo>
                    <a:pt x="4" y="10"/>
                    <a:pt x="11" y="3"/>
                    <a:pt x="20" y="3"/>
                  </a:cubicBezTo>
                  <a:cubicBezTo>
                    <a:pt x="29" y="3"/>
                    <a:pt x="36" y="10"/>
                    <a:pt x="36" y="19"/>
                  </a:cubicBezTo>
                  <a:close/>
                  <a:moveTo>
                    <a:pt x="0" y="19"/>
                  </a:moveTo>
                  <a:cubicBezTo>
                    <a:pt x="0" y="31"/>
                    <a:pt x="9" y="39"/>
                    <a:pt x="20" y="39"/>
                  </a:cubicBezTo>
                  <a:cubicBezTo>
                    <a:pt x="31" y="39"/>
                    <a:pt x="40" y="31"/>
                    <a:pt x="40" y="19"/>
                  </a:cubicBezTo>
                  <a:cubicBezTo>
                    <a:pt x="40" y="8"/>
                    <a:pt x="31" y="0"/>
                    <a:pt x="20" y="0"/>
                  </a:cubicBezTo>
                  <a:cubicBezTo>
                    <a:pt x="9" y="0"/>
                    <a:pt x="0" y="8"/>
                    <a:pt x="0" y="19"/>
                  </a:cubicBez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631">
              <a:extLst>
                <a:ext uri="{FF2B5EF4-FFF2-40B4-BE49-F238E27FC236}">
                  <a16:creationId xmlns:a16="http://schemas.microsoft.com/office/drawing/2014/main" id="{DF021478-52D4-7340-A819-85C0539AD707}"/>
                </a:ext>
              </a:extLst>
            </p:cNvPr>
            <p:cNvSpPr>
              <a:spLocks/>
            </p:cNvSpPr>
            <p:nvPr/>
          </p:nvSpPr>
          <p:spPr bwMode="auto">
            <a:xfrm>
              <a:off x="6813927" y="2090607"/>
              <a:ext cx="116779" cy="132202"/>
            </a:xfrm>
            <a:custGeom>
              <a:avLst/>
              <a:gdLst>
                <a:gd name="T0" fmla="*/ 173 w 221"/>
                <a:gd name="T1" fmla="*/ 250 h 250"/>
                <a:gd name="T2" fmla="*/ 221 w 221"/>
                <a:gd name="T3" fmla="*/ 250 h 250"/>
                <a:gd name="T4" fmla="*/ 192 w 221"/>
                <a:gd name="T5" fmla="*/ 0 h 250"/>
                <a:gd name="T6" fmla="*/ 137 w 221"/>
                <a:gd name="T7" fmla="*/ 0 h 250"/>
                <a:gd name="T8" fmla="*/ 0 w 221"/>
                <a:gd name="T9" fmla="*/ 250 h 250"/>
                <a:gd name="T10" fmla="*/ 52 w 221"/>
                <a:gd name="T11" fmla="*/ 250 h 250"/>
                <a:gd name="T12" fmla="*/ 80 w 221"/>
                <a:gd name="T13" fmla="*/ 200 h 250"/>
                <a:gd name="T14" fmla="*/ 155 w 221"/>
                <a:gd name="T15" fmla="*/ 200 h 250"/>
                <a:gd name="T16" fmla="*/ 163 w 221"/>
                <a:gd name="T17" fmla="*/ 163 h 250"/>
                <a:gd name="T18" fmla="*/ 99 w 221"/>
                <a:gd name="T19" fmla="*/ 163 h 250"/>
                <a:gd name="T20" fmla="*/ 99 w 221"/>
                <a:gd name="T21" fmla="*/ 163 h 250"/>
                <a:gd name="T22" fmla="*/ 154 w 221"/>
                <a:gd name="T23" fmla="*/ 68 h 250"/>
                <a:gd name="T24" fmla="*/ 173 w 221"/>
                <a:gd name="T25" fmla="*/ 250 h 250"/>
                <a:gd name="T26" fmla="*/ 173 w 221"/>
                <a:gd name="T2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50">
                  <a:moveTo>
                    <a:pt x="173" y="250"/>
                  </a:moveTo>
                  <a:lnTo>
                    <a:pt x="221" y="250"/>
                  </a:lnTo>
                  <a:lnTo>
                    <a:pt x="192" y="0"/>
                  </a:lnTo>
                  <a:lnTo>
                    <a:pt x="137" y="0"/>
                  </a:lnTo>
                  <a:lnTo>
                    <a:pt x="0" y="250"/>
                  </a:lnTo>
                  <a:lnTo>
                    <a:pt x="52" y="250"/>
                  </a:lnTo>
                  <a:cubicBezTo>
                    <a:pt x="52" y="250"/>
                    <a:pt x="79" y="202"/>
                    <a:pt x="80" y="200"/>
                  </a:cubicBezTo>
                  <a:lnTo>
                    <a:pt x="155" y="200"/>
                  </a:lnTo>
                  <a:lnTo>
                    <a:pt x="163" y="163"/>
                  </a:lnTo>
                  <a:lnTo>
                    <a:pt x="99" y="163"/>
                  </a:lnTo>
                  <a:cubicBezTo>
                    <a:pt x="99" y="163"/>
                    <a:pt x="99" y="163"/>
                    <a:pt x="99" y="163"/>
                  </a:cubicBezTo>
                  <a:cubicBezTo>
                    <a:pt x="103" y="155"/>
                    <a:pt x="152" y="70"/>
                    <a:pt x="154" y="68"/>
                  </a:cubicBezTo>
                  <a:cubicBezTo>
                    <a:pt x="154" y="70"/>
                    <a:pt x="173" y="250"/>
                    <a:pt x="173" y="250"/>
                  </a:cubicBezTo>
                  <a:lnTo>
                    <a:pt x="173" y="250"/>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632">
              <a:extLst>
                <a:ext uri="{FF2B5EF4-FFF2-40B4-BE49-F238E27FC236}">
                  <a16:creationId xmlns:a16="http://schemas.microsoft.com/office/drawing/2014/main" id="{549DCCF0-A4B8-E442-877C-A56206E04311}"/>
                </a:ext>
              </a:extLst>
            </p:cNvPr>
            <p:cNvSpPr>
              <a:spLocks/>
            </p:cNvSpPr>
            <p:nvPr/>
          </p:nvSpPr>
          <p:spPr bwMode="auto">
            <a:xfrm>
              <a:off x="6942824" y="2090607"/>
              <a:ext cx="56186" cy="132202"/>
            </a:xfrm>
            <a:custGeom>
              <a:avLst/>
              <a:gdLst>
                <a:gd name="T0" fmla="*/ 51 w 51"/>
                <a:gd name="T1" fmla="*/ 0 h 120"/>
                <a:gd name="T2" fmla="*/ 25 w 51"/>
                <a:gd name="T3" fmla="*/ 0 h 120"/>
                <a:gd name="T4" fmla="*/ 0 w 51"/>
                <a:gd name="T5" fmla="*/ 120 h 120"/>
                <a:gd name="T6" fmla="*/ 27 w 51"/>
                <a:gd name="T7" fmla="*/ 120 h 120"/>
                <a:gd name="T8" fmla="*/ 51 w 51"/>
                <a:gd name="T9" fmla="*/ 0 h 120"/>
                <a:gd name="T10" fmla="*/ 51 w 51"/>
                <a:gd name="T11" fmla="*/ 0 h 120"/>
              </a:gdLst>
              <a:ahLst/>
              <a:cxnLst>
                <a:cxn ang="0">
                  <a:pos x="T0" y="T1"/>
                </a:cxn>
                <a:cxn ang="0">
                  <a:pos x="T2" y="T3"/>
                </a:cxn>
                <a:cxn ang="0">
                  <a:pos x="T4" y="T5"/>
                </a:cxn>
                <a:cxn ang="0">
                  <a:pos x="T6" y="T7"/>
                </a:cxn>
                <a:cxn ang="0">
                  <a:pos x="T8" y="T9"/>
                </a:cxn>
                <a:cxn ang="0">
                  <a:pos x="T10" y="T11"/>
                </a:cxn>
              </a:cxnLst>
              <a:rect l="0" t="0" r="r" b="b"/>
              <a:pathLst>
                <a:path w="51" h="120">
                  <a:moveTo>
                    <a:pt x="51" y="0"/>
                  </a:moveTo>
                  <a:lnTo>
                    <a:pt x="25" y="0"/>
                  </a:lnTo>
                  <a:lnTo>
                    <a:pt x="0" y="120"/>
                  </a:lnTo>
                  <a:lnTo>
                    <a:pt x="27" y="120"/>
                  </a:lnTo>
                  <a:lnTo>
                    <a:pt x="51" y="0"/>
                  </a:lnTo>
                  <a:lnTo>
                    <a:pt x="51"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633">
              <a:extLst>
                <a:ext uri="{FF2B5EF4-FFF2-40B4-BE49-F238E27FC236}">
                  <a16:creationId xmlns:a16="http://schemas.microsoft.com/office/drawing/2014/main" id="{E56EAB33-2304-7647-9C8F-64AF08C90D14}"/>
                </a:ext>
              </a:extLst>
            </p:cNvPr>
            <p:cNvSpPr>
              <a:spLocks/>
            </p:cNvSpPr>
            <p:nvPr/>
          </p:nvSpPr>
          <p:spPr bwMode="auto">
            <a:xfrm>
              <a:off x="7000112" y="2090607"/>
              <a:ext cx="113474" cy="132202"/>
            </a:xfrm>
            <a:custGeom>
              <a:avLst/>
              <a:gdLst>
                <a:gd name="T0" fmla="*/ 78 w 215"/>
                <a:gd name="T1" fmla="*/ 62 h 250"/>
                <a:gd name="T2" fmla="*/ 100 w 215"/>
                <a:gd name="T3" fmla="*/ 40 h 250"/>
                <a:gd name="T4" fmla="*/ 205 w 215"/>
                <a:gd name="T5" fmla="*/ 40 h 250"/>
                <a:gd name="T6" fmla="*/ 215 w 215"/>
                <a:gd name="T7" fmla="*/ 0 h 250"/>
                <a:gd name="T8" fmla="*/ 87 w 215"/>
                <a:gd name="T9" fmla="*/ 0 h 250"/>
                <a:gd name="T10" fmla="*/ 32 w 215"/>
                <a:gd name="T11" fmla="*/ 66 h 250"/>
                <a:gd name="T12" fmla="*/ 6 w 215"/>
                <a:gd name="T13" fmla="*/ 190 h 250"/>
                <a:gd name="T14" fmla="*/ 57 w 215"/>
                <a:gd name="T15" fmla="*/ 250 h 250"/>
                <a:gd name="T16" fmla="*/ 174 w 215"/>
                <a:gd name="T17" fmla="*/ 250 h 250"/>
                <a:gd name="T18" fmla="*/ 183 w 215"/>
                <a:gd name="T19" fmla="*/ 209 h 250"/>
                <a:gd name="T20" fmla="*/ 75 w 215"/>
                <a:gd name="T21" fmla="*/ 209 h 250"/>
                <a:gd name="T22" fmla="*/ 57 w 215"/>
                <a:gd name="T23" fmla="*/ 180 h 250"/>
                <a:gd name="T24" fmla="*/ 68 w 215"/>
                <a:gd name="T25" fmla="*/ 121 h 250"/>
                <a:gd name="T26" fmla="*/ 68 w 215"/>
                <a:gd name="T27" fmla="*/ 121 h 250"/>
                <a:gd name="T28" fmla="*/ 78 w 215"/>
                <a:gd name="T29" fmla="*/ 62 h 250"/>
                <a:gd name="T30" fmla="*/ 78 w 215"/>
                <a:gd name="T31" fmla="*/ 6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50">
                  <a:moveTo>
                    <a:pt x="78" y="62"/>
                  </a:moveTo>
                  <a:cubicBezTo>
                    <a:pt x="80" y="54"/>
                    <a:pt x="82" y="40"/>
                    <a:pt x="100" y="40"/>
                  </a:cubicBezTo>
                  <a:cubicBezTo>
                    <a:pt x="110" y="40"/>
                    <a:pt x="205" y="40"/>
                    <a:pt x="205" y="40"/>
                  </a:cubicBezTo>
                  <a:lnTo>
                    <a:pt x="215" y="0"/>
                  </a:lnTo>
                  <a:cubicBezTo>
                    <a:pt x="215" y="0"/>
                    <a:pt x="122" y="0"/>
                    <a:pt x="87" y="0"/>
                  </a:cubicBezTo>
                  <a:cubicBezTo>
                    <a:pt x="38" y="0"/>
                    <a:pt x="35" y="50"/>
                    <a:pt x="32" y="66"/>
                  </a:cubicBezTo>
                  <a:cubicBezTo>
                    <a:pt x="28" y="83"/>
                    <a:pt x="7" y="185"/>
                    <a:pt x="6" y="190"/>
                  </a:cubicBezTo>
                  <a:cubicBezTo>
                    <a:pt x="0" y="219"/>
                    <a:pt x="15" y="250"/>
                    <a:pt x="57" y="250"/>
                  </a:cubicBezTo>
                  <a:lnTo>
                    <a:pt x="174" y="250"/>
                  </a:lnTo>
                  <a:lnTo>
                    <a:pt x="183" y="209"/>
                  </a:lnTo>
                  <a:lnTo>
                    <a:pt x="75" y="209"/>
                  </a:lnTo>
                  <a:cubicBezTo>
                    <a:pt x="55" y="209"/>
                    <a:pt x="54" y="197"/>
                    <a:pt x="57" y="180"/>
                  </a:cubicBezTo>
                  <a:lnTo>
                    <a:pt x="68" y="121"/>
                  </a:lnTo>
                  <a:lnTo>
                    <a:pt x="68" y="121"/>
                  </a:lnTo>
                  <a:cubicBezTo>
                    <a:pt x="68" y="121"/>
                    <a:pt x="74" y="85"/>
                    <a:pt x="78" y="62"/>
                  </a:cubicBezTo>
                  <a:lnTo>
                    <a:pt x="78" y="62"/>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634">
              <a:extLst>
                <a:ext uri="{FF2B5EF4-FFF2-40B4-BE49-F238E27FC236}">
                  <a16:creationId xmlns:a16="http://schemas.microsoft.com/office/drawing/2014/main" id="{607817C8-4C53-8543-93D1-819082E8536B}"/>
                </a:ext>
              </a:extLst>
            </p:cNvPr>
            <p:cNvSpPr>
              <a:spLocks/>
            </p:cNvSpPr>
            <p:nvPr/>
          </p:nvSpPr>
          <p:spPr bwMode="auto">
            <a:xfrm>
              <a:off x="6710369" y="2087303"/>
              <a:ext cx="117881" cy="135507"/>
            </a:xfrm>
            <a:custGeom>
              <a:avLst/>
              <a:gdLst>
                <a:gd name="T0" fmla="*/ 88 w 223"/>
                <a:gd name="T1" fmla="*/ 68 h 255"/>
                <a:gd name="T2" fmla="*/ 113 w 223"/>
                <a:gd name="T3" fmla="*/ 45 h 255"/>
                <a:gd name="T4" fmla="*/ 214 w 223"/>
                <a:gd name="T5" fmla="*/ 45 h 255"/>
                <a:gd name="T6" fmla="*/ 223 w 223"/>
                <a:gd name="T7" fmla="*/ 5 h 255"/>
                <a:gd name="T8" fmla="*/ 102 w 223"/>
                <a:gd name="T9" fmla="*/ 5 h 255"/>
                <a:gd name="T10" fmla="*/ 42 w 223"/>
                <a:gd name="T11" fmla="*/ 64 h 255"/>
                <a:gd name="T12" fmla="*/ 35 w 223"/>
                <a:gd name="T13" fmla="*/ 114 h 255"/>
                <a:gd name="T14" fmla="*/ 69 w 223"/>
                <a:gd name="T15" fmla="*/ 143 h 255"/>
                <a:gd name="T16" fmla="*/ 142 w 223"/>
                <a:gd name="T17" fmla="*/ 143 h 255"/>
                <a:gd name="T18" fmla="*/ 155 w 223"/>
                <a:gd name="T19" fmla="*/ 152 h 255"/>
                <a:gd name="T20" fmla="*/ 145 w 223"/>
                <a:gd name="T21" fmla="*/ 203 h 255"/>
                <a:gd name="T22" fmla="*/ 113 w 223"/>
                <a:gd name="T23" fmla="*/ 214 h 255"/>
                <a:gd name="T24" fmla="*/ 9 w 223"/>
                <a:gd name="T25" fmla="*/ 214 h 255"/>
                <a:gd name="T26" fmla="*/ 0 w 223"/>
                <a:gd name="T27" fmla="*/ 255 h 255"/>
                <a:gd name="T28" fmla="*/ 131 w 223"/>
                <a:gd name="T29" fmla="*/ 255 h 255"/>
                <a:gd name="T30" fmla="*/ 191 w 223"/>
                <a:gd name="T31" fmla="*/ 217 h 255"/>
                <a:gd name="T32" fmla="*/ 205 w 223"/>
                <a:gd name="T33" fmla="*/ 147 h 255"/>
                <a:gd name="T34" fmla="*/ 164 w 223"/>
                <a:gd name="T35" fmla="*/ 100 h 255"/>
                <a:gd name="T36" fmla="*/ 100 w 223"/>
                <a:gd name="T37" fmla="*/ 100 h 255"/>
                <a:gd name="T38" fmla="*/ 85 w 223"/>
                <a:gd name="T39" fmla="*/ 90 h 255"/>
                <a:gd name="T40" fmla="*/ 88 w 223"/>
                <a:gd name="T41" fmla="*/ 68 h 255"/>
                <a:gd name="T42" fmla="*/ 88 w 223"/>
                <a:gd name="T43" fmla="*/ 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55">
                  <a:moveTo>
                    <a:pt x="88" y="68"/>
                  </a:moveTo>
                  <a:cubicBezTo>
                    <a:pt x="92" y="51"/>
                    <a:pt x="90" y="45"/>
                    <a:pt x="113" y="45"/>
                  </a:cubicBezTo>
                  <a:cubicBezTo>
                    <a:pt x="145" y="45"/>
                    <a:pt x="214" y="45"/>
                    <a:pt x="214" y="45"/>
                  </a:cubicBezTo>
                  <a:lnTo>
                    <a:pt x="223" y="5"/>
                  </a:lnTo>
                  <a:cubicBezTo>
                    <a:pt x="223" y="5"/>
                    <a:pt x="148" y="5"/>
                    <a:pt x="102" y="5"/>
                  </a:cubicBezTo>
                  <a:cubicBezTo>
                    <a:pt x="86" y="5"/>
                    <a:pt x="51" y="0"/>
                    <a:pt x="42" y="64"/>
                  </a:cubicBezTo>
                  <a:cubicBezTo>
                    <a:pt x="38" y="92"/>
                    <a:pt x="35" y="105"/>
                    <a:pt x="35" y="114"/>
                  </a:cubicBezTo>
                  <a:cubicBezTo>
                    <a:pt x="33" y="137"/>
                    <a:pt x="53" y="143"/>
                    <a:pt x="69" y="143"/>
                  </a:cubicBezTo>
                  <a:cubicBezTo>
                    <a:pt x="92" y="143"/>
                    <a:pt x="142" y="143"/>
                    <a:pt x="142" y="143"/>
                  </a:cubicBezTo>
                  <a:cubicBezTo>
                    <a:pt x="153" y="143"/>
                    <a:pt x="157" y="143"/>
                    <a:pt x="155" y="152"/>
                  </a:cubicBezTo>
                  <a:cubicBezTo>
                    <a:pt x="153" y="166"/>
                    <a:pt x="147" y="194"/>
                    <a:pt x="145" y="203"/>
                  </a:cubicBezTo>
                  <a:cubicBezTo>
                    <a:pt x="143" y="216"/>
                    <a:pt x="127" y="214"/>
                    <a:pt x="113" y="214"/>
                  </a:cubicBezTo>
                  <a:lnTo>
                    <a:pt x="9" y="214"/>
                  </a:lnTo>
                  <a:lnTo>
                    <a:pt x="0" y="255"/>
                  </a:lnTo>
                  <a:lnTo>
                    <a:pt x="131" y="255"/>
                  </a:lnTo>
                  <a:cubicBezTo>
                    <a:pt x="158" y="255"/>
                    <a:pt x="184" y="245"/>
                    <a:pt x="191" y="217"/>
                  </a:cubicBezTo>
                  <a:cubicBezTo>
                    <a:pt x="198" y="189"/>
                    <a:pt x="201" y="169"/>
                    <a:pt x="205" y="147"/>
                  </a:cubicBezTo>
                  <a:cubicBezTo>
                    <a:pt x="210" y="120"/>
                    <a:pt x="194" y="100"/>
                    <a:pt x="164" y="100"/>
                  </a:cubicBezTo>
                  <a:lnTo>
                    <a:pt x="100" y="100"/>
                  </a:lnTo>
                  <a:cubicBezTo>
                    <a:pt x="94" y="100"/>
                    <a:pt x="82" y="102"/>
                    <a:pt x="85" y="90"/>
                  </a:cubicBezTo>
                  <a:cubicBezTo>
                    <a:pt x="85" y="85"/>
                    <a:pt x="86" y="79"/>
                    <a:pt x="88" y="68"/>
                  </a:cubicBezTo>
                  <a:lnTo>
                    <a:pt x="88" y="68"/>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nvGrpSpPr>
          <p:cNvPr id="4" name="Group 3">
            <a:extLst>
              <a:ext uri="{FF2B5EF4-FFF2-40B4-BE49-F238E27FC236}">
                <a16:creationId xmlns:a16="http://schemas.microsoft.com/office/drawing/2014/main" id="{5065CFB8-7D1E-509B-043C-3E292B3C7204}"/>
              </a:ext>
            </a:extLst>
          </p:cNvPr>
          <p:cNvGrpSpPr/>
          <p:nvPr userDrawn="1"/>
        </p:nvGrpSpPr>
        <p:grpSpPr bwMode="gray">
          <a:xfrm>
            <a:off x="4834736" y="3454335"/>
            <a:ext cx="7357261" cy="2508316"/>
            <a:chOff x="3626052" y="2590751"/>
            <a:chExt cx="5517946" cy="1881237"/>
          </a:xfrm>
        </p:grpSpPr>
        <p:sp>
          <p:nvSpPr>
            <p:cNvPr id="5" name="Rectangle 4">
              <a:extLst>
                <a:ext uri="{FF2B5EF4-FFF2-40B4-BE49-F238E27FC236}">
                  <a16:creationId xmlns:a16="http://schemas.microsoft.com/office/drawing/2014/main" id="{33057B8C-9160-BEDA-F25B-A2F718C4672D}"/>
                </a:ext>
              </a:extLst>
            </p:cNvPr>
            <p:cNvSpPr/>
            <p:nvPr userDrawn="1"/>
          </p:nvSpPr>
          <p:spPr bwMode="gray">
            <a:xfrm>
              <a:off x="4131469" y="4295775"/>
              <a:ext cx="2424112" cy="17621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1D8F56A4-2775-0111-4D8A-9C7F2C1C9078}"/>
                </a:ext>
              </a:extLst>
            </p:cNvPr>
            <p:cNvSpPr/>
            <p:nvPr userDrawn="1"/>
          </p:nvSpPr>
          <p:spPr bwMode="gray">
            <a:xfrm>
              <a:off x="8529637" y="4098131"/>
              <a:ext cx="614361" cy="24050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E8D86E12-0F8F-CF43-AA1D-5DA4D4F2E5FB}"/>
                </a:ext>
              </a:extLst>
            </p:cNvPr>
            <p:cNvSpPr/>
            <p:nvPr userDrawn="1"/>
          </p:nvSpPr>
          <p:spPr bwMode="gray">
            <a:xfrm>
              <a:off x="3626052" y="3939222"/>
              <a:ext cx="1010833" cy="12995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48E15DE5-7B1A-A1D9-B51E-19C294FEC7AD}"/>
                </a:ext>
              </a:extLst>
            </p:cNvPr>
            <p:cNvSpPr/>
            <p:nvPr userDrawn="1"/>
          </p:nvSpPr>
          <p:spPr bwMode="gray">
            <a:xfrm>
              <a:off x="6741318" y="3902492"/>
              <a:ext cx="2097882" cy="19563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CA1D8165-4D4F-192D-B5CE-A8A026193EE7}"/>
                </a:ext>
              </a:extLst>
            </p:cNvPr>
            <p:cNvSpPr/>
            <p:nvPr userDrawn="1"/>
          </p:nvSpPr>
          <p:spPr bwMode="gray">
            <a:xfrm>
              <a:off x="6012655" y="3360044"/>
              <a:ext cx="542925" cy="17621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AE2F228C-E5E8-2E4F-96B3-399F72F7D680}"/>
                </a:ext>
              </a:extLst>
            </p:cNvPr>
            <p:cNvSpPr/>
            <p:nvPr userDrawn="1"/>
          </p:nvSpPr>
          <p:spPr bwMode="gray">
            <a:xfrm>
              <a:off x="7836694" y="3386138"/>
              <a:ext cx="284558" cy="1501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9019DAFC-3ADC-D012-AE3F-852F646EA253}"/>
                </a:ext>
              </a:extLst>
            </p:cNvPr>
            <p:cNvSpPr/>
            <p:nvPr userDrawn="1"/>
          </p:nvSpPr>
          <p:spPr bwMode="gray">
            <a:xfrm>
              <a:off x="8655843" y="2892405"/>
              <a:ext cx="488155" cy="1501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A0F00E91-88BD-71A8-AB2D-41C7649D8247}"/>
                </a:ext>
              </a:extLst>
            </p:cNvPr>
            <p:cNvSpPr/>
            <p:nvPr userDrawn="1"/>
          </p:nvSpPr>
          <p:spPr bwMode="gray">
            <a:xfrm>
              <a:off x="8193880" y="2590751"/>
              <a:ext cx="602458" cy="1501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2CE16F1D-381A-560E-457B-BE86F1C7FF76}"/>
                </a:ext>
              </a:extLst>
            </p:cNvPr>
            <p:cNvSpPr/>
            <p:nvPr userDrawn="1"/>
          </p:nvSpPr>
          <p:spPr bwMode="gray">
            <a:xfrm>
              <a:off x="8655843" y="3626595"/>
              <a:ext cx="288131" cy="150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1020886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9A49E9-D3F2-EF4D-B6E7-D64046307BD7}"/>
              </a:ext>
            </a:extLst>
          </p:cNvPr>
          <p:cNvSpPr/>
          <p:nvPr userDrawn="1"/>
        </p:nvSpPr>
        <p:spPr bwMode="gray">
          <a:xfrm>
            <a:off x="1" y="0"/>
            <a:ext cx="12192000" cy="622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Placeholder 9">
            <a:extLst>
              <a:ext uri="{FF2B5EF4-FFF2-40B4-BE49-F238E27FC236}">
                <a16:creationId xmlns:a16="http://schemas.microsoft.com/office/drawing/2014/main" id="{09EF8F9F-D735-604D-97A0-7891A519F95D}"/>
              </a:ext>
            </a:extLst>
          </p:cNvPr>
          <p:cNvSpPr>
            <a:spLocks noGrp="1"/>
          </p:cNvSpPr>
          <p:nvPr userDrawn="1">
            <p:ph type="title" hasCustomPrompt="1"/>
          </p:nvPr>
        </p:nvSpPr>
        <p:spPr bwMode="white">
          <a:xfrm>
            <a:off x="457201" y="1193801"/>
            <a:ext cx="10661932" cy="3183468"/>
          </a:xfrm>
          <a:prstGeom prst="rect">
            <a:avLst/>
          </a:prstGeom>
        </p:spPr>
        <p:txBody>
          <a:bodyPr vert="horz" lIns="0" tIns="0" rIns="0" bIns="0" rtlCol="0" anchor="ctr" anchorCtr="0">
            <a:normAutofit/>
          </a:bodyPr>
          <a:lstStyle>
            <a:lvl1pPr algn="l">
              <a:lnSpc>
                <a:spcPts val="5653"/>
              </a:lnSpc>
              <a:defRPr sz="5600" b="1" cap="all" baseline="0">
                <a:solidFill>
                  <a:schemeClr val="bg1"/>
                </a:solidFill>
              </a:defRPr>
            </a:lvl1pPr>
          </a:lstStyle>
          <a:p>
            <a:r>
              <a:rPr lang="en-US"/>
              <a:t>Section Divider Title</a:t>
            </a:r>
          </a:p>
        </p:txBody>
      </p:sp>
      <p:grpSp>
        <p:nvGrpSpPr>
          <p:cNvPr id="46" name="Group 45">
            <a:extLst>
              <a:ext uri="{FF2B5EF4-FFF2-40B4-BE49-F238E27FC236}">
                <a16:creationId xmlns:a16="http://schemas.microsoft.com/office/drawing/2014/main" id="{C52C6CF6-5526-7F48-93AC-5AE6E575819E}"/>
              </a:ext>
            </a:extLst>
          </p:cNvPr>
          <p:cNvGrpSpPr/>
          <p:nvPr userDrawn="1"/>
        </p:nvGrpSpPr>
        <p:grpSpPr>
          <a:xfrm>
            <a:off x="457201" y="6519981"/>
            <a:ext cx="643353" cy="211020"/>
            <a:chOff x="6710369" y="2087303"/>
            <a:chExt cx="413131" cy="135507"/>
          </a:xfrm>
          <a:solidFill>
            <a:schemeClr val="tx2"/>
          </a:solidFill>
        </p:grpSpPr>
        <p:sp>
          <p:nvSpPr>
            <p:cNvPr id="47" name="Freeform 629">
              <a:extLst>
                <a:ext uri="{FF2B5EF4-FFF2-40B4-BE49-F238E27FC236}">
                  <a16:creationId xmlns:a16="http://schemas.microsoft.com/office/drawing/2014/main" id="{FE14FEBB-644F-8440-8E8C-B1FC90119678}"/>
                </a:ext>
              </a:extLst>
            </p:cNvPr>
            <p:cNvSpPr>
              <a:spLocks noEditPoints="1"/>
            </p:cNvSpPr>
            <p:nvPr/>
          </p:nvSpPr>
          <p:spPr bwMode="auto">
            <a:xfrm>
              <a:off x="7108077" y="2206285"/>
              <a:ext cx="9916" cy="12119"/>
            </a:xfrm>
            <a:custGeom>
              <a:avLst/>
              <a:gdLst>
                <a:gd name="T0" fmla="*/ 4 w 17"/>
                <a:gd name="T1" fmla="*/ 3 h 23"/>
                <a:gd name="T2" fmla="*/ 8 w 17"/>
                <a:gd name="T3" fmla="*/ 3 h 23"/>
                <a:gd name="T4" fmla="*/ 13 w 17"/>
                <a:gd name="T5" fmla="*/ 6 h 23"/>
                <a:gd name="T6" fmla="*/ 8 w 17"/>
                <a:gd name="T7" fmla="*/ 10 h 23"/>
                <a:gd name="T8" fmla="*/ 4 w 17"/>
                <a:gd name="T9" fmla="*/ 10 h 23"/>
                <a:gd name="T10" fmla="*/ 4 w 17"/>
                <a:gd name="T11" fmla="*/ 3 h 23"/>
                <a:gd name="T12" fmla="*/ 0 w 17"/>
                <a:gd name="T13" fmla="*/ 23 h 23"/>
                <a:gd name="T14" fmla="*/ 4 w 17"/>
                <a:gd name="T15" fmla="*/ 23 h 23"/>
                <a:gd name="T16" fmla="*/ 4 w 17"/>
                <a:gd name="T17" fmla="*/ 13 h 23"/>
                <a:gd name="T18" fmla="*/ 8 w 17"/>
                <a:gd name="T19" fmla="*/ 13 h 23"/>
                <a:gd name="T20" fmla="*/ 14 w 17"/>
                <a:gd name="T21" fmla="*/ 23 h 23"/>
                <a:gd name="T22" fmla="*/ 17 w 17"/>
                <a:gd name="T23" fmla="*/ 23 h 23"/>
                <a:gd name="T24" fmla="*/ 11 w 17"/>
                <a:gd name="T25" fmla="*/ 13 h 23"/>
                <a:gd name="T26" fmla="*/ 17 w 17"/>
                <a:gd name="T27" fmla="*/ 7 h 23"/>
                <a:gd name="T28" fmla="*/ 9 w 17"/>
                <a:gd name="T29" fmla="*/ 0 h 23"/>
                <a:gd name="T30" fmla="*/ 0 w 17"/>
                <a:gd name="T31" fmla="*/ 0 h 23"/>
                <a:gd name="T32" fmla="*/ 0 w 17"/>
                <a:gd name="T33" fmla="*/ 23 h 23"/>
                <a:gd name="T34" fmla="*/ 0 w 17"/>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4" y="3"/>
                  </a:moveTo>
                  <a:lnTo>
                    <a:pt x="8" y="3"/>
                  </a:lnTo>
                  <a:cubicBezTo>
                    <a:pt x="11" y="3"/>
                    <a:pt x="13" y="4"/>
                    <a:pt x="13" y="6"/>
                  </a:cubicBezTo>
                  <a:cubicBezTo>
                    <a:pt x="13" y="10"/>
                    <a:pt x="11" y="10"/>
                    <a:pt x="8" y="10"/>
                  </a:cubicBezTo>
                  <a:lnTo>
                    <a:pt x="4" y="10"/>
                  </a:lnTo>
                  <a:lnTo>
                    <a:pt x="4" y="3"/>
                  </a:lnTo>
                  <a:close/>
                  <a:moveTo>
                    <a:pt x="0" y="23"/>
                  </a:moveTo>
                  <a:lnTo>
                    <a:pt x="4" y="23"/>
                  </a:lnTo>
                  <a:lnTo>
                    <a:pt x="4" y="13"/>
                  </a:lnTo>
                  <a:lnTo>
                    <a:pt x="8" y="13"/>
                  </a:lnTo>
                  <a:lnTo>
                    <a:pt x="14" y="23"/>
                  </a:lnTo>
                  <a:lnTo>
                    <a:pt x="17" y="23"/>
                  </a:lnTo>
                  <a:lnTo>
                    <a:pt x="11" y="13"/>
                  </a:lnTo>
                  <a:cubicBezTo>
                    <a:pt x="14" y="12"/>
                    <a:pt x="17" y="11"/>
                    <a:pt x="17" y="7"/>
                  </a:cubicBezTo>
                  <a:cubicBezTo>
                    <a:pt x="17" y="2"/>
                    <a:pt x="14" y="0"/>
                    <a:pt x="9" y="0"/>
                  </a:cubicBezTo>
                  <a:lnTo>
                    <a:pt x="0" y="0"/>
                  </a:lnTo>
                  <a:lnTo>
                    <a:pt x="0" y="23"/>
                  </a:lnTo>
                  <a:lnTo>
                    <a:pt x="0" y="2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630">
              <a:extLst>
                <a:ext uri="{FF2B5EF4-FFF2-40B4-BE49-F238E27FC236}">
                  <a16:creationId xmlns:a16="http://schemas.microsoft.com/office/drawing/2014/main" id="{524BD4D5-6A5F-FE40-8E8F-18DC1E4D1176}"/>
                </a:ext>
              </a:extLst>
            </p:cNvPr>
            <p:cNvSpPr>
              <a:spLocks noEditPoints="1"/>
            </p:cNvSpPr>
            <p:nvPr/>
          </p:nvSpPr>
          <p:spPr bwMode="auto">
            <a:xfrm>
              <a:off x="7102568" y="2201878"/>
              <a:ext cx="20932" cy="20932"/>
            </a:xfrm>
            <a:custGeom>
              <a:avLst/>
              <a:gdLst>
                <a:gd name="T0" fmla="*/ 36 w 40"/>
                <a:gd name="T1" fmla="*/ 19 h 39"/>
                <a:gd name="T2" fmla="*/ 20 w 40"/>
                <a:gd name="T3" fmla="*/ 36 h 39"/>
                <a:gd name="T4" fmla="*/ 4 w 40"/>
                <a:gd name="T5" fmla="*/ 19 h 39"/>
                <a:gd name="T6" fmla="*/ 20 w 40"/>
                <a:gd name="T7" fmla="*/ 3 h 39"/>
                <a:gd name="T8" fmla="*/ 36 w 40"/>
                <a:gd name="T9" fmla="*/ 19 h 39"/>
                <a:gd name="T10" fmla="*/ 0 w 40"/>
                <a:gd name="T11" fmla="*/ 19 h 39"/>
                <a:gd name="T12" fmla="*/ 20 w 40"/>
                <a:gd name="T13" fmla="*/ 39 h 39"/>
                <a:gd name="T14" fmla="*/ 40 w 40"/>
                <a:gd name="T15" fmla="*/ 19 h 39"/>
                <a:gd name="T16" fmla="*/ 20 w 40"/>
                <a:gd name="T17" fmla="*/ 0 h 39"/>
                <a:gd name="T18" fmla="*/ 0 w 40"/>
                <a:gd name="T19" fmla="*/ 19 h 39"/>
                <a:gd name="T20" fmla="*/ 0 w 40"/>
                <a:gd name="T2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9">
                  <a:moveTo>
                    <a:pt x="36" y="19"/>
                  </a:moveTo>
                  <a:cubicBezTo>
                    <a:pt x="36" y="29"/>
                    <a:pt x="29" y="36"/>
                    <a:pt x="20" y="36"/>
                  </a:cubicBezTo>
                  <a:cubicBezTo>
                    <a:pt x="11" y="36"/>
                    <a:pt x="4" y="29"/>
                    <a:pt x="4" y="19"/>
                  </a:cubicBezTo>
                  <a:cubicBezTo>
                    <a:pt x="4" y="10"/>
                    <a:pt x="11" y="3"/>
                    <a:pt x="20" y="3"/>
                  </a:cubicBezTo>
                  <a:cubicBezTo>
                    <a:pt x="29" y="3"/>
                    <a:pt x="36" y="10"/>
                    <a:pt x="36" y="19"/>
                  </a:cubicBezTo>
                  <a:close/>
                  <a:moveTo>
                    <a:pt x="0" y="19"/>
                  </a:moveTo>
                  <a:cubicBezTo>
                    <a:pt x="0" y="31"/>
                    <a:pt x="9" y="39"/>
                    <a:pt x="20" y="39"/>
                  </a:cubicBezTo>
                  <a:cubicBezTo>
                    <a:pt x="31" y="39"/>
                    <a:pt x="40" y="31"/>
                    <a:pt x="40" y="19"/>
                  </a:cubicBezTo>
                  <a:cubicBezTo>
                    <a:pt x="40" y="8"/>
                    <a:pt x="31" y="0"/>
                    <a:pt x="20" y="0"/>
                  </a:cubicBezTo>
                  <a:cubicBezTo>
                    <a:pt x="9" y="0"/>
                    <a:pt x="0" y="8"/>
                    <a:pt x="0" y="19"/>
                  </a:cubicBez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631">
              <a:extLst>
                <a:ext uri="{FF2B5EF4-FFF2-40B4-BE49-F238E27FC236}">
                  <a16:creationId xmlns:a16="http://schemas.microsoft.com/office/drawing/2014/main" id="{DF021478-52D4-7340-A819-85C0539AD707}"/>
                </a:ext>
              </a:extLst>
            </p:cNvPr>
            <p:cNvSpPr>
              <a:spLocks/>
            </p:cNvSpPr>
            <p:nvPr/>
          </p:nvSpPr>
          <p:spPr bwMode="auto">
            <a:xfrm>
              <a:off x="6813927" y="2090607"/>
              <a:ext cx="116779" cy="132202"/>
            </a:xfrm>
            <a:custGeom>
              <a:avLst/>
              <a:gdLst>
                <a:gd name="T0" fmla="*/ 173 w 221"/>
                <a:gd name="T1" fmla="*/ 250 h 250"/>
                <a:gd name="T2" fmla="*/ 221 w 221"/>
                <a:gd name="T3" fmla="*/ 250 h 250"/>
                <a:gd name="T4" fmla="*/ 192 w 221"/>
                <a:gd name="T5" fmla="*/ 0 h 250"/>
                <a:gd name="T6" fmla="*/ 137 w 221"/>
                <a:gd name="T7" fmla="*/ 0 h 250"/>
                <a:gd name="T8" fmla="*/ 0 w 221"/>
                <a:gd name="T9" fmla="*/ 250 h 250"/>
                <a:gd name="T10" fmla="*/ 52 w 221"/>
                <a:gd name="T11" fmla="*/ 250 h 250"/>
                <a:gd name="T12" fmla="*/ 80 w 221"/>
                <a:gd name="T13" fmla="*/ 200 h 250"/>
                <a:gd name="T14" fmla="*/ 155 w 221"/>
                <a:gd name="T15" fmla="*/ 200 h 250"/>
                <a:gd name="T16" fmla="*/ 163 w 221"/>
                <a:gd name="T17" fmla="*/ 163 h 250"/>
                <a:gd name="T18" fmla="*/ 99 w 221"/>
                <a:gd name="T19" fmla="*/ 163 h 250"/>
                <a:gd name="T20" fmla="*/ 99 w 221"/>
                <a:gd name="T21" fmla="*/ 163 h 250"/>
                <a:gd name="T22" fmla="*/ 154 w 221"/>
                <a:gd name="T23" fmla="*/ 68 h 250"/>
                <a:gd name="T24" fmla="*/ 173 w 221"/>
                <a:gd name="T25" fmla="*/ 250 h 250"/>
                <a:gd name="T26" fmla="*/ 173 w 221"/>
                <a:gd name="T2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50">
                  <a:moveTo>
                    <a:pt x="173" y="250"/>
                  </a:moveTo>
                  <a:lnTo>
                    <a:pt x="221" y="250"/>
                  </a:lnTo>
                  <a:lnTo>
                    <a:pt x="192" y="0"/>
                  </a:lnTo>
                  <a:lnTo>
                    <a:pt x="137" y="0"/>
                  </a:lnTo>
                  <a:lnTo>
                    <a:pt x="0" y="250"/>
                  </a:lnTo>
                  <a:lnTo>
                    <a:pt x="52" y="250"/>
                  </a:lnTo>
                  <a:cubicBezTo>
                    <a:pt x="52" y="250"/>
                    <a:pt x="79" y="202"/>
                    <a:pt x="80" y="200"/>
                  </a:cubicBezTo>
                  <a:lnTo>
                    <a:pt x="155" y="200"/>
                  </a:lnTo>
                  <a:lnTo>
                    <a:pt x="163" y="163"/>
                  </a:lnTo>
                  <a:lnTo>
                    <a:pt x="99" y="163"/>
                  </a:lnTo>
                  <a:cubicBezTo>
                    <a:pt x="99" y="163"/>
                    <a:pt x="99" y="163"/>
                    <a:pt x="99" y="163"/>
                  </a:cubicBezTo>
                  <a:cubicBezTo>
                    <a:pt x="103" y="155"/>
                    <a:pt x="152" y="70"/>
                    <a:pt x="154" y="68"/>
                  </a:cubicBezTo>
                  <a:cubicBezTo>
                    <a:pt x="154" y="70"/>
                    <a:pt x="173" y="250"/>
                    <a:pt x="173" y="250"/>
                  </a:cubicBezTo>
                  <a:lnTo>
                    <a:pt x="173" y="250"/>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632">
              <a:extLst>
                <a:ext uri="{FF2B5EF4-FFF2-40B4-BE49-F238E27FC236}">
                  <a16:creationId xmlns:a16="http://schemas.microsoft.com/office/drawing/2014/main" id="{549DCCF0-A4B8-E442-877C-A56206E04311}"/>
                </a:ext>
              </a:extLst>
            </p:cNvPr>
            <p:cNvSpPr>
              <a:spLocks/>
            </p:cNvSpPr>
            <p:nvPr/>
          </p:nvSpPr>
          <p:spPr bwMode="auto">
            <a:xfrm>
              <a:off x="6942824" y="2090607"/>
              <a:ext cx="56186" cy="132202"/>
            </a:xfrm>
            <a:custGeom>
              <a:avLst/>
              <a:gdLst>
                <a:gd name="T0" fmla="*/ 51 w 51"/>
                <a:gd name="T1" fmla="*/ 0 h 120"/>
                <a:gd name="T2" fmla="*/ 25 w 51"/>
                <a:gd name="T3" fmla="*/ 0 h 120"/>
                <a:gd name="T4" fmla="*/ 0 w 51"/>
                <a:gd name="T5" fmla="*/ 120 h 120"/>
                <a:gd name="T6" fmla="*/ 27 w 51"/>
                <a:gd name="T7" fmla="*/ 120 h 120"/>
                <a:gd name="T8" fmla="*/ 51 w 51"/>
                <a:gd name="T9" fmla="*/ 0 h 120"/>
                <a:gd name="T10" fmla="*/ 51 w 51"/>
                <a:gd name="T11" fmla="*/ 0 h 120"/>
              </a:gdLst>
              <a:ahLst/>
              <a:cxnLst>
                <a:cxn ang="0">
                  <a:pos x="T0" y="T1"/>
                </a:cxn>
                <a:cxn ang="0">
                  <a:pos x="T2" y="T3"/>
                </a:cxn>
                <a:cxn ang="0">
                  <a:pos x="T4" y="T5"/>
                </a:cxn>
                <a:cxn ang="0">
                  <a:pos x="T6" y="T7"/>
                </a:cxn>
                <a:cxn ang="0">
                  <a:pos x="T8" y="T9"/>
                </a:cxn>
                <a:cxn ang="0">
                  <a:pos x="T10" y="T11"/>
                </a:cxn>
              </a:cxnLst>
              <a:rect l="0" t="0" r="r" b="b"/>
              <a:pathLst>
                <a:path w="51" h="120">
                  <a:moveTo>
                    <a:pt x="51" y="0"/>
                  </a:moveTo>
                  <a:lnTo>
                    <a:pt x="25" y="0"/>
                  </a:lnTo>
                  <a:lnTo>
                    <a:pt x="0" y="120"/>
                  </a:lnTo>
                  <a:lnTo>
                    <a:pt x="27" y="120"/>
                  </a:lnTo>
                  <a:lnTo>
                    <a:pt x="51" y="0"/>
                  </a:lnTo>
                  <a:lnTo>
                    <a:pt x="51"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633">
              <a:extLst>
                <a:ext uri="{FF2B5EF4-FFF2-40B4-BE49-F238E27FC236}">
                  <a16:creationId xmlns:a16="http://schemas.microsoft.com/office/drawing/2014/main" id="{E56EAB33-2304-7647-9C8F-64AF08C90D14}"/>
                </a:ext>
              </a:extLst>
            </p:cNvPr>
            <p:cNvSpPr>
              <a:spLocks/>
            </p:cNvSpPr>
            <p:nvPr/>
          </p:nvSpPr>
          <p:spPr bwMode="auto">
            <a:xfrm>
              <a:off x="7000112" y="2090607"/>
              <a:ext cx="113474" cy="132202"/>
            </a:xfrm>
            <a:custGeom>
              <a:avLst/>
              <a:gdLst>
                <a:gd name="T0" fmla="*/ 78 w 215"/>
                <a:gd name="T1" fmla="*/ 62 h 250"/>
                <a:gd name="T2" fmla="*/ 100 w 215"/>
                <a:gd name="T3" fmla="*/ 40 h 250"/>
                <a:gd name="T4" fmla="*/ 205 w 215"/>
                <a:gd name="T5" fmla="*/ 40 h 250"/>
                <a:gd name="T6" fmla="*/ 215 w 215"/>
                <a:gd name="T7" fmla="*/ 0 h 250"/>
                <a:gd name="T8" fmla="*/ 87 w 215"/>
                <a:gd name="T9" fmla="*/ 0 h 250"/>
                <a:gd name="T10" fmla="*/ 32 w 215"/>
                <a:gd name="T11" fmla="*/ 66 h 250"/>
                <a:gd name="T12" fmla="*/ 6 w 215"/>
                <a:gd name="T13" fmla="*/ 190 h 250"/>
                <a:gd name="T14" fmla="*/ 57 w 215"/>
                <a:gd name="T15" fmla="*/ 250 h 250"/>
                <a:gd name="T16" fmla="*/ 174 w 215"/>
                <a:gd name="T17" fmla="*/ 250 h 250"/>
                <a:gd name="T18" fmla="*/ 183 w 215"/>
                <a:gd name="T19" fmla="*/ 209 h 250"/>
                <a:gd name="T20" fmla="*/ 75 w 215"/>
                <a:gd name="T21" fmla="*/ 209 h 250"/>
                <a:gd name="T22" fmla="*/ 57 w 215"/>
                <a:gd name="T23" fmla="*/ 180 h 250"/>
                <a:gd name="T24" fmla="*/ 68 w 215"/>
                <a:gd name="T25" fmla="*/ 121 h 250"/>
                <a:gd name="T26" fmla="*/ 68 w 215"/>
                <a:gd name="T27" fmla="*/ 121 h 250"/>
                <a:gd name="T28" fmla="*/ 78 w 215"/>
                <a:gd name="T29" fmla="*/ 62 h 250"/>
                <a:gd name="T30" fmla="*/ 78 w 215"/>
                <a:gd name="T31" fmla="*/ 6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50">
                  <a:moveTo>
                    <a:pt x="78" y="62"/>
                  </a:moveTo>
                  <a:cubicBezTo>
                    <a:pt x="80" y="54"/>
                    <a:pt x="82" y="40"/>
                    <a:pt x="100" y="40"/>
                  </a:cubicBezTo>
                  <a:cubicBezTo>
                    <a:pt x="110" y="40"/>
                    <a:pt x="205" y="40"/>
                    <a:pt x="205" y="40"/>
                  </a:cubicBezTo>
                  <a:lnTo>
                    <a:pt x="215" y="0"/>
                  </a:lnTo>
                  <a:cubicBezTo>
                    <a:pt x="215" y="0"/>
                    <a:pt x="122" y="0"/>
                    <a:pt x="87" y="0"/>
                  </a:cubicBezTo>
                  <a:cubicBezTo>
                    <a:pt x="38" y="0"/>
                    <a:pt x="35" y="50"/>
                    <a:pt x="32" y="66"/>
                  </a:cubicBezTo>
                  <a:cubicBezTo>
                    <a:pt x="28" y="83"/>
                    <a:pt x="7" y="185"/>
                    <a:pt x="6" y="190"/>
                  </a:cubicBezTo>
                  <a:cubicBezTo>
                    <a:pt x="0" y="219"/>
                    <a:pt x="15" y="250"/>
                    <a:pt x="57" y="250"/>
                  </a:cubicBezTo>
                  <a:lnTo>
                    <a:pt x="174" y="250"/>
                  </a:lnTo>
                  <a:lnTo>
                    <a:pt x="183" y="209"/>
                  </a:lnTo>
                  <a:lnTo>
                    <a:pt x="75" y="209"/>
                  </a:lnTo>
                  <a:cubicBezTo>
                    <a:pt x="55" y="209"/>
                    <a:pt x="54" y="197"/>
                    <a:pt x="57" y="180"/>
                  </a:cubicBezTo>
                  <a:lnTo>
                    <a:pt x="68" y="121"/>
                  </a:lnTo>
                  <a:lnTo>
                    <a:pt x="68" y="121"/>
                  </a:lnTo>
                  <a:cubicBezTo>
                    <a:pt x="68" y="121"/>
                    <a:pt x="74" y="85"/>
                    <a:pt x="78" y="62"/>
                  </a:cubicBezTo>
                  <a:lnTo>
                    <a:pt x="78" y="62"/>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634">
              <a:extLst>
                <a:ext uri="{FF2B5EF4-FFF2-40B4-BE49-F238E27FC236}">
                  <a16:creationId xmlns:a16="http://schemas.microsoft.com/office/drawing/2014/main" id="{607817C8-4C53-8543-93D1-819082E8536B}"/>
                </a:ext>
              </a:extLst>
            </p:cNvPr>
            <p:cNvSpPr>
              <a:spLocks/>
            </p:cNvSpPr>
            <p:nvPr/>
          </p:nvSpPr>
          <p:spPr bwMode="auto">
            <a:xfrm>
              <a:off x="6710369" y="2087303"/>
              <a:ext cx="117881" cy="135507"/>
            </a:xfrm>
            <a:custGeom>
              <a:avLst/>
              <a:gdLst>
                <a:gd name="T0" fmla="*/ 88 w 223"/>
                <a:gd name="T1" fmla="*/ 68 h 255"/>
                <a:gd name="T2" fmla="*/ 113 w 223"/>
                <a:gd name="T3" fmla="*/ 45 h 255"/>
                <a:gd name="T4" fmla="*/ 214 w 223"/>
                <a:gd name="T5" fmla="*/ 45 h 255"/>
                <a:gd name="T6" fmla="*/ 223 w 223"/>
                <a:gd name="T7" fmla="*/ 5 h 255"/>
                <a:gd name="T8" fmla="*/ 102 w 223"/>
                <a:gd name="T9" fmla="*/ 5 h 255"/>
                <a:gd name="T10" fmla="*/ 42 w 223"/>
                <a:gd name="T11" fmla="*/ 64 h 255"/>
                <a:gd name="T12" fmla="*/ 35 w 223"/>
                <a:gd name="T13" fmla="*/ 114 h 255"/>
                <a:gd name="T14" fmla="*/ 69 w 223"/>
                <a:gd name="T15" fmla="*/ 143 h 255"/>
                <a:gd name="T16" fmla="*/ 142 w 223"/>
                <a:gd name="T17" fmla="*/ 143 h 255"/>
                <a:gd name="T18" fmla="*/ 155 w 223"/>
                <a:gd name="T19" fmla="*/ 152 h 255"/>
                <a:gd name="T20" fmla="*/ 145 w 223"/>
                <a:gd name="T21" fmla="*/ 203 h 255"/>
                <a:gd name="T22" fmla="*/ 113 w 223"/>
                <a:gd name="T23" fmla="*/ 214 h 255"/>
                <a:gd name="T24" fmla="*/ 9 w 223"/>
                <a:gd name="T25" fmla="*/ 214 h 255"/>
                <a:gd name="T26" fmla="*/ 0 w 223"/>
                <a:gd name="T27" fmla="*/ 255 h 255"/>
                <a:gd name="T28" fmla="*/ 131 w 223"/>
                <a:gd name="T29" fmla="*/ 255 h 255"/>
                <a:gd name="T30" fmla="*/ 191 w 223"/>
                <a:gd name="T31" fmla="*/ 217 h 255"/>
                <a:gd name="T32" fmla="*/ 205 w 223"/>
                <a:gd name="T33" fmla="*/ 147 h 255"/>
                <a:gd name="T34" fmla="*/ 164 w 223"/>
                <a:gd name="T35" fmla="*/ 100 h 255"/>
                <a:gd name="T36" fmla="*/ 100 w 223"/>
                <a:gd name="T37" fmla="*/ 100 h 255"/>
                <a:gd name="T38" fmla="*/ 85 w 223"/>
                <a:gd name="T39" fmla="*/ 90 h 255"/>
                <a:gd name="T40" fmla="*/ 88 w 223"/>
                <a:gd name="T41" fmla="*/ 68 h 255"/>
                <a:gd name="T42" fmla="*/ 88 w 223"/>
                <a:gd name="T43" fmla="*/ 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55">
                  <a:moveTo>
                    <a:pt x="88" y="68"/>
                  </a:moveTo>
                  <a:cubicBezTo>
                    <a:pt x="92" y="51"/>
                    <a:pt x="90" y="45"/>
                    <a:pt x="113" y="45"/>
                  </a:cubicBezTo>
                  <a:cubicBezTo>
                    <a:pt x="145" y="45"/>
                    <a:pt x="214" y="45"/>
                    <a:pt x="214" y="45"/>
                  </a:cubicBezTo>
                  <a:lnTo>
                    <a:pt x="223" y="5"/>
                  </a:lnTo>
                  <a:cubicBezTo>
                    <a:pt x="223" y="5"/>
                    <a:pt x="148" y="5"/>
                    <a:pt x="102" y="5"/>
                  </a:cubicBezTo>
                  <a:cubicBezTo>
                    <a:pt x="86" y="5"/>
                    <a:pt x="51" y="0"/>
                    <a:pt x="42" y="64"/>
                  </a:cubicBezTo>
                  <a:cubicBezTo>
                    <a:pt x="38" y="92"/>
                    <a:pt x="35" y="105"/>
                    <a:pt x="35" y="114"/>
                  </a:cubicBezTo>
                  <a:cubicBezTo>
                    <a:pt x="33" y="137"/>
                    <a:pt x="53" y="143"/>
                    <a:pt x="69" y="143"/>
                  </a:cubicBezTo>
                  <a:cubicBezTo>
                    <a:pt x="92" y="143"/>
                    <a:pt x="142" y="143"/>
                    <a:pt x="142" y="143"/>
                  </a:cubicBezTo>
                  <a:cubicBezTo>
                    <a:pt x="153" y="143"/>
                    <a:pt x="157" y="143"/>
                    <a:pt x="155" y="152"/>
                  </a:cubicBezTo>
                  <a:cubicBezTo>
                    <a:pt x="153" y="166"/>
                    <a:pt x="147" y="194"/>
                    <a:pt x="145" y="203"/>
                  </a:cubicBezTo>
                  <a:cubicBezTo>
                    <a:pt x="143" y="216"/>
                    <a:pt x="127" y="214"/>
                    <a:pt x="113" y="214"/>
                  </a:cubicBezTo>
                  <a:lnTo>
                    <a:pt x="9" y="214"/>
                  </a:lnTo>
                  <a:lnTo>
                    <a:pt x="0" y="255"/>
                  </a:lnTo>
                  <a:lnTo>
                    <a:pt x="131" y="255"/>
                  </a:lnTo>
                  <a:cubicBezTo>
                    <a:pt x="158" y="255"/>
                    <a:pt x="184" y="245"/>
                    <a:pt x="191" y="217"/>
                  </a:cubicBezTo>
                  <a:cubicBezTo>
                    <a:pt x="198" y="189"/>
                    <a:pt x="201" y="169"/>
                    <a:pt x="205" y="147"/>
                  </a:cubicBezTo>
                  <a:cubicBezTo>
                    <a:pt x="210" y="120"/>
                    <a:pt x="194" y="100"/>
                    <a:pt x="164" y="100"/>
                  </a:cubicBezTo>
                  <a:lnTo>
                    <a:pt x="100" y="100"/>
                  </a:lnTo>
                  <a:cubicBezTo>
                    <a:pt x="94" y="100"/>
                    <a:pt x="82" y="102"/>
                    <a:pt x="85" y="90"/>
                  </a:cubicBezTo>
                  <a:cubicBezTo>
                    <a:pt x="85" y="85"/>
                    <a:pt x="86" y="79"/>
                    <a:pt x="88" y="68"/>
                  </a:cubicBezTo>
                  <a:lnTo>
                    <a:pt x="88" y="68"/>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nvGrpSpPr>
          <p:cNvPr id="4" name="Group 3">
            <a:extLst>
              <a:ext uri="{FF2B5EF4-FFF2-40B4-BE49-F238E27FC236}">
                <a16:creationId xmlns:a16="http://schemas.microsoft.com/office/drawing/2014/main" id="{3964A2A2-6F38-D9A6-0F67-7F1C21D8E873}"/>
              </a:ext>
            </a:extLst>
          </p:cNvPr>
          <p:cNvGrpSpPr/>
          <p:nvPr userDrawn="1"/>
        </p:nvGrpSpPr>
        <p:grpSpPr bwMode="gray">
          <a:xfrm>
            <a:off x="5745267" y="2897322"/>
            <a:ext cx="6446733" cy="3036849"/>
            <a:chOff x="4308950" y="2172991"/>
            <a:chExt cx="4835050" cy="2277637"/>
          </a:xfrm>
        </p:grpSpPr>
        <p:sp>
          <p:nvSpPr>
            <p:cNvPr id="5" name="Rectangle 4">
              <a:extLst>
                <a:ext uri="{FF2B5EF4-FFF2-40B4-BE49-F238E27FC236}">
                  <a16:creationId xmlns:a16="http://schemas.microsoft.com/office/drawing/2014/main" id="{D000960F-63A4-942C-DC3C-09F6D99574C0}"/>
                </a:ext>
              </a:extLst>
            </p:cNvPr>
            <p:cNvSpPr/>
            <p:nvPr userDrawn="1"/>
          </p:nvSpPr>
          <p:spPr bwMode="gray">
            <a:xfrm>
              <a:off x="5291138" y="3478590"/>
              <a:ext cx="982188" cy="129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3E89760A-BA14-A2E6-78C0-E9B0443AF5E4}"/>
                </a:ext>
              </a:extLst>
            </p:cNvPr>
            <p:cNvSpPr/>
            <p:nvPr userDrawn="1"/>
          </p:nvSpPr>
          <p:spPr bwMode="gray">
            <a:xfrm>
              <a:off x="4308950" y="3282951"/>
              <a:ext cx="982188" cy="19563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8B4D64FE-7176-C871-2E17-5A7C8BF62D49}"/>
                </a:ext>
              </a:extLst>
            </p:cNvPr>
            <p:cNvSpPr/>
            <p:nvPr userDrawn="1"/>
          </p:nvSpPr>
          <p:spPr bwMode="gray">
            <a:xfrm>
              <a:off x="8142044" y="2565453"/>
              <a:ext cx="376238" cy="1367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2F38E676-B9DB-E971-19E7-0EE29F41FEDA}"/>
                </a:ext>
              </a:extLst>
            </p:cNvPr>
            <p:cNvSpPr/>
            <p:nvPr userDrawn="1"/>
          </p:nvSpPr>
          <p:spPr bwMode="gray">
            <a:xfrm>
              <a:off x="5972649" y="3903892"/>
              <a:ext cx="716282" cy="1925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1B308535-BE4C-079B-90B0-CD85493C21D3}"/>
                </a:ext>
              </a:extLst>
            </p:cNvPr>
            <p:cNvSpPr/>
            <p:nvPr userDrawn="1"/>
          </p:nvSpPr>
          <p:spPr bwMode="gray">
            <a:xfrm>
              <a:off x="6505455" y="4313468"/>
              <a:ext cx="621626" cy="1371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0C8D1EF6-BD46-1331-00EF-BB5585C6BA1E}"/>
                </a:ext>
              </a:extLst>
            </p:cNvPr>
            <p:cNvSpPr/>
            <p:nvPr userDrawn="1"/>
          </p:nvSpPr>
          <p:spPr bwMode="gray">
            <a:xfrm>
              <a:off x="7176252" y="4313468"/>
              <a:ext cx="843798" cy="137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D2324ABC-9945-5E25-653D-305A96A21BF7}"/>
                </a:ext>
              </a:extLst>
            </p:cNvPr>
            <p:cNvSpPr/>
            <p:nvPr userDrawn="1"/>
          </p:nvSpPr>
          <p:spPr bwMode="gray">
            <a:xfrm>
              <a:off x="7786688" y="3186394"/>
              <a:ext cx="495300" cy="1367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26F3BEBA-AB85-9962-8022-A2C2A516BF7F}"/>
                </a:ext>
              </a:extLst>
            </p:cNvPr>
            <p:cNvSpPr/>
            <p:nvPr userDrawn="1"/>
          </p:nvSpPr>
          <p:spPr bwMode="gray">
            <a:xfrm>
              <a:off x="8648700" y="3344367"/>
              <a:ext cx="495300" cy="1367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FAAD83FB-7879-E2AC-6991-5AC74B7CD407}"/>
                </a:ext>
              </a:extLst>
            </p:cNvPr>
            <p:cNvSpPr/>
            <p:nvPr userDrawn="1"/>
          </p:nvSpPr>
          <p:spPr bwMode="gray">
            <a:xfrm>
              <a:off x="8755856" y="2172991"/>
              <a:ext cx="388144" cy="1367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889A3D86-A67C-A0B6-68D9-D3CEF792CD78}"/>
                </a:ext>
              </a:extLst>
            </p:cNvPr>
            <p:cNvSpPr/>
            <p:nvPr userDrawn="1"/>
          </p:nvSpPr>
          <p:spPr bwMode="gray">
            <a:xfrm>
              <a:off x="7629525" y="3808885"/>
              <a:ext cx="1433513" cy="146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A38D8368-2C4C-AD13-C13B-5E52B2B1199D}"/>
                </a:ext>
              </a:extLst>
            </p:cNvPr>
            <p:cNvSpPr/>
            <p:nvPr userDrawn="1"/>
          </p:nvSpPr>
          <p:spPr bwMode="gray">
            <a:xfrm>
              <a:off x="7305675" y="3808885"/>
              <a:ext cx="295275" cy="14630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54325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9A49E9-D3F2-EF4D-B6E7-D64046307BD7}"/>
              </a:ext>
            </a:extLst>
          </p:cNvPr>
          <p:cNvSpPr/>
          <p:nvPr userDrawn="1"/>
        </p:nvSpPr>
        <p:spPr>
          <a:xfrm>
            <a:off x="1" y="0"/>
            <a:ext cx="12192000" cy="6223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Placeholder 9">
            <a:extLst>
              <a:ext uri="{FF2B5EF4-FFF2-40B4-BE49-F238E27FC236}">
                <a16:creationId xmlns:a16="http://schemas.microsoft.com/office/drawing/2014/main" id="{09EF8F9F-D735-604D-97A0-7891A519F95D}"/>
              </a:ext>
            </a:extLst>
          </p:cNvPr>
          <p:cNvSpPr>
            <a:spLocks noGrp="1"/>
          </p:cNvSpPr>
          <p:nvPr userDrawn="1">
            <p:ph type="title" hasCustomPrompt="1"/>
          </p:nvPr>
        </p:nvSpPr>
        <p:spPr bwMode="white">
          <a:xfrm>
            <a:off x="457201" y="1193801"/>
            <a:ext cx="10661932" cy="3183468"/>
          </a:xfrm>
          <a:prstGeom prst="rect">
            <a:avLst/>
          </a:prstGeom>
        </p:spPr>
        <p:txBody>
          <a:bodyPr vert="horz" lIns="0" tIns="0" rIns="0" bIns="0" rtlCol="0" anchor="ctr" anchorCtr="0">
            <a:normAutofit/>
          </a:bodyPr>
          <a:lstStyle>
            <a:lvl1pPr algn="l">
              <a:lnSpc>
                <a:spcPts val="5653"/>
              </a:lnSpc>
              <a:defRPr sz="5600" b="1" cap="all" baseline="0">
                <a:solidFill>
                  <a:schemeClr val="bg1"/>
                </a:solidFill>
              </a:defRPr>
            </a:lvl1pPr>
          </a:lstStyle>
          <a:p>
            <a:r>
              <a:rPr lang="en-US"/>
              <a:t>Section Divider Title</a:t>
            </a:r>
          </a:p>
        </p:txBody>
      </p:sp>
      <p:grpSp>
        <p:nvGrpSpPr>
          <p:cNvPr id="46" name="Group 45">
            <a:extLst>
              <a:ext uri="{FF2B5EF4-FFF2-40B4-BE49-F238E27FC236}">
                <a16:creationId xmlns:a16="http://schemas.microsoft.com/office/drawing/2014/main" id="{C52C6CF6-5526-7F48-93AC-5AE6E575819E}"/>
              </a:ext>
            </a:extLst>
          </p:cNvPr>
          <p:cNvGrpSpPr/>
          <p:nvPr userDrawn="1"/>
        </p:nvGrpSpPr>
        <p:grpSpPr>
          <a:xfrm>
            <a:off x="457201" y="6519981"/>
            <a:ext cx="643353" cy="211020"/>
            <a:chOff x="6710369" y="2087303"/>
            <a:chExt cx="413131" cy="135507"/>
          </a:xfrm>
          <a:solidFill>
            <a:schemeClr val="tx2"/>
          </a:solidFill>
        </p:grpSpPr>
        <p:sp>
          <p:nvSpPr>
            <p:cNvPr id="47" name="Freeform 629">
              <a:extLst>
                <a:ext uri="{FF2B5EF4-FFF2-40B4-BE49-F238E27FC236}">
                  <a16:creationId xmlns:a16="http://schemas.microsoft.com/office/drawing/2014/main" id="{FE14FEBB-644F-8440-8E8C-B1FC90119678}"/>
                </a:ext>
              </a:extLst>
            </p:cNvPr>
            <p:cNvSpPr>
              <a:spLocks noEditPoints="1"/>
            </p:cNvSpPr>
            <p:nvPr/>
          </p:nvSpPr>
          <p:spPr bwMode="auto">
            <a:xfrm>
              <a:off x="7108077" y="2206285"/>
              <a:ext cx="9916" cy="12119"/>
            </a:xfrm>
            <a:custGeom>
              <a:avLst/>
              <a:gdLst>
                <a:gd name="T0" fmla="*/ 4 w 17"/>
                <a:gd name="T1" fmla="*/ 3 h 23"/>
                <a:gd name="T2" fmla="*/ 8 w 17"/>
                <a:gd name="T3" fmla="*/ 3 h 23"/>
                <a:gd name="T4" fmla="*/ 13 w 17"/>
                <a:gd name="T5" fmla="*/ 6 h 23"/>
                <a:gd name="T6" fmla="*/ 8 w 17"/>
                <a:gd name="T7" fmla="*/ 10 h 23"/>
                <a:gd name="T8" fmla="*/ 4 w 17"/>
                <a:gd name="T9" fmla="*/ 10 h 23"/>
                <a:gd name="T10" fmla="*/ 4 w 17"/>
                <a:gd name="T11" fmla="*/ 3 h 23"/>
                <a:gd name="T12" fmla="*/ 0 w 17"/>
                <a:gd name="T13" fmla="*/ 23 h 23"/>
                <a:gd name="T14" fmla="*/ 4 w 17"/>
                <a:gd name="T15" fmla="*/ 23 h 23"/>
                <a:gd name="T16" fmla="*/ 4 w 17"/>
                <a:gd name="T17" fmla="*/ 13 h 23"/>
                <a:gd name="T18" fmla="*/ 8 w 17"/>
                <a:gd name="T19" fmla="*/ 13 h 23"/>
                <a:gd name="T20" fmla="*/ 14 w 17"/>
                <a:gd name="T21" fmla="*/ 23 h 23"/>
                <a:gd name="T22" fmla="*/ 17 w 17"/>
                <a:gd name="T23" fmla="*/ 23 h 23"/>
                <a:gd name="T24" fmla="*/ 11 w 17"/>
                <a:gd name="T25" fmla="*/ 13 h 23"/>
                <a:gd name="T26" fmla="*/ 17 w 17"/>
                <a:gd name="T27" fmla="*/ 7 h 23"/>
                <a:gd name="T28" fmla="*/ 9 w 17"/>
                <a:gd name="T29" fmla="*/ 0 h 23"/>
                <a:gd name="T30" fmla="*/ 0 w 17"/>
                <a:gd name="T31" fmla="*/ 0 h 23"/>
                <a:gd name="T32" fmla="*/ 0 w 17"/>
                <a:gd name="T33" fmla="*/ 23 h 23"/>
                <a:gd name="T34" fmla="*/ 0 w 17"/>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4" y="3"/>
                  </a:moveTo>
                  <a:lnTo>
                    <a:pt x="8" y="3"/>
                  </a:lnTo>
                  <a:cubicBezTo>
                    <a:pt x="11" y="3"/>
                    <a:pt x="13" y="4"/>
                    <a:pt x="13" y="6"/>
                  </a:cubicBezTo>
                  <a:cubicBezTo>
                    <a:pt x="13" y="10"/>
                    <a:pt x="11" y="10"/>
                    <a:pt x="8" y="10"/>
                  </a:cubicBezTo>
                  <a:lnTo>
                    <a:pt x="4" y="10"/>
                  </a:lnTo>
                  <a:lnTo>
                    <a:pt x="4" y="3"/>
                  </a:lnTo>
                  <a:close/>
                  <a:moveTo>
                    <a:pt x="0" y="23"/>
                  </a:moveTo>
                  <a:lnTo>
                    <a:pt x="4" y="23"/>
                  </a:lnTo>
                  <a:lnTo>
                    <a:pt x="4" y="13"/>
                  </a:lnTo>
                  <a:lnTo>
                    <a:pt x="8" y="13"/>
                  </a:lnTo>
                  <a:lnTo>
                    <a:pt x="14" y="23"/>
                  </a:lnTo>
                  <a:lnTo>
                    <a:pt x="17" y="23"/>
                  </a:lnTo>
                  <a:lnTo>
                    <a:pt x="11" y="13"/>
                  </a:lnTo>
                  <a:cubicBezTo>
                    <a:pt x="14" y="12"/>
                    <a:pt x="17" y="11"/>
                    <a:pt x="17" y="7"/>
                  </a:cubicBezTo>
                  <a:cubicBezTo>
                    <a:pt x="17" y="2"/>
                    <a:pt x="14" y="0"/>
                    <a:pt x="9" y="0"/>
                  </a:cubicBezTo>
                  <a:lnTo>
                    <a:pt x="0" y="0"/>
                  </a:lnTo>
                  <a:lnTo>
                    <a:pt x="0" y="23"/>
                  </a:lnTo>
                  <a:lnTo>
                    <a:pt x="0" y="2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630">
              <a:extLst>
                <a:ext uri="{FF2B5EF4-FFF2-40B4-BE49-F238E27FC236}">
                  <a16:creationId xmlns:a16="http://schemas.microsoft.com/office/drawing/2014/main" id="{524BD4D5-6A5F-FE40-8E8F-18DC1E4D1176}"/>
                </a:ext>
              </a:extLst>
            </p:cNvPr>
            <p:cNvSpPr>
              <a:spLocks noEditPoints="1"/>
            </p:cNvSpPr>
            <p:nvPr/>
          </p:nvSpPr>
          <p:spPr bwMode="auto">
            <a:xfrm>
              <a:off x="7102568" y="2201878"/>
              <a:ext cx="20932" cy="20932"/>
            </a:xfrm>
            <a:custGeom>
              <a:avLst/>
              <a:gdLst>
                <a:gd name="T0" fmla="*/ 36 w 40"/>
                <a:gd name="T1" fmla="*/ 19 h 39"/>
                <a:gd name="T2" fmla="*/ 20 w 40"/>
                <a:gd name="T3" fmla="*/ 36 h 39"/>
                <a:gd name="T4" fmla="*/ 4 w 40"/>
                <a:gd name="T5" fmla="*/ 19 h 39"/>
                <a:gd name="T6" fmla="*/ 20 w 40"/>
                <a:gd name="T7" fmla="*/ 3 h 39"/>
                <a:gd name="T8" fmla="*/ 36 w 40"/>
                <a:gd name="T9" fmla="*/ 19 h 39"/>
                <a:gd name="T10" fmla="*/ 0 w 40"/>
                <a:gd name="T11" fmla="*/ 19 h 39"/>
                <a:gd name="T12" fmla="*/ 20 w 40"/>
                <a:gd name="T13" fmla="*/ 39 h 39"/>
                <a:gd name="T14" fmla="*/ 40 w 40"/>
                <a:gd name="T15" fmla="*/ 19 h 39"/>
                <a:gd name="T16" fmla="*/ 20 w 40"/>
                <a:gd name="T17" fmla="*/ 0 h 39"/>
                <a:gd name="T18" fmla="*/ 0 w 40"/>
                <a:gd name="T19" fmla="*/ 19 h 39"/>
                <a:gd name="T20" fmla="*/ 0 w 40"/>
                <a:gd name="T2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9">
                  <a:moveTo>
                    <a:pt x="36" y="19"/>
                  </a:moveTo>
                  <a:cubicBezTo>
                    <a:pt x="36" y="29"/>
                    <a:pt x="29" y="36"/>
                    <a:pt x="20" y="36"/>
                  </a:cubicBezTo>
                  <a:cubicBezTo>
                    <a:pt x="11" y="36"/>
                    <a:pt x="4" y="29"/>
                    <a:pt x="4" y="19"/>
                  </a:cubicBezTo>
                  <a:cubicBezTo>
                    <a:pt x="4" y="10"/>
                    <a:pt x="11" y="3"/>
                    <a:pt x="20" y="3"/>
                  </a:cubicBezTo>
                  <a:cubicBezTo>
                    <a:pt x="29" y="3"/>
                    <a:pt x="36" y="10"/>
                    <a:pt x="36" y="19"/>
                  </a:cubicBezTo>
                  <a:close/>
                  <a:moveTo>
                    <a:pt x="0" y="19"/>
                  </a:moveTo>
                  <a:cubicBezTo>
                    <a:pt x="0" y="31"/>
                    <a:pt x="9" y="39"/>
                    <a:pt x="20" y="39"/>
                  </a:cubicBezTo>
                  <a:cubicBezTo>
                    <a:pt x="31" y="39"/>
                    <a:pt x="40" y="31"/>
                    <a:pt x="40" y="19"/>
                  </a:cubicBezTo>
                  <a:cubicBezTo>
                    <a:pt x="40" y="8"/>
                    <a:pt x="31" y="0"/>
                    <a:pt x="20" y="0"/>
                  </a:cubicBezTo>
                  <a:cubicBezTo>
                    <a:pt x="9" y="0"/>
                    <a:pt x="0" y="8"/>
                    <a:pt x="0" y="19"/>
                  </a:cubicBez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631">
              <a:extLst>
                <a:ext uri="{FF2B5EF4-FFF2-40B4-BE49-F238E27FC236}">
                  <a16:creationId xmlns:a16="http://schemas.microsoft.com/office/drawing/2014/main" id="{DF021478-52D4-7340-A819-85C0539AD707}"/>
                </a:ext>
              </a:extLst>
            </p:cNvPr>
            <p:cNvSpPr>
              <a:spLocks/>
            </p:cNvSpPr>
            <p:nvPr/>
          </p:nvSpPr>
          <p:spPr bwMode="auto">
            <a:xfrm>
              <a:off x="6813927" y="2090607"/>
              <a:ext cx="116779" cy="132202"/>
            </a:xfrm>
            <a:custGeom>
              <a:avLst/>
              <a:gdLst>
                <a:gd name="T0" fmla="*/ 173 w 221"/>
                <a:gd name="T1" fmla="*/ 250 h 250"/>
                <a:gd name="T2" fmla="*/ 221 w 221"/>
                <a:gd name="T3" fmla="*/ 250 h 250"/>
                <a:gd name="T4" fmla="*/ 192 w 221"/>
                <a:gd name="T5" fmla="*/ 0 h 250"/>
                <a:gd name="T6" fmla="*/ 137 w 221"/>
                <a:gd name="T7" fmla="*/ 0 h 250"/>
                <a:gd name="T8" fmla="*/ 0 w 221"/>
                <a:gd name="T9" fmla="*/ 250 h 250"/>
                <a:gd name="T10" fmla="*/ 52 w 221"/>
                <a:gd name="T11" fmla="*/ 250 h 250"/>
                <a:gd name="T12" fmla="*/ 80 w 221"/>
                <a:gd name="T13" fmla="*/ 200 h 250"/>
                <a:gd name="T14" fmla="*/ 155 w 221"/>
                <a:gd name="T15" fmla="*/ 200 h 250"/>
                <a:gd name="T16" fmla="*/ 163 w 221"/>
                <a:gd name="T17" fmla="*/ 163 h 250"/>
                <a:gd name="T18" fmla="*/ 99 w 221"/>
                <a:gd name="T19" fmla="*/ 163 h 250"/>
                <a:gd name="T20" fmla="*/ 99 w 221"/>
                <a:gd name="T21" fmla="*/ 163 h 250"/>
                <a:gd name="T22" fmla="*/ 154 w 221"/>
                <a:gd name="T23" fmla="*/ 68 h 250"/>
                <a:gd name="T24" fmla="*/ 173 w 221"/>
                <a:gd name="T25" fmla="*/ 250 h 250"/>
                <a:gd name="T26" fmla="*/ 173 w 221"/>
                <a:gd name="T2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50">
                  <a:moveTo>
                    <a:pt x="173" y="250"/>
                  </a:moveTo>
                  <a:lnTo>
                    <a:pt x="221" y="250"/>
                  </a:lnTo>
                  <a:lnTo>
                    <a:pt x="192" y="0"/>
                  </a:lnTo>
                  <a:lnTo>
                    <a:pt x="137" y="0"/>
                  </a:lnTo>
                  <a:lnTo>
                    <a:pt x="0" y="250"/>
                  </a:lnTo>
                  <a:lnTo>
                    <a:pt x="52" y="250"/>
                  </a:lnTo>
                  <a:cubicBezTo>
                    <a:pt x="52" y="250"/>
                    <a:pt x="79" y="202"/>
                    <a:pt x="80" y="200"/>
                  </a:cubicBezTo>
                  <a:lnTo>
                    <a:pt x="155" y="200"/>
                  </a:lnTo>
                  <a:lnTo>
                    <a:pt x="163" y="163"/>
                  </a:lnTo>
                  <a:lnTo>
                    <a:pt x="99" y="163"/>
                  </a:lnTo>
                  <a:cubicBezTo>
                    <a:pt x="99" y="163"/>
                    <a:pt x="99" y="163"/>
                    <a:pt x="99" y="163"/>
                  </a:cubicBezTo>
                  <a:cubicBezTo>
                    <a:pt x="103" y="155"/>
                    <a:pt x="152" y="70"/>
                    <a:pt x="154" y="68"/>
                  </a:cubicBezTo>
                  <a:cubicBezTo>
                    <a:pt x="154" y="70"/>
                    <a:pt x="173" y="250"/>
                    <a:pt x="173" y="250"/>
                  </a:cubicBezTo>
                  <a:lnTo>
                    <a:pt x="173" y="250"/>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632">
              <a:extLst>
                <a:ext uri="{FF2B5EF4-FFF2-40B4-BE49-F238E27FC236}">
                  <a16:creationId xmlns:a16="http://schemas.microsoft.com/office/drawing/2014/main" id="{549DCCF0-A4B8-E442-877C-A56206E04311}"/>
                </a:ext>
              </a:extLst>
            </p:cNvPr>
            <p:cNvSpPr>
              <a:spLocks/>
            </p:cNvSpPr>
            <p:nvPr/>
          </p:nvSpPr>
          <p:spPr bwMode="auto">
            <a:xfrm>
              <a:off x="6942824" y="2090607"/>
              <a:ext cx="56186" cy="132202"/>
            </a:xfrm>
            <a:custGeom>
              <a:avLst/>
              <a:gdLst>
                <a:gd name="T0" fmla="*/ 51 w 51"/>
                <a:gd name="T1" fmla="*/ 0 h 120"/>
                <a:gd name="T2" fmla="*/ 25 w 51"/>
                <a:gd name="T3" fmla="*/ 0 h 120"/>
                <a:gd name="T4" fmla="*/ 0 w 51"/>
                <a:gd name="T5" fmla="*/ 120 h 120"/>
                <a:gd name="T6" fmla="*/ 27 w 51"/>
                <a:gd name="T7" fmla="*/ 120 h 120"/>
                <a:gd name="T8" fmla="*/ 51 w 51"/>
                <a:gd name="T9" fmla="*/ 0 h 120"/>
                <a:gd name="T10" fmla="*/ 51 w 51"/>
                <a:gd name="T11" fmla="*/ 0 h 120"/>
              </a:gdLst>
              <a:ahLst/>
              <a:cxnLst>
                <a:cxn ang="0">
                  <a:pos x="T0" y="T1"/>
                </a:cxn>
                <a:cxn ang="0">
                  <a:pos x="T2" y="T3"/>
                </a:cxn>
                <a:cxn ang="0">
                  <a:pos x="T4" y="T5"/>
                </a:cxn>
                <a:cxn ang="0">
                  <a:pos x="T6" y="T7"/>
                </a:cxn>
                <a:cxn ang="0">
                  <a:pos x="T8" y="T9"/>
                </a:cxn>
                <a:cxn ang="0">
                  <a:pos x="T10" y="T11"/>
                </a:cxn>
              </a:cxnLst>
              <a:rect l="0" t="0" r="r" b="b"/>
              <a:pathLst>
                <a:path w="51" h="120">
                  <a:moveTo>
                    <a:pt x="51" y="0"/>
                  </a:moveTo>
                  <a:lnTo>
                    <a:pt x="25" y="0"/>
                  </a:lnTo>
                  <a:lnTo>
                    <a:pt x="0" y="120"/>
                  </a:lnTo>
                  <a:lnTo>
                    <a:pt x="27" y="120"/>
                  </a:lnTo>
                  <a:lnTo>
                    <a:pt x="51" y="0"/>
                  </a:lnTo>
                  <a:lnTo>
                    <a:pt x="51"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633">
              <a:extLst>
                <a:ext uri="{FF2B5EF4-FFF2-40B4-BE49-F238E27FC236}">
                  <a16:creationId xmlns:a16="http://schemas.microsoft.com/office/drawing/2014/main" id="{E56EAB33-2304-7647-9C8F-64AF08C90D14}"/>
                </a:ext>
              </a:extLst>
            </p:cNvPr>
            <p:cNvSpPr>
              <a:spLocks/>
            </p:cNvSpPr>
            <p:nvPr/>
          </p:nvSpPr>
          <p:spPr bwMode="auto">
            <a:xfrm>
              <a:off x="7000112" y="2090607"/>
              <a:ext cx="113474" cy="132202"/>
            </a:xfrm>
            <a:custGeom>
              <a:avLst/>
              <a:gdLst>
                <a:gd name="T0" fmla="*/ 78 w 215"/>
                <a:gd name="T1" fmla="*/ 62 h 250"/>
                <a:gd name="T2" fmla="*/ 100 w 215"/>
                <a:gd name="T3" fmla="*/ 40 h 250"/>
                <a:gd name="T4" fmla="*/ 205 w 215"/>
                <a:gd name="T5" fmla="*/ 40 h 250"/>
                <a:gd name="T6" fmla="*/ 215 w 215"/>
                <a:gd name="T7" fmla="*/ 0 h 250"/>
                <a:gd name="T8" fmla="*/ 87 w 215"/>
                <a:gd name="T9" fmla="*/ 0 h 250"/>
                <a:gd name="T10" fmla="*/ 32 w 215"/>
                <a:gd name="T11" fmla="*/ 66 h 250"/>
                <a:gd name="T12" fmla="*/ 6 w 215"/>
                <a:gd name="T13" fmla="*/ 190 h 250"/>
                <a:gd name="T14" fmla="*/ 57 w 215"/>
                <a:gd name="T15" fmla="*/ 250 h 250"/>
                <a:gd name="T16" fmla="*/ 174 w 215"/>
                <a:gd name="T17" fmla="*/ 250 h 250"/>
                <a:gd name="T18" fmla="*/ 183 w 215"/>
                <a:gd name="T19" fmla="*/ 209 h 250"/>
                <a:gd name="T20" fmla="*/ 75 w 215"/>
                <a:gd name="T21" fmla="*/ 209 h 250"/>
                <a:gd name="T22" fmla="*/ 57 w 215"/>
                <a:gd name="T23" fmla="*/ 180 h 250"/>
                <a:gd name="T24" fmla="*/ 68 w 215"/>
                <a:gd name="T25" fmla="*/ 121 h 250"/>
                <a:gd name="T26" fmla="*/ 68 w 215"/>
                <a:gd name="T27" fmla="*/ 121 h 250"/>
                <a:gd name="T28" fmla="*/ 78 w 215"/>
                <a:gd name="T29" fmla="*/ 62 h 250"/>
                <a:gd name="T30" fmla="*/ 78 w 215"/>
                <a:gd name="T31" fmla="*/ 6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50">
                  <a:moveTo>
                    <a:pt x="78" y="62"/>
                  </a:moveTo>
                  <a:cubicBezTo>
                    <a:pt x="80" y="54"/>
                    <a:pt x="82" y="40"/>
                    <a:pt x="100" y="40"/>
                  </a:cubicBezTo>
                  <a:cubicBezTo>
                    <a:pt x="110" y="40"/>
                    <a:pt x="205" y="40"/>
                    <a:pt x="205" y="40"/>
                  </a:cubicBezTo>
                  <a:lnTo>
                    <a:pt x="215" y="0"/>
                  </a:lnTo>
                  <a:cubicBezTo>
                    <a:pt x="215" y="0"/>
                    <a:pt x="122" y="0"/>
                    <a:pt x="87" y="0"/>
                  </a:cubicBezTo>
                  <a:cubicBezTo>
                    <a:pt x="38" y="0"/>
                    <a:pt x="35" y="50"/>
                    <a:pt x="32" y="66"/>
                  </a:cubicBezTo>
                  <a:cubicBezTo>
                    <a:pt x="28" y="83"/>
                    <a:pt x="7" y="185"/>
                    <a:pt x="6" y="190"/>
                  </a:cubicBezTo>
                  <a:cubicBezTo>
                    <a:pt x="0" y="219"/>
                    <a:pt x="15" y="250"/>
                    <a:pt x="57" y="250"/>
                  </a:cubicBezTo>
                  <a:lnTo>
                    <a:pt x="174" y="250"/>
                  </a:lnTo>
                  <a:lnTo>
                    <a:pt x="183" y="209"/>
                  </a:lnTo>
                  <a:lnTo>
                    <a:pt x="75" y="209"/>
                  </a:lnTo>
                  <a:cubicBezTo>
                    <a:pt x="55" y="209"/>
                    <a:pt x="54" y="197"/>
                    <a:pt x="57" y="180"/>
                  </a:cubicBezTo>
                  <a:lnTo>
                    <a:pt x="68" y="121"/>
                  </a:lnTo>
                  <a:lnTo>
                    <a:pt x="68" y="121"/>
                  </a:lnTo>
                  <a:cubicBezTo>
                    <a:pt x="68" y="121"/>
                    <a:pt x="74" y="85"/>
                    <a:pt x="78" y="62"/>
                  </a:cubicBezTo>
                  <a:lnTo>
                    <a:pt x="78" y="62"/>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634">
              <a:extLst>
                <a:ext uri="{FF2B5EF4-FFF2-40B4-BE49-F238E27FC236}">
                  <a16:creationId xmlns:a16="http://schemas.microsoft.com/office/drawing/2014/main" id="{607817C8-4C53-8543-93D1-819082E8536B}"/>
                </a:ext>
              </a:extLst>
            </p:cNvPr>
            <p:cNvSpPr>
              <a:spLocks/>
            </p:cNvSpPr>
            <p:nvPr/>
          </p:nvSpPr>
          <p:spPr bwMode="auto">
            <a:xfrm>
              <a:off x="6710369" y="2087303"/>
              <a:ext cx="117881" cy="135507"/>
            </a:xfrm>
            <a:custGeom>
              <a:avLst/>
              <a:gdLst>
                <a:gd name="T0" fmla="*/ 88 w 223"/>
                <a:gd name="T1" fmla="*/ 68 h 255"/>
                <a:gd name="T2" fmla="*/ 113 w 223"/>
                <a:gd name="T3" fmla="*/ 45 h 255"/>
                <a:gd name="T4" fmla="*/ 214 w 223"/>
                <a:gd name="T5" fmla="*/ 45 h 255"/>
                <a:gd name="T6" fmla="*/ 223 w 223"/>
                <a:gd name="T7" fmla="*/ 5 h 255"/>
                <a:gd name="T8" fmla="*/ 102 w 223"/>
                <a:gd name="T9" fmla="*/ 5 h 255"/>
                <a:gd name="T10" fmla="*/ 42 w 223"/>
                <a:gd name="T11" fmla="*/ 64 h 255"/>
                <a:gd name="T12" fmla="*/ 35 w 223"/>
                <a:gd name="T13" fmla="*/ 114 h 255"/>
                <a:gd name="T14" fmla="*/ 69 w 223"/>
                <a:gd name="T15" fmla="*/ 143 h 255"/>
                <a:gd name="T16" fmla="*/ 142 w 223"/>
                <a:gd name="T17" fmla="*/ 143 h 255"/>
                <a:gd name="T18" fmla="*/ 155 w 223"/>
                <a:gd name="T19" fmla="*/ 152 h 255"/>
                <a:gd name="T20" fmla="*/ 145 w 223"/>
                <a:gd name="T21" fmla="*/ 203 h 255"/>
                <a:gd name="T22" fmla="*/ 113 w 223"/>
                <a:gd name="T23" fmla="*/ 214 h 255"/>
                <a:gd name="T24" fmla="*/ 9 w 223"/>
                <a:gd name="T25" fmla="*/ 214 h 255"/>
                <a:gd name="T26" fmla="*/ 0 w 223"/>
                <a:gd name="T27" fmla="*/ 255 h 255"/>
                <a:gd name="T28" fmla="*/ 131 w 223"/>
                <a:gd name="T29" fmla="*/ 255 h 255"/>
                <a:gd name="T30" fmla="*/ 191 w 223"/>
                <a:gd name="T31" fmla="*/ 217 h 255"/>
                <a:gd name="T32" fmla="*/ 205 w 223"/>
                <a:gd name="T33" fmla="*/ 147 h 255"/>
                <a:gd name="T34" fmla="*/ 164 w 223"/>
                <a:gd name="T35" fmla="*/ 100 h 255"/>
                <a:gd name="T36" fmla="*/ 100 w 223"/>
                <a:gd name="T37" fmla="*/ 100 h 255"/>
                <a:gd name="T38" fmla="*/ 85 w 223"/>
                <a:gd name="T39" fmla="*/ 90 h 255"/>
                <a:gd name="T40" fmla="*/ 88 w 223"/>
                <a:gd name="T41" fmla="*/ 68 h 255"/>
                <a:gd name="T42" fmla="*/ 88 w 223"/>
                <a:gd name="T43" fmla="*/ 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55">
                  <a:moveTo>
                    <a:pt x="88" y="68"/>
                  </a:moveTo>
                  <a:cubicBezTo>
                    <a:pt x="92" y="51"/>
                    <a:pt x="90" y="45"/>
                    <a:pt x="113" y="45"/>
                  </a:cubicBezTo>
                  <a:cubicBezTo>
                    <a:pt x="145" y="45"/>
                    <a:pt x="214" y="45"/>
                    <a:pt x="214" y="45"/>
                  </a:cubicBezTo>
                  <a:lnTo>
                    <a:pt x="223" y="5"/>
                  </a:lnTo>
                  <a:cubicBezTo>
                    <a:pt x="223" y="5"/>
                    <a:pt x="148" y="5"/>
                    <a:pt x="102" y="5"/>
                  </a:cubicBezTo>
                  <a:cubicBezTo>
                    <a:pt x="86" y="5"/>
                    <a:pt x="51" y="0"/>
                    <a:pt x="42" y="64"/>
                  </a:cubicBezTo>
                  <a:cubicBezTo>
                    <a:pt x="38" y="92"/>
                    <a:pt x="35" y="105"/>
                    <a:pt x="35" y="114"/>
                  </a:cubicBezTo>
                  <a:cubicBezTo>
                    <a:pt x="33" y="137"/>
                    <a:pt x="53" y="143"/>
                    <a:pt x="69" y="143"/>
                  </a:cubicBezTo>
                  <a:cubicBezTo>
                    <a:pt x="92" y="143"/>
                    <a:pt x="142" y="143"/>
                    <a:pt x="142" y="143"/>
                  </a:cubicBezTo>
                  <a:cubicBezTo>
                    <a:pt x="153" y="143"/>
                    <a:pt x="157" y="143"/>
                    <a:pt x="155" y="152"/>
                  </a:cubicBezTo>
                  <a:cubicBezTo>
                    <a:pt x="153" y="166"/>
                    <a:pt x="147" y="194"/>
                    <a:pt x="145" y="203"/>
                  </a:cubicBezTo>
                  <a:cubicBezTo>
                    <a:pt x="143" y="216"/>
                    <a:pt x="127" y="214"/>
                    <a:pt x="113" y="214"/>
                  </a:cubicBezTo>
                  <a:lnTo>
                    <a:pt x="9" y="214"/>
                  </a:lnTo>
                  <a:lnTo>
                    <a:pt x="0" y="255"/>
                  </a:lnTo>
                  <a:lnTo>
                    <a:pt x="131" y="255"/>
                  </a:lnTo>
                  <a:cubicBezTo>
                    <a:pt x="158" y="255"/>
                    <a:pt x="184" y="245"/>
                    <a:pt x="191" y="217"/>
                  </a:cubicBezTo>
                  <a:cubicBezTo>
                    <a:pt x="198" y="189"/>
                    <a:pt x="201" y="169"/>
                    <a:pt x="205" y="147"/>
                  </a:cubicBezTo>
                  <a:cubicBezTo>
                    <a:pt x="210" y="120"/>
                    <a:pt x="194" y="100"/>
                    <a:pt x="164" y="100"/>
                  </a:cubicBezTo>
                  <a:lnTo>
                    <a:pt x="100" y="100"/>
                  </a:lnTo>
                  <a:cubicBezTo>
                    <a:pt x="94" y="100"/>
                    <a:pt x="82" y="102"/>
                    <a:pt x="85" y="90"/>
                  </a:cubicBezTo>
                  <a:cubicBezTo>
                    <a:pt x="85" y="85"/>
                    <a:pt x="86" y="79"/>
                    <a:pt x="88" y="68"/>
                  </a:cubicBezTo>
                  <a:lnTo>
                    <a:pt x="88" y="68"/>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nvGrpSpPr>
          <p:cNvPr id="4" name="Group 3">
            <a:extLst>
              <a:ext uri="{FF2B5EF4-FFF2-40B4-BE49-F238E27FC236}">
                <a16:creationId xmlns:a16="http://schemas.microsoft.com/office/drawing/2014/main" id="{500C580B-8B2F-79A6-230A-3E9F37D4927C}"/>
              </a:ext>
            </a:extLst>
          </p:cNvPr>
          <p:cNvGrpSpPr/>
          <p:nvPr userDrawn="1"/>
        </p:nvGrpSpPr>
        <p:grpSpPr>
          <a:xfrm>
            <a:off x="5795432" y="3580345"/>
            <a:ext cx="6393392" cy="2590311"/>
            <a:chOff x="4346574" y="2685258"/>
            <a:chExt cx="4795044" cy="1942733"/>
          </a:xfrm>
        </p:grpSpPr>
        <p:sp>
          <p:nvSpPr>
            <p:cNvPr id="15" name="Rectangle 14">
              <a:extLst>
                <a:ext uri="{FF2B5EF4-FFF2-40B4-BE49-F238E27FC236}">
                  <a16:creationId xmlns:a16="http://schemas.microsoft.com/office/drawing/2014/main" id="{0173D99A-CCC0-4D7F-A37A-81F3EE9E504A}"/>
                </a:ext>
              </a:extLst>
            </p:cNvPr>
            <p:cNvSpPr/>
            <p:nvPr userDrawn="1"/>
          </p:nvSpPr>
          <p:spPr>
            <a:xfrm>
              <a:off x="8474868" y="4144964"/>
              <a:ext cx="451171" cy="12995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E8F6ADB3-0831-EC6B-A672-91774FC2FA06}"/>
                </a:ext>
              </a:extLst>
            </p:cNvPr>
            <p:cNvSpPr/>
            <p:nvPr userDrawn="1"/>
          </p:nvSpPr>
          <p:spPr>
            <a:xfrm>
              <a:off x="8339350" y="3523458"/>
              <a:ext cx="192670" cy="1299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D82FEABD-A1C0-A879-2F67-0C63403615C6}"/>
                </a:ext>
              </a:extLst>
            </p:cNvPr>
            <p:cNvSpPr/>
            <p:nvPr userDrawn="1"/>
          </p:nvSpPr>
          <p:spPr>
            <a:xfrm>
              <a:off x="7155867" y="3523458"/>
              <a:ext cx="378407" cy="12995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F4799A3E-AEDC-40FB-8CD3-AA9205ECFC92}"/>
                </a:ext>
              </a:extLst>
            </p:cNvPr>
            <p:cNvSpPr/>
            <p:nvPr userDrawn="1"/>
          </p:nvSpPr>
          <p:spPr>
            <a:xfrm>
              <a:off x="8239124" y="2685258"/>
              <a:ext cx="902494" cy="15319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D3A13DE2-B1DA-6431-9B13-626BDBFBCA48}"/>
                </a:ext>
              </a:extLst>
            </p:cNvPr>
            <p:cNvSpPr/>
            <p:nvPr userDrawn="1"/>
          </p:nvSpPr>
          <p:spPr>
            <a:xfrm>
              <a:off x="8690446" y="3121026"/>
              <a:ext cx="451171" cy="18775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D51EF4BD-6257-BFC0-A1D0-2874CE913E98}"/>
                </a:ext>
              </a:extLst>
            </p:cNvPr>
            <p:cNvSpPr/>
            <p:nvPr userDrawn="1"/>
          </p:nvSpPr>
          <p:spPr>
            <a:xfrm>
              <a:off x="8474868" y="4144964"/>
              <a:ext cx="451171" cy="1415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67D3D357-3E52-93AF-BF11-93C586B31256}"/>
                </a:ext>
              </a:extLst>
            </p:cNvPr>
            <p:cNvSpPr/>
            <p:nvPr userDrawn="1"/>
          </p:nvSpPr>
          <p:spPr>
            <a:xfrm>
              <a:off x="8013538" y="4440238"/>
              <a:ext cx="875668" cy="187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FFA1DCBC-45BF-B226-B59B-3DEE6F4E137E}"/>
                </a:ext>
              </a:extLst>
            </p:cNvPr>
            <p:cNvSpPr/>
            <p:nvPr userDrawn="1"/>
          </p:nvSpPr>
          <p:spPr>
            <a:xfrm>
              <a:off x="5479256" y="3036171"/>
              <a:ext cx="2705100" cy="22852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A7DB9170-A510-D192-3290-22FD33378197}"/>
                </a:ext>
              </a:extLst>
            </p:cNvPr>
            <p:cNvSpPr/>
            <p:nvPr userDrawn="1"/>
          </p:nvSpPr>
          <p:spPr>
            <a:xfrm>
              <a:off x="4346574" y="3346966"/>
              <a:ext cx="2462309" cy="25983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1189906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ngle Column Bullet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E4BBA8-88E9-8557-BFA1-01CAD1531AAC}"/>
              </a:ext>
            </a:extLst>
          </p:cNvPr>
          <p:cNvSpPr>
            <a:spLocks noGrp="1"/>
          </p:cNvSpPr>
          <p:nvPr>
            <p:ph sz="quarter" idx="10"/>
          </p:nvPr>
        </p:nvSpPr>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4">
            <a:extLst>
              <a:ext uri="{FF2B5EF4-FFF2-40B4-BE49-F238E27FC236}">
                <a16:creationId xmlns:a16="http://schemas.microsoft.com/office/drawing/2014/main" id="{38FE46BC-3AF6-5BC0-F280-0A209DFC72D0}"/>
              </a:ext>
            </a:extLst>
          </p:cNvPr>
          <p:cNvSpPr>
            <a:spLocks noGrp="1"/>
          </p:cNvSpPr>
          <p:nvPr>
            <p:ph type="title"/>
          </p:nvPr>
        </p:nvSpPr>
        <p:spPr/>
        <p:txBody>
          <a:bodyPr anchor="t"/>
          <a:lstStyle/>
          <a:p>
            <a:r>
              <a:rPr lang="en-US"/>
              <a:t>Click to edit Master title style</a:t>
            </a:r>
          </a:p>
        </p:txBody>
      </p:sp>
    </p:spTree>
    <p:extLst>
      <p:ext uri="{BB962C8B-B14F-4D97-AF65-F5344CB8AC3E}">
        <p14:creationId xmlns:p14="http://schemas.microsoft.com/office/powerpoint/2010/main" val="18052663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FE46BC-3AF6-5BC0-F280-0A209DFC72D0}"/>
              </a:ext>
            </a:extLst>
          </p:cNvPr>
          <p:cNvSpPr>
            <a:spLocks noGrp="1"/>
          </p:cNvSpPr>
          <p:nvPr>
            <p:ph type="title"/>
          </p:nvPr>
        </p:nvSpPr>
        <p:spPr/>
        <p:txBody>
          <a:bodyPr anchor="t" anchorCtr="0"/>
          <a:lstStyle/>
          <a:p>
            <a:r>
              <a:rPr lang="en-US"/>
              <a:t>Click to edit Master title style</a:t>
            </a:r>
          </a:p>
        </p:txBody>
      </p:sp>
      <p:sp>
        <p:nvSpPr>
          <p:cNvPr id="7" name="Table Placeholder 6">
            <a:extLst>
              <a:ext uri="{FF2B5EF4-FFF2-40B4-BE49-F238E27FC236}">
                <a16:creationId xmlns:a16="http://schemas.microsoft.com/office/drawing/2014/main" id="{785C75D7-E150-BE5C-68E1-CC2A3A2ECFA5}"/>
              </a:ext>
            </a:extLst>
          </p:cNvPr>
          <p:cNvSpPr>
            <a:spLocks noGrp="1"/>
          </p:cNvSpPr>
          <p:nvPr>
            <p:ph type="tbl" sz="quarter" idx="10"/>
          </p:nvPr>
        </p:nvSpPr>
        <p:spPr/>
        <p:txBody>
          <a:bodyPr/>
          <a:lstStyle>
            <a:lvl1pPr marL="0" indent="0">
              <a:buNone/>
              <a:defRPr/>
            </a:lvl1pPr>
          </a:lstStyle>
          <a:p>
            <a:r>
              <a:rPr lang="en-US"/>
              <a:t>Click icon to add table</a:t>
            </a:r>
          </a:p>
        </p:txBody>
      </p:sp>
    </p:spTree>
    <p:extLst>
      <p:ext uri="{BB962C8B-B14F-4D97-AF65-F5344CB8AC3E}">
        <p14:creationId xmlns:p14="http://schemas.microsoft.com/office/powerpoint/2010/main" val="247387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ouble Column Bullets-Option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5719D5-8407-9CF8-0446-36BA9629E1BE}"/>
              </a:ext>
            </a:extLst>
          </p:cNvPr>
          <p:cNvSpPr>
            <a:spLocks noGrp="1"/>
          </p:cNvSpPr>
          <p:nvPr>
            <p:ph type="title"/>
          </p:nvPr>
        </p:nvSpPr>
        <p:spPr/>
        <p:txBody>
          <a:bodyPr anchor="t" anchorCtr="0"/>
          <a:lstStyle/>
          <a:p>
            <a:r>
              <a:rPr lang="en-US"/>
              <a:t>Click to edit Master title style</a:t>
            </a:r>
          </a:p>
        </p:txBody>
      </p:sp>
      <p:sp>
        <p:nvSpPr>
          <p:cNvPr id="5" name="Content Placeholder 4">
            <a:extLst>
              <a:ext uri="{FF2B5EF4-FFF2-40B4-BE49-F238E27FC236}">
                <a16:creationId xmlns:a16="http://schemas.microsoft.com/office/drawing/2014/main" id="{FF124995-F305-891A-9BB0-D86723DB5982}"/>
              </a:ext>
            </a:extLst>
          </p:cNvPr>
          <p:cNvSpPr>
            <a:spLocks noGrp="1"/>
          </p:cNvSpPr>
          <p:nvPr>
            <p:ph sz="quarter" idx="15"/>
          </p:nvPr>
        </p:nvSpPr>
        <p:spPr>
          <a:xfrm>
            <a:off x="457200" y="1346200"/>
            <a:ext cx="5486400" cy="4826000"/>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6">
            <a:extLst>
              <a:ext uri="{FF2B5EF4-FFF2-40B4-BE49-F238E27FC236}">
                <a16:creationId xmlns:a16="http://schemas.microsoft.com/office/drawing/2014/main" id="{E2250B60-FB24-9101-D4BA-F984D42EB6F8}"/>
              </a:ext>
            </a:extLst>
          </p:cNvPr>
          <p:cNvSpPr>
            <a:spLocks noGrp="1"/>
          </p:cNvSpPr>
          <p:nvPr>
            <p:ph sz="quarter" idx="16"/>
          </p:nvPr>
        </p:nvSpPr>
        <p:spPr>
          <a:xfrm>
            <a:off x="6248400" y="1346200"/>
            <a:ext cx="5486400" cy="4826000"/>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72188917"/>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ouble Column Bullets-Option B">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55A036F-3F5B-3A45-A59A-EA3691CAB9A4}"/>
              </a:ext>
            </a:extLst>
          </p:cNvPr>
          <p:cNvSpPr>
            <a:spLocks noGrp="1"/>
          </p:cNvSpPr>
          <p:nvPr>
            <p:ph idx="1"/>
          </p:nvPr>
        </p:nvSpPr>
        <p:spPr>
          <a:xfrm>
            <a:off x="457200" y="1346200"/>
            <a:ext cx="5486400" cy="451405"/>
          </a:xfrm>
          <a:prstGeom prst="rect">
            <a:avLst/>
          </a:prstGeom>
          <a:solidFill>
            <a:schemeClr val="accent1"/>
          </a:solidFill>
          <a:ln>
            <a:noFill/>
          </a:ln>
        </p:spPr>
        <p:txBody>
          <a:bodyPr tIns="45720" bIns="45720" anchor="ctr">
            <a:noAutofit/>
          </a:bodyPr>
          <a:lstStyle>
            <a:lvl1pPr marL="0" indent="0" algn="ctr">
              <a:spcBef>
                <a:spcPts val="800"/>
              </a:spcBef>
              <a:spcAft>
                <a:spcPts val="0"/>
              </a:spcAft>
              <a:buClr>
                <a:schemeClr val="accent1"/>
              </a:buClr>
              <a:buSzPct val="100000"/>
              <a:buFont typeface="Arial" panose="020B0604020202020204" pitchFamily="34" charset="0"/>
              <a:buNone/>
              <a:defRPr sz="2133" b="0" i="0" cap="all" spc="0" baseline="0">
                <a:solidFill>
                  <a:schemeClr val="bg2"/>
                </a:solidFill>
                <a:latin typeface="Gill Sans MT" panose="020B0502020104020203" pitchFamily="34" charset="77"/>
              </a:defRPr>
            </a:lvl1pPr>
            <a:lvl2pPr marL="459306" indent="-232828">
              <a:spcBef>
                <a:spcPts val="800"/>
              </a:spcBef>
              <a:spcAft>
                <a:spcPts val="0"/>
              </a:spcAft>
              <a:buClr>
                <a:schemeClr val="accent1"/>
              </a:buClr>
              <a:buSzPct val="100000"/>
              <a:buFont typeface="Gill Sans MT" panose="020B0502020104020203" pitchFamily="34" charset="0"/>
              <a:buChar char="–"/>
              <a:defRPr sz="1867" b="0" i="0">
                <a:solidFill>
                  <a:schemeClr val="accent6"/>
                </a:solidFill>
                <a:latin typeface="Gill Sans MT" panose="020B0502020104020203" pitchFamily="34" charset="77"/>
              </a:defRPr>
            </a:lvl2pPr>
            <a:lvl3pPr marL="685783" indent="-226478">
              <a:spcBef>
                <a:spcPts val="800"/>
              </a:spcBef>
              <a:spcAft>
                <a:spcPts val="0"/>
              </a:spcAft>
              <a:buClr>
                <a:schemeClr val="accent1"/>
              </a:buClr>
              <a:buSzPct val="100000"/>
              <a:buFont typeface="Arial" panose="020B0604020202020204" pitchFamily="34" charset="0"/>
              <a:buChar char="•"/>
              <a:defRPr sz="1600" b="0" i="0">
                <a:solidFill>
                  <a:schemeClr val="accent6"/>
                </a:solidFill>
                <a:latin typeface="Gill Sans MT" panose="020B0502020104020203" pitchFamily="34" charset="77"/>
              </a:defRPr>
            </a:lvl3pPr>
            <a:lvl4pPr marL="916494" marR="0" indent="-230712" algn="l" defTabSz="1219170" rtl="0" eaLnBrk="1" fontAlgn="auto" latinLnBrk="0" hangingPunct="1">
              <a:lnSpc>
                <a:spcPct val="100000"/>
              </a:lnSpc>
              <a:spcBef>
                <a:spcPts val="800"/>
              </a:spcBef>
              <a:spcAft>
                <a:spcPts val="0"/>
              </a:spcAft>
              <a:buClr>
                <a:schemeClr val="accent1"/>
              </a:buClr>
              <a:buSzTx/>
              <a:buFont typeface="Gill Sans MT" panose="020B0502020104020203" pitchFamily="34" charset="0"/>
              <a:buChar char="–"/>
              <a:tabLst/>
              <a:defRPr sz="1467" b="0" i="0">
                <a:solidFill>
                  <a:schemeClr val="accent6"/>
                </a:solidFill>
                <a:latin typeface="Gill Sans MT" panose="020B0502020104020203" pitchFamily="34" charset="77"/>
              </a:defRPr>
            </a:lvl4pPr>
            <a:lvl5pPr marL="1149322" indent="-232828">
              <a:spcBef>
                <a:spcPts val="800"/>
              </a:spcBef>
              <a:spcAft>
                <a:spcPts val="0"/>
              </a:spcAft>
              <a:buClr>
                <a:schemeClr val="accent1"/>
              </a:buClr>
              <a:buFont typeface="Arial" panose="020B0604020202020204" pitchFamily="34" charset="0"/>
              <a:buChar char="•"/>
              <a:tabLst/>
              <a:defRPr sz="1333">
                <a:solidFill>
                  <a:schemeClr val="accent6"/>
                </a:solidFill>
                <a:latin typeface="+mn-lt"/>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1535C50E-4B3A-0240-8785-8BDE97A5CC41}"/>
              </a:ext>
            </a:extLst>
          </p:cNvPr>
          <p:cNvSpPr>
            <a:spLocks noGrp="1"/>
          </p:cNvSpPr>
          <p:nvPr>
            <p:ph idx="14"/>
          </p:nvPr>
        </p:nvSpPr>
        <p:spPr>
          <a:xfrm>
            <a:off x="6243347" y="1346200"/>
            <a:ext cx="5491452" cy="451405"/>
          </a:xfrm>
          <a:prstGeom prst="rect">
            <a:avLst/>
          </a:prstGeom>
          <a:solidFill>
            <a:schemeClr val="accent1"/>
          </a:solidFill>
          <a:ln>
            <a:noFill/>
          </a:ln>
        </p:spPr>
        <p:txBody>
          <a:bodyPr tIns="45720" bIns="45720" anchor="ctr">
            <a:noAutofit/>
          </a:bodyPr>
          <a:lstStyle>
            <a:lvl1pPr marL="0" indent="0" algn="ctr">
              <a:spcBef>
                <a:spcPts val="800"/>
              </a:spcBef>
              <a:spcAft>
                <a:spcPts val="0"/>
              </a:spcAft>
              <a:buClr>
                <a:schemeClr val="accent1"/>
              </a:buClr>
              <a:buSzPct val="80000"/>
              <a:buFont typeface="Arial" panose="020B0604020202020204" pitchFamily="34" charset="0"/>
              <a:buNone/>
              <a:defRPr lang="en-US" sz="2133" b="0" i="0" kern="1200" cap="all" spc="0" baseline="0" dirty="0">
                <a:solidFill>
                  <a:schemeClr val="bg2"/>
                </a:solidFill>
                <a:latin typeface="Gill Sans MT" panose="020B0502020104020203" pitchFamily="34" charset="77"/>
                <a:ea typeface="+mn-ea"/>
                <a:cs typeface="Arial" pitchFamily="34" charset="0"/>
              </a:defRPr>
            </a:lvl1pPr>
            <a:lvl2pPr marL="459306" indent="-232828">
              <a:spcBef>
                <a:spcPts val="800"/>
              </a:spcBef>
              <a:spcAft>
                <a:spcPts val="0"/>
              </a:spcAft>
              <a:buClr>
                <a:schemeClr val="accent1"/>
              </a:buClr>
              <a:buSzPct val="80000"/>
              <a:buFont typeface="Arial" panose="020B0604020202020204" pitchFamily="34" charset="0"/>
              <a:buChar char="•"/>
              <a:defRPr lang="en-US" sz="1867" b="0" i="0" kern="1200" dirty="0" smtClean="0">
                <a:solidFill>
                  <a:schemeClr val="accent6"/>
                </a:solidFill>
                <a:latin typeface="Gill Sans MT" panose="020B0502020104020203" pitchFamily="34" charset="77"/>
                <a:ea typeface="+mn-ea"/>
                <a:cs typeface="Arial" pitchFamily="34" charset="0"/>
              </a:defRPr>
            </a:lvl2pPr>
            <a:lvl3pPr marL="685783" indent="-226478">
              <a:spcBef>
                <a:spcPts val="800"/>
              </a:spcBef>
              <a:spcAft>
                <a:spcPts val="0"/>
              </a:spcAft>
              <a:buClr>
                <a:schemeClr val="accent1"/>
              </a:buClr>
              <a:buFont typeface="Arial" panose="020B0604020202020204" pitchFamily="34" charset="0"/>
              <a:buChar char="•"/>
              <a:defRPr lang="en-US" sz="1600" b="0" i="0" kern="1200" dirty="0" smtClean="0">
                <a:solidFill>
                  <a:schemeClr val="accent6"/>
                </a:solidFill>
                <a:latin typeface="Gill Sans MT" panose="020B0502020104020203" pitchFamily="34" charset="77"/>
                <a:ea typeface="+mn-ea"/>
                <a:cs typeface="Arial" pitchFamily="34" charset="0"/>
              </a:defRPr>
            </a:lvl3pPr>
            <a:lvl4pPr marL="916494" marR="0" indent="-230712" algn="l" defTabSz="1219170" rtl="0" eaLnBrk="1" fontAlgn="auto" latinLnBrk="0" hangingPunct="1">
              <a:lnSpc>
                <a:spcPct val="100000"/>
              </a:lnSpc>
              <a:spcBef>
                <a:spcPts val="800"/>
              </a:spcBef>
              <a:spcAft>
                <a:spcPts val="0"/>
              </a:spcAft>
              <a:buClr>
                <a:schemeClr val="accent1"/>
              </a:buClr>
              <a:buSzTx/>
              <a:buFont typeface="Arial" panose="020B0604020202020204" pitchFamily="34" charset="0"/>
              <a:buChar char="•"/>
              <a:tabLst/>
              <a:defRPr lang="en-US" sz="1467" b="0" i="0" kern="1200" dirty="0" smtClean="0">
                <a:solidFill>
                  <a:schemeClr val="accent6"/>
                </a:solidFill>
                <a:latin typeface="Gill Sans MT" panose="020B0502020104020203" pitchFamily="34" charset="77"/>
                <a:ea typeface="+mn-ea"/>
                <a:cs typeface="Arial" pitchFamily="34" charset="0"/>
              </a:defRPr>
            </a:lvl4pPr>
            <a:lvl5pPr marL="1149322" indent="-232828">
              <a:spcBef>
                <a:spcPts val="800"/>
              </a:spcBef>
              <a:spcAft>
                <a:spcPts val="0"/>
              </a:spcAft>
              <a:buClr>
                <a:schemeClr val="accent1"/>
              </a:buClr>
              <a:buFont typeface="Arial" panose="020B0604020202020204" pitchFamily="34" charset="0"/>
              <a:buChar char="•"/>
              <a:tabLst/>
              <a:defRPr lang="en-US" sz="1333" kern="1200" dirty="0">
                <a:solidFill>
                  <a:schemeClr val="accent6"/>
                </a:solidFill>
                <a:latin typeface="+mn-lt"/>
                <a:ea typeface="+mn-ea"/>
                <a:cs typeface="Arial" pitchFamily="34" charset="0"/>
              </a:defRPr>
            </a:lvl5pPr>
          </a:lstStyle>
          <a:p>
            <a:pPr marL="0" lvl="0" indent="0" algn="ctr" defTabSz="1219170" rtl="0" eaLnBrk="1" latinLnBrk="0" hangingPunct="1">
              <a:spcBef>
                <a:spcPts val="800"/>
              </a:spcBef>
              <a:spcAft>
                <a:spcPts val="0"/>
              </a:spcAft>
              <a:buClr>
                <a:schemeClr val="accent1"/>
              </a:buClr>
              <a:buSzPct val="100000"/>
              <a:buFont typeface="Arial" panose="020B0604020202020204" pitchFamily="34" charset="0"/>
              <a:buNone/>
            </a:pPr>
            <a:r>
              <a:rPr lang="en-US"/>
              <a:t>Click to edit Master text styles</a:t>
            </a:r>
          </a:p>
        </p:txBody>
      </p:sp>
      <p:sp>
        <p:nvSpPr>
          <p:cNvPr id="4" name="Title 3">
            <a:extLst>
              <a:ext uri="{FF2B5EF4-FFF2-40B4-BE49-F238E27FC236}">
                <a16:creationId xmlns:a16="http://schemas.microsoft.com/office/drawing/2014/main" id="{AF070146-97DC-7B02-6DEF-2313E52B0045}"/>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271CCF4C-3DD3-A03A-8346-52C727BB70BA}"/>
              </a:ext>
            </a:extLst>
          </p:cNvPr>
          <p:cNvSpPr>
            <a:spLocks noGrp="1"/>
          </p:cNvSpPr>
          <p:nvPr>
            <p:ph sz="quarter" idx="17"/>
          </p:nvPr>
        </p:nvSpPr>
        <p:spPr>
          <a:xfrm>
            <a:off x="457200" y="1888451"/>
            <a:ext cx="5486400" cy="4283751"/>
          </a:xfrm>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a:extLst>
              <a:ext uri="{FF2B5EF4-FFF2-40B4-BE49-F238E27FC236}">
                <a16:creationId xmlns:a16="http://schemas.microsoft.com/office/drawing/2014/main" id="{5DFF8907-7E5A-8309-A4F1-EE889902B2BB}"/>
              </a:ext>
            </a:extLst>
          </p:cNvPr>
          <p:cNvSpPr>
            <a:spLocks noGrp="1"/>
          </p:cNvSpPr>
          <p:nvPr>
            <p:ph sz="quarter" idx="18"/>
          </p:nvPr>
        </p:nvSpPr>
        <p:spPr>
          <a:xfrm>
            <a:off x="6243347" y="1888451"/>
            <a:ext cx="5486400" cy="4283751"/>
          </a:xfrm>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35969747"/>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ouble Column Bullets-Option C">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55A036F-3F5B-3A45-A59A-EA3691CAB9A4}"/>
              </a:ext>
            </a:extLst>
          </p:cNvPr>
          <p:cNvSpPr>
            <a:spLocks noGrp="1"/>
          </p:cNvSpPr>
          <p:nvPr>
            <p:ph idx="1"/>
          </p:nvPr>
        </p:nvSpPr>
        <p:spPr>
          <a:xfrm>
            <a:off x="457201" y="1346200"/>
            <a:ext cx="5486400" cy="451405"/>
          </a:xfrm>
          <a:prstGeom prst="rect">
            <a:avLst/>
          </a:prstGeom>
          <a:solidFill>
            <a:schemeClr val="accent2"/>
          </a:solidFill>
          <a:ln>
            <a:noFill/>
          </a:ln>
        </p:spPr>
        <p:txBody>
          <a:bodyPr tIns="45720" anchor="ctr">
            <a:noAutofit/>
          </a:bodyPr>
          <a:lstStyle>
            <a:lvl1pPr marL="0" indent="0" algn="ctr">
              <a:spcBef>
                <a:spcPts val="800"/>
              </a:spcBef>
              <a:spcAft>
                <a:spcPts val="0"/>
              </a:spcAft>
              <a:buClr>
                <a:schemeClr val="accent1"/>
              </a:buClr>
              <a:buSzPct val="100000"/>
              <a:buFont typeface="Arial" panose="020B0604020202020204" pitchFamily="34" charset="0"/>
              <a:buNone/>
              <a:defRPr sz="2133" b="0" i="0" cap="all" spc="0" baseline="0">
                <a:solidFill>
                  <a:schemeClr val="bg2"/>
                </a:solidFill>
                <a:latin typeface="Gill Sans MT" panose="020B0502020104020203" pitchFamily="34" charset="77"/>
              </a:defRPr>
            </a:lvl1pPr>
            <a:lvl2pPr marL="459306" indent="-232828">
              <a:spcBef>
                <a:spcPts val="800"/>
              </a:spcBef>
              <a:spcAft>
                <a:spcPts val="0"/>
              </a:spcAft>
              <a:buClr>
                <a:schemeClr val="accent1"/>
              </a:buClr>
              <a:buSzPct val="100000"/>
              <a:buFont typeface="Gill Sans MT" panose="020B0502020104020203" pitchFamily="34" charset="0"/>
              <a:buChar char="–"/>
              <a:defRPr sz="1867" b="0" i="0">
                <a:solidFill>
                  <a:schemeClr val="accent6"/>
                </a:solidFill>
                <a:latin typeface="Gill Sans MT" panose="020B0502020104020203" pitchFamily="34" charset="77"/>
              </a:defRPr>
            </a:lvl2pPr>
            <a:lvl3pPr marL="685783" indent="-226478">
              <a:spcBef>
                <a:spcPts val="800"/>
              </a:spcBef>
              <a:spcAft>
                <a:spcPts val="0"/>
              </a:spcAft>
              <a:buClr>
                <a:schemeClr val="accent1"/>
              </a:buClr>
              <a:buSzPct val="100000"/>
              <a:buFont typeface="Arial" panose="020B0604020202020204" pitchFamily="34" charset="0"/>
              <a:buChar char="•"/>
              <a:defRPr sz="1600" b="0" i="0">
                <a:solidFill>
                  <a:schemeClr val="accent6"/>
                </a:solidFill>
                <a:latin typeface="Gill Sans MT" panose="020B0502020104020203" pitchFamily="34" charset="77"/>
              </a:defRPr>
            </a:lvl3pPr>
            <a:lvl4pPr marL="916494" marR="0" indent="-230712" algn="l" defTabSz="1219170" rtl="0" eaLnBrk="1" fontAlgn="auto" latinLnBrk="0" hangingPunct="1">
              <a:lnSpc>
                <a:spcPct val="100000"/>
              </a:lnSpc>
              <a:spcBef>
                <a:spcPts val="800"/>
              </a:spcBef>
              <a:spcAft>
                <a:spcPts val="0"/>
              </a:spcAft>
              <a:buClr>
                <a:schemeClr val="accent1"/>
              </a:buClr>
              <a:buSzTx/>
              <a:buFont typeface="Gill Sans MT" panose="020B0502020104020203" pitchFamily="34" charset="0"/>
              <a:buChar char="–"/>
              <a:tabLst/>
              <a:defRPr sz="1467" b="0" i="0">
                <a:solidFill>
                  <a:schemeClr val="accent6"/>
                </a:solidFill>
                <a:latin typeface="Gill Sans MT" panose="020B0502020104020203" pitchFamily="34" charset="77"/>
              </a:defRPr>
            </a:lvl4pPr>
            <a:lvl5pPr marL="1149322" indent="-232828">
              <a:spcBef>
                <a:spcPts val="800"/>
              </a:spcBef>
              <a:spcAft>
                <a:spcPts val="0"/>
              </a:spcAft>
              <a:buClr>
                <a:schemeClr val="accent1"/>
              </a:buClr>
              <a:buFont typeface="Arial" panose="020B0604020202020204" pitchFamily="34" charset="0"/>
              <a:buChar char="•"/>
              <a:tabLst/>
              <a:defRPr sz="1333">
                <a:solidFill>
                  <a:schemeClr val="accent6"/>
                </a:solidFill>
                <a:latin typeface="+mn-lt"/>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1535C50E-4B3A-0240-8785-8BDE97A5CC41}"/>
              </a:ext>
            </a:extLst>
          </p:cNvPr>
          <p:cNvSpPr>
            <a:spLocks noGrp="1"/>
          </p:cNvSpPr>
          <p:nvPr>
            <p:ph idx="14"/>
          </p:nvPr>
        </p:nvSpPr>
        <p:spPr>
          <a:xfrm>
            <a:off x="6243347" y="1346200"/>
            <a:ext cx="5491452" cy="451405"/>
          </a:xfrm>
          <a:prstGeom prst="rect">
            <a:avLst/>
          </a:prstGeom>
          <a:solidFill>
            <a:schemeClr val="accent2"/>
          </a:solidFill>
          <a:ln>
            <a:noFill/>
          </a:ln>
        </p:spPr>
        <p:txBody>
          <a:bodyPr tIns="45720" anchor="ctr">
            <a:noAutofit/>
          </a:bodyPr>
          <a:lstStyle>
            <a:lvl1pPr marL="0" indent="0" algn="ctr">
              <a:spcBef>
                <a:spcPts val="800"/>
              </a:spcBef>
              <a:spcAft>
                <a:spcPts val="0"/>
              </a:spcAft>
              <a:buClr>
                <a:schemeClr val="accent1"/>
              </a:buClr>
              <a:buSzPct val="80000"/>
              <a:buFont typeface="Arial" panose="020B0604020202020204" pitchFamily="34" charset="0"/>
              <a:buNone/>
              <a:defRPr lang="en-US" sz="2133" b="0" i="0" kern="1200" cap="all" spc="0" baseline="0" dirty="0">
                <a:solidFill>
                  <a:schemeClr val="bg2"/>
                </a:solidFill>
                <a:latin typeface="Gill Sans MT" panose="020B0502020104020203" pitchFamily="34" charset="77"/>
                <a:ea typeface="+mn-ea"/>
                <a:cs typeface="Arial" pitchFamily="34" charset="0"/>
              </a:defRPr>
            </a:lvl1pPr>
            <a:lvl2pPr marL="459306" indent="-232828">
              <a:spcBef>
                <a:spcPts val="800"/>
              </a:spcBef>
              <a:spcAft>
                <a:spcPts val="0"/>
              </a:spcAft>
              <a:buClr>
                <a:schemeClr val="accent1"/>
              </a:buClr>
              <a:buSzPct val="80000"/>
              <a:buFont typeface="Arial" panose="020B0604020202020204" pitchFamily="34" charset="0"/>
              <a:buChar char="•"/>
              <a:defRPr lang="en-US" sz="1867" b="0" i="0" kern="1200" dirty="0" smtClean="0">
                <a:solidFill>
                  <a:schemeClr val="accent6"/>
                </a:solidFill>
                <a:latin typeface="Gill Sans MT" panose="020B0502020104020203" pitchFamily="34" charset="77"/>
                <a:ea typeface="+mn-ea"/>
                <a:cs typeface="Arial" pitchFamily="34" charset="0"/>
              </a:defRPr>
            </a:lvl2pPr>
            <a:lvl3pPr marL="685783" indent="-226478">
              <a:spcBef>
                <a:spcPts val="800"/>
              </a:spcBef>
              <a:spcAft>
                <a:spcPts val="0"/>
              </a:spcAft>
              <a:buClr>
                <a:schemeClr val="accent1"/>
              </a:buClr>
              <a:buFont typeface="Arial" panose="020B0604020202020204" pitchFamily="34" charset="0"/>
              <a:buChar char="•"/>
              <a:defRPr lang="en-US" sz="1600" b="0" i="0" kern="1200" dirty="0" smtClean="0">
                <a:solidFill>
                  <a:schemeClr val="accent6"/>
                </a:solidFill>
                <a:latin typeface="Gill Sans MT" panose="020B0502020104020203" pitchFamily="34" charset="77"/>
                <a:ea typeface="+mn-ea"/>
                <a:cs typeface="Arial" pitchFamily="34" charset="0"/>
              </a:defRPr>
            </a:lvl3pPr>
            <a:lvl4pPr marL="916494" marR="0" indent="-230712" algn="l" defTabSz="1219170" rtl="0" eaLnBrk="1" fontAlgn="auto" latinLnBrk="0" hangingPunct="1">
              <a:lnSpc>
                <a:spcPct val="100000"/>
              </a:lnSpc>
              <a:spcBef>
                <a:spcPts val="800"/>
              </a:spcBef>
              <a:spcAft>
                <a:spcPts val="0"/>
              </a:spcAft>
              <a:buClr>
                <a:schemeClr val="accent1"/>
              </a:buClr>
              <a:buSzTx/>
              <a:buFont typeface="Arial" panose="020B0604020202020204" pitchFamily="34" charset="0"/>
              <a:buChar char="•"/>
              <a:tabLst/>
              <a:defRPr lang="en-US" sz="1467" b="0" i="0" kern="1200" dirty="0" smtClean="0">
                <a:solidFill>
                  <a:schemeClr val="accent6"/>
                </a:solidFill>
                <a:latin typeface="Gill Sans MT" panose="020B0502020104020203" pitchFamily="34" charset="77"/>
                <a:ea typeface="+mn-ea"/>
                <a:cs typeface="Arial" pitchFamily="34" charset="0"/>
              </a:defRPr>
            </a:lvl4pPr>
            <a:lvl5pPr marL="1149322" indent="-232828">
              <a:spcBef>
                <a:spcPts val="800"/>
              </a:spcBef>
              <a:spcAft>
                <a:spcPts val="0"/>
              </a:spcAft>
              <a:buClr>
                <a:schemeClr val="accent1"/>
              </a:buClr>
              <a:buFont typeface="Arial" panose="020B0604020202020204" pitchFamily="34" charset="0"/>
              <a:buChar char="•"/>
              <a:tabLst/>
              <a:defRPr lang="en-US" sz="1333" kern="1200" dirty="0">
                <a:solidFill>
                  <a:schemeClr val="accent6"/>
                </a:solidFill>
                <a:latin typeface="+mn-lt"/>
                <a:ea typeface="+mn-ea"/>
                <a:cs typeface="Arial" pitchFamily="34" charset="0"/>
              </a:defRPr>
            </a:lvl5pPr>
          </a:lstStyle>
          <a:p>
            <a:pPr marL="0" lvl="0" indent="0" algn="ctr" defTabSz="1219170" rtl="0" eaLnBrk="1" latinLnBrk="0" hangingPunct="1">
              <a:spcBef>
                <a:spcPts val="800"/>
              </a:spcBef>
              <a:spcAft>
                <a:spcPts val="0"/>
              </a:spcAft>
              <a:buClr>
                <a:schemeClr val="accent1"/>
              </a:buClr>
              <a:buSzPct val="100000"/>
              <a:buFont typeface="Arial" panose="020B0604020202020204" pitchFamily="34" charset="0"/>
              <a:buNone/>
            </a:pPr>
            <a:r>
              <a:rPr lang="en-US"/>
              <a:t>Click to edit Master text styles</a:t>
            </a:r>
          </a:p>
        </p:txBody>
      </p:sp>
      <p:sp>
        <p:nvSpPr>
          <p:cNvPr id="4" name="Title 3">
            <a:extLst>
              <a:ext uri="{FF2B5EF4-FFF2-40B4-BE49-F238E27FC236}">
                <a16:creationId xmlns:a16="http://schemas.microsoft.com/office/drawing/2014/main" id="{AF070146-97DC-7B02-6DEF-2313E52B0045}"/>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271CCF4C-3DD3-A03A-8346-52C727BB70BA}"/>
              </a:ext>
            </a:extLst>
          </p:cNvPr>
          <p:cNvSpPr>
            <a:spLocks noGrp="1"/>
          </p:cNvSpPr>
          <p:nvPr>
            <p:ph sz="quarter" idx="17"/>
          </p:nvPr>
        </p:nvSpPr>
        <p:spPr>
          <a:xfrm>
            <a:off x="457201" y="1888451"/>
            <a:ext cx="5486400" cy="4283749"/>
          </a:xfrm>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a:extLst>
              <a:ext uri="{FF2B5EF4-FFF2-40B4-BE49-F238E27FC236}">
                <a16:creationId xmlns:a16="http://schemas.microsoft.com/office/drawing/2014/main" id="{5DFF8907-7E5A-8309-A4F1-EE889902B2BB}"/>
              </a:ext>
            </a:extLst>
          </p:cNvPr>
          <p:cNvSpPr>
            <a:spLocks noGrp="1"/>
          </p:cNvSpPr>
          <p:nvPr>
            <p:ph sz="quarter" idx="18"/>
          </p:nvPr>
        </p:nvSpPr>
        <p:spPr>
          <a:xfrm>
            <a:off x="6243347" y="1888451"/>
            <a:ext cx="5486400" cy="4283749"/>
          </a:xfrm>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62699093"/>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Left - Image Righ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17FCAC71-FFC0-9C4C-A738-80F22B60B875}"/>
              </a:ext>
            </a:extLst>
          </p:cNvPr>
          <p:cNvSpPr>
            <a:spLocks noGrp="1" noChangeAspect="1"/>
          </p:cNvSpPr>
          <p:nvPr>
            <p:ph type="pic" sz="quarter" idx="10" hasCustomPrompt="1"/>
          </p:nvPr>
        </p:nvSpPr>
        <p:spPr>
          <a:xfrm>
            <a:off x="6248405" y="1346200"/>
            <a:ext cx="5943596" cy="4826000"/>
          </a:xfrm>
          <a:prstGeom prst="rect">
            <a:avLst/>
          </a:prstGeom>
        </p:spPr>
        <p:txBody>
          <a:bodyPr rtlCol="0">
            <a:normAutofit/>
          </a:bodyPr>
          <a:lstStyle>
            <a:lvl1pPr marL="0" marR="0" indent="0" algn="l" defTabSz="1219170" rtl="0" eaLnBrk="1" fontAlgn="auto" latinLnBrk="0" hangingPunct="1">
              <a:lnSpc>
                <a:spcPct val="100000"/>
              </a:lnSpc>
              <a:spcBef>
                <a:spcPts val="267"/>
              </a:spcBef>
              <a:spcAft>
                <a:spcPts val="0"/>
              </a:spcAft>
              <a:buClr>
                <a:schemeClr val="tx2"/>
              </a:buClr>
              <a:buSzTx/>
              <a:buFont typeface="Arial"/>
              <a:buNone/>
              <a:tabLst/>
              <a:defRPr sz="2133">
                <a:solidFill>
                  <a:schemeClr val="accent6"/>
                </a:solidFill>
                <a:latin typeface="+mn-lt"/>
              </a:defRPr>
            </a:lvl1pPr>
          </a:lstStyle>
          <a:p>
            <a:pPr marL="0" marR="0" lvl="0" indent="0" algn="l" defTabSz="1219170" rtl="0" eaLnBrk="1" fontAlgn="auto" latinLnBrk="0" hangingPunct="1">
              <a:lnSpc>
                <a:spcPct val="100000"/>
              </a:lnSpc>
              <a:spcBef>
                <a:spcPts val="267"/>
              </a:spcBef>
              <a:spcAft>
                <a:spcPts val="0"/>
              </a:spcAft>
              <a:buClr>
                <a:schemeClr val="tx2"/>
              </a:buClr>
              <a:buSzTx/>
              <a:buFont typeface="Arial"/>
              <a:buNone/>
              <a:tabLst/>
              <a:defRPr/>
            </a:pPr>
            <a:r>
              <a:rPr lang="en-US"/>
              <a:t>Click to icon to add image</a:t>
            </a:r>
          </a:p>
        </p:txBody>
      </p:sp>
      <p:sp>
        <p:nvSpPr>
          <p:cNvPr id="2" name="Title 1">
            <a:extLst>
              <a:ext uri="{FF2B5EF4-FFF2-40B4-BE49-F238E27FC236}">
                <a16:creationId xmlns:a16="http://schemas.microsoft.com/office/drawing/2014/main" id="{4922FA65-3842-82EC-D9ED-37FDDC3960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17EE71A-A3F8-F5AF-8A62-66F757D2E4F6}"/>
              </a:ext>
            </a:extLst>
          </p:cNvPr>
          <p:cNvSpPr>
            <a:spLocks noGrp="1"/>
          </p:cNvSpPr>
          <p:nvPr>
            <p:ph sz="quarter" idx="11"/>
          </p:nvPr>
        </p:nvSpPr>
        <p:spPr>
          <a:xfrm>
            <a:off x="457199" y="1346200"/>
            <a:ext cx="5486400" cy="4826000"/>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53839633"/>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 Left - Content Right">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A964B392-C7A1-6D41-8DBA-E4CE23894FFB}"/>
              </a:ext>
            </a:extLst>
          </p:cNvPr>
          <p:cNvSpPr>
            <a:spLocks noGrp="1" noChangeAspect="1"/>
          </p:cNvSpPr>
          <p:nvPr>
            <p:ph type="pic" sz="quarter" idx="10" hasCustomPrompt="1"/>
          </p:nvPr>
        </p:nvSpPr>
        <p:spPr>
          <a:xfrm>
            <a:off x="1" y="1346200"/>
            <a:ext cx="5943601" cy="4826000"/>
          </a:xfrm>
          <a:prstGeom prst="rect">
            <a:avLst/>
          </a:prstGeom>
        </p:spPr>
        <p:txBody>
          <a:bodyPr rtlCol="0">
            <a:normAutofit/>
          </a:bodyPr>
          <a:lstStyle>
            <a:lvl1pPr marL="0" marR="0" indent="0" algn="l" defTabSz="1219170" rtl="0" eaLnBrk="1" fontAlgn="auto" latinLnBrk="0" hangingPunct="1">
              <a:lnSpc>
                <a:spcPct val="100000"/>
              </a:lnSpc>
              <a:spcBef>
                <a:spcPts val="267"/>
              </a:spcBef>
              <a:spcAft>
                <a:spcPts val="0"/>
              </a:spcAft>
              <a:buClr>
                <a:schemeClr val="tx2"/>
              </a:buClr>
              <a:buSzTx/>
              <a:buFont typeface="Arial"/>
              <a:buNone/>
              <a:tabLst/>
              <a:defRPr sz="2133">
                <a:solidFill>
                  <a:schemeClr val="accent6"/>
                </a:solidFill>
                <a:latin typeface="+mn-lt"/>
              </a:defRPr>
            </a:lvl1pPr>
          </a:lstStyle>
          <a:p>
            <a:pPr marL="0" marR="0" lvl="0" indent="0" algn="l" defTabSz="1219170" rtl="0" eaLnBrk="1" fontAlgn="auto" latinLnBrk="0" hangingPunct="1">
              <a:lnSpc>
                <a:spcPct val="100000"/>
              </a:lnSpc>
              <a:spcBef>
                <a:spcPts val="267"/>
              </a:spcBef>
              <a:spcAft>
                <a:spcPts val="0"/>
              </a:spcAft>
              <a:buClr>
                <a:schemeClr val="tx2"/>
              </a:buClr>
              <a:buSzTx/>
              <a:buFont typeface="Arial"/>
              <a:buNone/>
              <a:tabLst/>
              <a:defRPr/>
            </a:pPr>
            <a:r>
              <a:rPr lang="en-US"/>
              <a:t>Click to icon to add image</a:t>
            </a:r>
          </a:p>
        </p:txBody>
      </p:sp>
      <p:sp>
        <p:nvSpPr>
          <p:cNvPr id="2" name="Title 1">
            <a:extLst>
              <a:ext uri="{FF2B5EF4-FFF2-40B4-BE49-F238E27FC236}">
                <a16:creationId xmlns:a16="http://schemas.microsoft.com/office/drawing/2014/main" id="{83ACCAFC-7B95-F004-7C2A-09E96225573D}"/>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3FF0D7E-D001-EBB6-3E3A-39ED84B1CB72}"/>
              </a:ext>
            </a:extLst>
          </p:cNvPr>
          <p:cNvSpPr>
            <a:spLocks noGrp="1"/>
          </p:cNvSpPr>
          <p:nvPr>
            <p:ph sz="quarter" idx="11"/>
          </p:nvPr>
        </p:nvSpPr>
        <p:spPr>
          <a:xfrm>
            <a:off x="6248400" y="1346200"/>
            <a:ext cx="5486400" cy="4826000"/>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32547986"/>
      </p:ext>
    </p:extLst>
  </p:cSld>
  <p:clrMapOvr>
    <a:masterClrMapping/>
  </p:clrMapOvr>
  <p:extLst>
    <p:ext uri="{DCECCB84-F9BA-43D5-87BE-67443E8EF086}">
      <p15:sldGuideLst xmlns:p15="http://schemas.microsoft.com/office/powerpoint/2012/main">
        <p15:guide id="3" orient="horz" pos="172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w/Im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2F5EDFBF-92D8-810B-EBEE-185C09736231}"/>
              </a:ext>
            </a:extLst>
          </p:cNvPr>
          <p:cNvSpPr>
            <a:spLocks noGrp="1" noChangeAspect="1"/>
          </p:cNvSpPr>
          <p:nvPr>
            <p:ph type="pic" sz="quarter" idx="10" hasCustomPrompt="1"/>
          </p:nvPr>
        </p:nvSpPr>
        <p:spPr>
          <a:xfrm>
            <a:off x="8128000" y="1346200"/>
            <a:ext cx="4064000" cy="4826000"/>
          </a:xfrm>
          <a:prstGeom prst="rect">
            <a:avLst/>
          </a:prstGeom>
          <a:noFill/>
        </p:spPr>
        <p:txBody>
          <a:bodyPr rtlCol="0">
            <a:normAutofit/>
          </a:bodyPr>
          <a:lstStyle>
            <a:lvl1pPr marL="0" marR="0" indent="0" algn="l" defTabSz="1219170" rtl="0" eaLnBrk="1" fontAlgn="auto" latinLnBrk="0" hangingPunct="1">
              <a:lnSpc>
                <a:spcPct val="100000"/>
              </a:lnSpc>
              <a:spcBef>
                <a:spcPts val="267"/>
              </a:spcBef>
              <a:spcAft>
                <a:spcPts val="0"/>
              </a:spcAft>
              <a:buClr>
                <a:schemeClr val="tx2"/>
              </a:buClr>
              <a:buSzTx/>
              <a:buFont typeface="Arial"/>
              <a:buNone/>
              <a:tabLst/>
              <a:defRPr sz="2133">
                <a:solidFill>
                  <a:schemeClr val="accent6"/>
                </a:solidFill>
                <a:latin typeface="+mn-lt"/>
              </a:defRPr>
            </a:lvl1pPr>
          </a:lstStyle>
          <a:p>
            <a:pPr marL="0" marR="0" lvl="0" indent="0" algn="l" defTabSz="1219170" rtl="0" eaLnBrk="1" fontAlgn="auto" latinLnBrk="0" hangingPunct="1">
              <a:lnSpc>
                <a:spcPct val="100000"/>
              </a:lnSpc>
              <a:spcBef>
                <a:spcPts val="267"/>
              </a:spcBef>
              <a:spcAft>
                <a:spcPts val="0"/>
              </a:spcAft>
              <a:buClr>
                <a:schemeClr val="tx2"/>
              </a:buClr>
              <a:buSzTx/>
              <a:buFont typeface="Arial"/>
              <a:buNone/>
              <a:tabLst/>
              <a:defRPr/>
            </a:pPr>
            <a:r>
              <a:rPr lang="en-US"/>
              <a:t>Click to icon to add image</a:t>
            </a:r>
          </a:p>
        </p:txBody>
      </p:sp>
      <p:sp>
        <p:nvSpPr>
          <p:cNvPr id="2" name="Title 1">
            <a:extLst>
              <a:ext uri="{FF2B5EF4-FFF2-40B4-BE49-F238E27FC236}">
                <a16:creationId xmlns:a16="http://schemas.microsoft.com/office/drawing/2014/main" id="{31A5C81D-2244-25FF-887A-62C0C0DAE59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C61FC45-FBC7-5056-677C-60AFA924F654}"/>
              </a:ext>
            </a:extLst>
          </p:cNvPr>
          <p:cNvSpPr>
            <a:spLocks noGrp="1"/>
          </p:cNvSpPr>
          <p:nvPr>
            <p:ph sz="quarter" idx="13"/>
          </p:nvPr>
        </p:nvSpPr>
        <p:spPr>
          <a:xfrm>
            <a:off x="457200" y="1346200"/>
            <a:ext cx="3535680" cy="4826000"/>
          </a:xfrm>
          <a:noFill/>
          <a:ln>
            <a:noFill/>
          </a:ln>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A21BA77-2C71-E0EA-BDA3-3C0D1705BCDE}"/>
              </a:ext>
            </a:extLst>
          </p:cNvPr>
          <p:cNvSpPr>
            <a:spLocks noGrp="1"/>
          </p:cNvSpPr>
          <p:nvPr>
            <p:ph sz="quarter" idx="14"/>
          </p:nvPr>
        </p:nvSpPr>
        <p:spPr>
          <a:xfrm>
            <a:off x="4292600" y="1346200"/>
            <a:ext cx="3535680" cy="4826000"/>
          </a:xfrm>
          <a:noFill/>
          <a:ln>
            <a:noFill/>
          </a:ln>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40129035"/>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C81D-2244-25FF-887A-62C0C0DAE59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C61FC45-FBC7-5056-677C-60AFA924F654}"/>
              </a:ext>
            </a:extLst>
          </p:cNvPr>
          <p:cNvSpPr>
            <a:spLocks noGrp="1"/>
          </p:cNvSpPr>
          <p:nvPr>
            <p:ph sz="quarter" idx="13"/>
          </p:nvPr>
        </p:nvSpPr>
        <p:spPr>
          <a:xfrm>
            <a:off x="457200" y="1346200"/>
            <a:ext cx="3657600" cy="4826000"/>
          </a:xfrm>
          <a:solidFill>
            <a:schemeClr val="bg1">
              <a:lumMod val="95000"/>
            </a:schemeClr>
          </a:solidFill>
          <a:ln>
            <a:noFill/>
          </a:ln>
        </p:spPr>
        <p:txBody>
          <a:bodyPr lIns="91440" tIns="91440" rIns="91440" bIns="9144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A21BA77-2C71-E0EA-BDA3-3C0D1705BCDE}"/>
              </a:ext>
            </a:extLst>
          </p:cNvPr>
          <p:cNvSpPr>
            <a:spLocks noGrp="1"/>
          </p:cNvSpPr>
          <p:nvPr>
            <p:ph sz="quarter" idx="14"/>
          </p:nvPr>
        </p:nvSpPr>
        <p:spPr>
          <a:xfrm>
            <a:off x="4267200" y="1346200"/>
            <a:ext cx="3657600" cy="4826000"/>
          </a:xfrm>
          <a:solidFill>
            <a:schemeClr val="bg1">
              <a:lumMod val="95000"/>
            </a:schemeClr>
          </a:solidFill>
          <a:ln>
            <a:noFill/>
          </a:ln>
        </p:spPr>
        <p:txBody>
          <a:bodyPr lIns="91440" tIns="91440" rIns="91440" bIns="9144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3">
            <a:extLst>
              <a:ext uri="{FF2B5EF4-FFF2-40B4-BE49-F238E27FC236}">
                <a16:creationId xmlns:a16="http://schemas.microsoft.com/office/drawing/2014/main" id="{102D3A13-FDA2-EA76-8FF2-88BA1D533AC1}"/>
              </a:ext>
            </a:extLst>
          </p:cNvPr>
          <p:cNvSpPr>
            <a:spLocks noGrp="1"/>
          </p:cNvSpPr>
          <p:nvPr>
            <p:ph sz="quarter" idx="15"/>
          </p:nvPr>
        </p:nvSpPr>
        <p:spPr>
          <a:xfrm>
            <a:off x="8077200" y="1346200"/>
            <a:ext cx="3657600" cy="4826000"/>
          </a:xfrm>
          <a:solidFill>
            <a:schemeClr val="bg1">
              <a:lumMod val="95000"/>
            </a:schemeClr>
          </a:solidFill>
          <a:ln>
            <a:noFill/>
          </a:ln>
        </p:spPr>
        <p:txBody>
          <a:bodyPr lIns="91440" tIns="91440" rIns="91440" bIns="9144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02969711"/>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C81D-2244-25FF-887A-62C0C0DAE59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C61FC45-FBC7-5056-677C-60AFA924F654}"/>
              </a:ext>
            </a:extLst>
          </p:cNvPr>
          <p:cNvSpPr>
            <a:spLocks noGrp="1"/>
          </p:cNvSpPr>
          <p:nvPr>
            <p:ph sz="quarter" idx="13"/>
          </p:nvPr>
        </p:nvSpPr>
        <p:spPr>
          <a:xfrm>
            <a:off x="457200" y="1346200"/>
            <a:ext cx="2743200" cy="4826000"/>
          </a:xfrm>
          <a:noFill/>
          <a:ln>
            <a:noFill/>
          </a:ln>
        </p:spPr>
        <p:txBody>
          <a:bodyPr lIns="0" tIns="0" rIns="0" b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A21BA77-2C71-E0EA-BDA3-3C0D1705BCDE}"/>
              </a:ext>
            </a:extLst>
          </p:cNvPr>
          <p:cNvSpPr>
            <a:spLocks noGrp="1"/>
          </p:cNvSpPr>
          <p:nvPr>
            <p:ph sz="quarter" idx="14"/>
          </p:nvPr>
        </p:nvSpPr>
        <p:spPr>
          <a:xfrm>
            <a:off x="3302000" y="1346200"/>
            <a:ext cx="2743200" cy="4826000"/>
          </a:xfrm>
          <a:noFill/>
          <a:ln>
            <a:noFill/>
          </a:ln>
        </p:spPr>
        <p:txBody>
          <a:bodyPr lIns="0" tIns="0" rIns="0" b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3">
            <a:extLst>
              <a:ext uri="{FF2B5EF4-FFF2-40B4-BE49-F238E27FC236}">
                <a16:creationId xmlns:a16="http://schemas.microsoft.com/office/drawing/2014/main" id="{102D3A13-FDA2-EA76-8FF2-88BA1D533AC1}"/>
              </a:ext>
            </a:extLst>
          </p:cNvPr>
          <p:cNvSpPr>
            <a:spLocks noGrp="1"/>
          </p:cNvSpPr>
          <p:nvPr>
            <p:ph sz="quarter" idx="15"/>
          </p:nvPr>
        </p:nvSpPr>
        <p:spPr>
          <a:xfrm>
            <a:off x="8991600" y="1346200"/>
            <a:ext cx="2743200" cy="4826000"/>
          </a:xfrm>
          <a:noFill/>
          <a:ln>
            <a:noFill/>
          </a:ln>
        </p:spPr>
        <p:txBody>
          <a:bodyPr lIns="0" tIns="0" rIns="0" b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3">
            <a:extLst>
              <a:ext uri="{FF2B5EF4-FFF2-40B4-BE49-F238E27FC236}">
                <a16:creationId xmlns:a16="http://schemas.microsoft.com/office/drawing/2014/main" id="{2684DA84-94BA-B50C-6AB7-B3E1761EA0D8}"/>
              </a:ext>
            </a:extLst>
          </p:cNvPr>
          <p:cNvSpPr>
            <a:spLocks noGrp="1"/>
          </p:cNvSpPr>
          <p:nvPr>
            <p:ph sz="quarter" idx="16"/>
          </p:nvPr>
        </p:nvSpPr>
        <p:spPr>
          <a:xfrm>
            <a:off x="6146800" y="1346200"/>
            <a:ext cx="2743200" cy="4826000"/>
          </a:xfrm>
          <a:noFill/>
          <a:ln>
            <a:noFill/>
          </a:ln>
        </p:spPr>
        <p:txBody>
          <a:bodyPr lIns="0" tIns="0" rIns="0" b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09502561"/>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411D-25D1-2A2E-BCC2-8EB0209E33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90590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200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oC/Agenda">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3A4362-4015-77F7-DE9D-6F5FC8E9B417}"/>
              </a:ext>
            </a:extLst>
          </p:cNvPr>
          <p:cNvSpPr>
            <a:spLocks noGrp="1"/>
          </p:cNvSpPr>
          <p:nvPr>
            <p:ph sz="quarter" idx="10"/>
          </p:nvPr>
        </p:nvSpPr>
        <p:spPr>
          <a:xfrm>
            <a:off x="457201" y="2161608"/>
            <a:ext cx="5638800" cy="4010592"/>
          </a:xfrm>
        </p:spPr>
        <p:txBody>
          <a:bodyPr/>
          <a:lstStyle>
            <a:lvl1pPr>
              <a:defRPr>
                <a:solidFill>
                  <a:schemeClr val="accent6"/>
                </a:solidFill>
                <a:latin typeface="+mn-lt"/>
              </a:defRPr>
            </a:lvl1pPr>
            <a:lvl2pPr>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itle 28">
            <a:extLst>
              <a:ext uri="{FF2B5EF4-FFF2-40B4-BE49-F238E27FC236}">
                <a16:creationId xmlns:a16="http://schemas.microsoft.com/office/drawing/2014/main" id="{0CE604D7-ACCC-ED01-CC7A-AB2419F36257}"/>
              </a:ext>
            </a:extLst>
          </p:cNvPr>
          <p:cNvSpPr>
            <a:spLocks noGrp="1"/>
          </p:cNvSpPr>
          <p:nvPr>
            <p:ph type="title"/>
          </p:nvPr>
        </p:nvSpPr>
        <p:spPr>
          <a:xfrm>
            <a:off x="0" y="886968"/>
            <a:ext cx="6096000" cy="1114301"/>
          </a:xfrm>
          <a:solidFill>
            <a:schemeClr val="accent2"/>
          </a:solidFill>
        </p:spPr>
        <p:txBody>
          <a:bodyPr lIns="338328" anchor="ctr" anchorCtr="0"/>
          <a:lstStyle>
            <a:lvl1pPr>
              <a:defRPr>
                <a:solidFill>
                  <a:schemeClr val="bg2"/>
                </a:solidFill>
                <a:latin typeface="+mn-lt"/>
              </a:defRPr>
            </a:lvl1pPr>
          </a:lstStyle>
          <a:p>
            <a:r>
              <a:rPr lang="en-US"/>
              <a:t>Click to edit Master title style</a:t>
            </a:r>
          </a:p>
        </p:txBody>
      </p:sp>
      <p:grpSp>
        <p:nvGrpSpPr>
          <p:cNvPr id="2" name="Group 1">
            <a:extLst>
              <a:ext uri="{FF2B5EF4-FFF2-40B4-BE49-F238E27FC236}">
                <a16:creationId xmlns:a16="http://schemas.microsoft.com/office/drawing/2014/main" id="{0283C2E8-54BA-D526-6D1B-8EA0EA8CB82C}"/>
              </a:ext>
            </a:extLst>
          </p:cNvPr>
          <p:cNvGrpSpPr/>
          <p:nvPr userDrawn="1"/>
        </p:nvGrpSpPr>
        <p:grpSpPr bwMode="gray">
          <a:xfrm>
            <a:off x="6340858" y="2788888"/>
            <a:ext cx="5851141" cy="3434113"/>
            <a:chOff x="4755643" y="2091665"/>
            <a:chExt cx="4388356" cy="2575585"/>
          </a:xfrm>
        </p:grpSpPr>
        <p:sp>
          <p:nvSpPr>
            <p:cNvPr id="3" name="object 9">
              <a:extLst>
                <a:ext uri="{FF2B5EF4-FFF2-40B4-BE49-F238E27FC236}">
                  <a16:creationId xmlns:a16="http://schemas.microsoft.com/office/drawing/2014/main" id="{B6275C56-67F8-54C8-4C6F-47819D64E848}"/>
                </a:ext>
              </a:extLst>
            </p:cNvPr>
            <p:cNvSpPr/>
            <p:nvPr/>
          </p:nvSpPr>
          <p:spPr bwMode="gray">
            <a:xfrm flipH="1">
              <a:off x="8773660" y="2091665"/>
              <a:ext cx="282575" cy="116839"/>
            </a:xfrm>
            <a:custGeom>
              <a:avLst/>
              <a:gdLst/>
              <a:ahLst/>
              <a:cxnLst/>
              <a:rect l="l" t="t" r="r" b="b"/>
              <a:pathLst>
                <a:path w="282575" h="116839">
                  <a:moveTo>
                    <a:pt x="0" y="0"/>
                  </a:moveTo>
                  <a:lnTo>
                    <a:pt x="282578" y="0"/>
                  </a:lnTo>
                  <a:lnTo>
                    <a:pt x="282578" y="116713"/>
                  </a:lnTo>
                  <a:lnTo>
                    <a:pt x="0" y="116713"/>
                  </a:lnTo>
                  <a:lnTo>
                    <a:pt x="0" y="0"/>
                  </a:lnTo>
                  <a:close/>
                </a:path>
              </a:pathLst>
            </a:custGeom>
            <a:solidFill>
              <a:schemeClr val="accent1"/>
            </a:solidFill>
          </p:spPr>
          <p:txBody>
            <a:bodyPr wrap="square" lIns="0" tIns="0" rIns="0" bIns="0" rtlCol="0"/>
            <a:lstStyle/>
            <a:p>
              <a:endParaRPr sz="2400"/>
            </a:p>
          </p:txBody>
        </p:sp>
        <p:sp>
          <p:nvSpPr>
            <p:cNvPr id="4" name="object 10">
              <a:extLst>
                <a:ext uri="{FF2B5EF4-FFF2-40B4-BE49-F238E27FC236}">
                  <a16:creationId xmlns:a16="http://schemas.microsoft.com/office/drawing/2014/main" id="{30E6CED4-43C0-02A9-1A56-C29D71DD01C3}"/>
                </a:ext>
              </a:extLst>
            </p:cNvPr>
            <p:cNvSpPr/>
            <p:nvPr/>
          </p:nvSpPr>
          <p:spPr bwMode="gray">
            <a:xfrm flipH="1">
              <a:off x="7224268" y="3751937"/>
              <a:ext cx="313055" cy="116839"/>
            </a:xfrm>
            <a:custGeom>
              <a:avLst/>
              <a:gdLst/>
              <a:ahLst/>
              <a:cxnLst/>
              <a:rect l="l" t="t" r="r" b="b"/>
              <a:pathLst>
                <a:path w="313055" h="116839">
                  <a:moveTo>
                    <a:pt x="0" y="0"/>
                  </a:moveTo>
                  <a:lnTo>
                    <a:pt x="312800" y="0"/>
                  </a:lnTo>
                  <a:lnTo>
                    <a:pt x="312800" y="116687"/>
                  </a:lnTo>
                  <a:lnTo>
                    <a:pt x="0" y="116687"/>
                  </a:lnTo>
                  <a:lnTo>
                    <a:pt x="0" y="0"/>
                  </a:lnTo>
                  <a:close/>
                </a:path>
              </a:pathLst>
            </a:custGeom>
            <a:solidFill>
              <a:srgbClr val="27B696"/>
            </a:solidFill>
          </p:spPr>
          <p:txBody>
            <a:bodyPr wrap="square" lIns="0" tIns="0" rIns="0" bIns="0" rtlCol="0"/>
            <a:lstStyle/>
            <a:p>
              <a:endParaRPr sz="2400"/>
            </a:p>
          </p:txBody>
        </p:sp>
        <p:sp>
          <p:nvSpPr>
            <p:cNvPr id="6" name="object 12">
              <a:extLst>
                <a:ext uri="{FF2B5EF4-FFF2-40B4-BE49-F238E27FC236}">
                  <a16:creationId xmlns:a16="http://schemas.microsoft.com/office/drawing/2014/main" id="{0BE4BB47-A864-B3E1-AE11-1D07BCE571DF}"/>
                </a:ext>
              </a:extLst>
            </p:cNvPr>
            <p:cNvSpPr/>
            <p:nvPr userDrawn="1"/>
          </p:nvSpPr>
          <p:spPr bwMode="gray">
            <a:xfrm flipH="1">
              <a:off x="7031864" y="2897226"/>
              <a:ext cx="505459" cy="116839"/>
            </a:xfrm>
            <a:custGeom>
              <a:avLst/>
              <a:gdLst/>
              <a:ahLst/>
              <a:cxnLst/>
              <a:rect l="l" t="t" r="r" b="b"/>
              <a:pathLst>
                <a:path w="505460" h="116839">
                  <a:moveTo>
                    <a:pt x="0" y="0"/>
                  </a:moveTo>
                  <a:lnTo>
                    <a:pt x="505333" y="0"/>
                  </a:lnTo>
                  <a:lnTo>
                    <a:pt x="505333" y="116712"/>
                  </a:lnTo>
                  <a:lnTo>
                    <a:pt x="0" y="116712"/>
                  </a:lnTo>
                  <a:lnTo>
                    <a:pt x="0" y="0"/>
                  </a:lnTo>
                  <a:close/>
                </a:path>
              </a:pathLst>
            </a:custGeom>
            <a:solidFill>
              <a:srgbClr val="FFFFFF"/>
            </a:solidFill>
          </p:spPr>
          <p:txBody>
            <a:bodyPr wrap="square" lIns="0" tIns="0" rIns="0" bIns="0" rtlCol="0"/>
            <a:lstStyle/>
            <a:p>
              <a:endParaRPr sz="2400"/>
            </a:p>
          </p:txBody>
        </p:sp>
        <p:sp>
          <p:nvSpPr>
            <p:cNvPr id="18" name="object 13">
              <a:extLst>
                <a:ext uri="{FF2B5EF4-FFF2-40B4-BE49-F238E27FC236}">
                  <a16:creationId xmlns:a16="http://schemas.microsoft.com/office/drawing/2014/main" id="{979FEA95-EC9A-0FE7-FE08-B7C959AACF60}"/>
                </a:ext>
              </a:extLst>
            </p:cNvPr>
            <p:cNvSpPr/>
            <p:nvPr/>
          </p:nvSpPr>
          <p:spPr bwMode="gray">
            <a:xfrm flipH="1">
              <a:off x="8733194" y="2378685"/>
              <a:ext cx="350520" cy="118872"/>
            </a:xfrm>
            <a:custGeom>
              <a:avLst/>
              <a:gdLst/>
              <a:ahLst/>
              <a:cxnLst/>
              <a:rect l="l" t="t" r="r" b="b"/>
              <a:pathLst>
                <a:path w="350520" h="114300">
                  <a:moveTo>
                    <a:pt x="0" y="0"/>
                  </a:moveTo>
                  <a:lnTo>
                    <a:pt x="349904" y="0"/>
                  </a:lnTo>
                  <a:lnTo>
                    <a:pt x="349904" y="113918"/>
                  </a:lnTo>
                  <a:lnTo>
                    <a:pt x="0" y="113918"/>
                  </a:lnTo>
                  <a:lnTo>
                    <a:pt x="0" y="0"/>
                  </a:lnTo>
                  <a:close/>
                </a:path>
              </a:pathLst>
            </a:custGeom>
            <a:solidFill>
              <a:schemeClr val="bg2"/>
            </a:solidFill>
          </p:spPr>
          <p:txBody>
            <a:bodyPr wrap="square" lIns="0" tIns="0" rIns="0" bIns="0" rtlCol="0"/>
            <a:lstStyle/>
            <a:p>
              <a:endParaRPr sz="2400"/>
            </a:p>
          </p:txBody>
        </p:sp>
        <p:sp>
          <p:nvSpPr>
            <p:cNvPr id="19" name="object 14">
              <a:extLst>
                <a:ext uri="{FF2B5EF4-FFF2-40B4-BE49-F238E27FC236}">
                  <a16:creationId xmlns:a16="http://schemas.microsoft.com/office/drawing/2014/main" id="{7B7015C4-B748-461C-4740-EFA1BE9E9F81}"/>
                </a:ext>
              </a:extLst>
            </p:cNvPr>
            <p:cNvSpPr/>
            <p:nvPr/>
          </p:nvSpPr>
          <p:spPr bwMode="gray">
            <a:xfrm flipH="1">
              <a:off x="5708739" y="3310612"/>
              <a:ext cx="2425065" cy="191135"/>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sp>
          <p:nvSpPr>
            <p:cNvPr id="20" name="object 15">
              <a:extLst>
                <a:ext uri="{FF2B5EF4-FFF2-40B4-BE49-F238E27FC236}">
                  <a16:creationId xmlns:a16="http://schemas.microsoft.com/office/drawing/2014/main" id="{504846F7-7E62-5AF7-223A-D3AC6F84985B}"/>
                </a:ext>
              </a:extLst>
            </p:cNvPr>
            <p:cNvSpPr/>
            <p:nvPr/>
          </p:nvSpPr>
          <p:spPr bwMode="gray">
            <a:xfrm flipH="1">
              <a:off x="4755643" y="3559913"/>
              <a:ext cx="2202180" cy="192024"/>
            </a:xfrm>
            <a:custGeom>
              <a:avLst/>
              <a:gdLst/>
              <a:ahLst/>
              <a:cxnLst/>
              <a:rect l="l" t="t" r="r" b="b"/>
              <a:pathLst>
                <a:path w="2202179" h="252095">
                  <a:moveTo>
                    <a:pt x="0" y="0"/>
                  </a:moveTo>
                  <a:lnTo>
                    <a:pt x="2201799" y="0"/>
                  </a:lnTo>
                  <a:lnTo>
                    <a:pt x="2201799" y="251485"/>
                  </a:lnTo>
                  <a:lnTo>
                    <a:pt x="0" y="251485"/>
                  </a:lnTo>
                  <a:lnTo>
                    <a:pt x="0" y="0"/>
                  </a:lnTo>
                  <a:close/>
                </a:path>
              </a:pathLst>
            </a:custGeom>
            <a:solidFill>
              <a:schemeClr val="accent3"/>
            </a:solidFill>
          </p:spPr>
          <p:txBody>
            <a:bodyPr wrap="square" lIns="0" tIns="0" rIns="0" bIns="0" rtlCol="0"/>
            <a:lstStyle/>
            <a:p>
              <a:endParaRPr sz="2400"/>
            </a:p>
          </p:txBody>
        </p:sp>
        <p:sp>
          <p:nvSpPr>
            <p:cNvPr id="21" name="object 16">
              <a:extLst>
                <a:ext uri="{FF2B5EF4-FFF2-40B4-BE49-F238E27FC236}">
                  <a16:creationId xmlns:a16="http://schemas.microsoft.com/office/drawing/2014/main" id="{DEFB3B1F-6262-B626-A050-7AAFEEE23055}"/>
                </a:ext>
              </a:extLst>
            </p:cNvPr>
            <p:cNvSpPr/>
            <p:nvPr/>
          </p:nvSpPr>
          <p:spPr bwMode="gray">
            <a:xfrm flipH="1">
              <a:off x="8036192" y="4550411"/>
              <a:ext cx="554355" cy="116839"/>
            </a:xfrm>
            <a:custGeom>
              <a:avLst/>
              <a:gdLst/>
              <a:ahLst/>
              <a:cxnLst/>
              <a:rect l="l" t="t" r="r" b="b"/>
              <a:pathLst>
                <a:path w="554355" h="116839">
                  <a:moveTo>
                    <a:pt x="0" y="0"/>
                  </a:moveTo>
                  <a:lnTo>
                    <a:pt x="554202" y="0"/>
                  </a:lnTo>
                  <a:lnTo>
                    <a:pt x="554202" y="116649"/>
                  </a:lnTo>
                  <a:lnTo>
                    <a:pt x="0" y="116649"/>
                  </a:lnTo>
                  <a:lnTo>
                    <a:pt x="0" y="0"/>
                  </a:lnTo>
                  <a:close/>
                </a:path>
              </a:pathLst>
            </a:custGeom>
            <a:solidFill>
              <a:srgbClr val="FFFFFF"/>
            </a:solidFill>
          </p:spPr>
          <p:txBody>
            <a:bodyPr wrap="square" lIns="0" tIns="0" rIns="0" bIns="0" rtlCol="0"/>
            <a:lstStyle/>
            <a:p>
              <a:endParaRPr sz="2400"/>
            </a:p>
          </p:txBody>
        </p:sp>
        <p:sp>
          <p:nvSpPr>
            <p:cNvPr id="22" name="object 17">
              <a:extLst>
                <a:ext uri="{FF2B5EF4-FFF2-40B4-BE49-F238E27FC236}">
                  <a16:creationId xmlns:a16="http://schemas.microsoft.com/office/drawing/2014/main" id="{102F0E34-A8F4-ED96-EBDD-DCF01B62CC40}"/>
                </a:ext>
              </a:extLst>
            </p:cNvPr>
            <p:cNvSpPr/>
            <p:nvPr/>
          </p:nvSpPr>
          <p:spPr bwMode="gray">
            <a:xfrm flipH="1">
              <a:off x="8775063" y="3310612"/>
              <a:ext cx="368935" cy="191134"/>
            </a:xfrm>
            <a:custGeom>
              <a:avLst/>
              <a:gdLst/>
              <a:ahLst/>
              <a:cxnLst/>
              <a:rect l="l" t="t" r="r" b="b"/>
              <a:pathLst>
                <a:path w="368935" h="191135">
                  <a:moveTo>
                    <a:pt x="0" y="0"/>
                  </a:moveTo>
                  <a:lnTo>
                    <a:pt x="368616" y="0"/>
                  </a:lnTo>
                  <a:lnTo>
                    <a:pt x="368616" y="191134"/>
                  </a:lnTo>
                  <a:lnTo>
                    <a:pt x="0" y="191134"/>
                  </a:lnTo>
                  <a:lnTo>
                    <a:pt x="0" y="0"/>
                  </a:lnTo>
                  <a:close/>
                </a:path>
              </a:pathLst>
            </a:custGeom>
            <a:solidFill>
              <a:schemeClr val="accent2"/>
            </a:solidFill>
          </p:spPr>
          <p:txBody>
            <a:bodyPr wrap="square" lIns="0" tIns="0" rIns="0" bIns="0" rtlCol="0"/>
            <a:lstStyle/>
            <a:p>
              <a:endParaRPr sz="2400"/>
            </a:p>
          </p:txBody>
        </p:sp>
        <p:sp>
          <p:nvSpPr>
            <p:cNvPr id="23" name="object 18">
              <a:extLst>
                <a:ext uri="{FF2B5EF4-FFF2-40B4-BE49-F238E27FC236}">
                  <a16:creationId xmlns:a16="http://schemas.microsoft.com/office/drawing/2014/main" id="{47C3CC0D-9785-92F9-5435-7802649F0C1C}"/>
                </a:ext>
              </a:extLst>
            </p:cNvPr>
            <p:cNvSpPr/>
            <p:nvPr/>
          </p:nvSpPr>
          <p:spPr bwMode="gray">
            <a:xfrm flipH="1">
              <a:off x="8227735" y="2378685"/>
              <a:ext cx="505459" cy="118872"/>
            </a:xfrm>
            <a:custGeom>
              <a:avLst/>
              <a:gdLst/>
              <a:ahLst/>
              <a:cxnLst/>
              <a:rect l="l" t="t" r="r" b="b"/>
              <a:pathLst>
                <a:path w="505459" h="116839">
                  <a:moveTo>
                    <a:pt x="0" y="0"/>
                  </a:moveTo>
                  <a:lnTo>
                    <a:pt x="505358" y="0"/>
                  </a:lnTo>
                  <a:lnTo>
                    <a:pt x="505358" y="116585"/>
                  </a:lnTo>
                  <a:lnTo>
                    <a:pt x="0" y="116585"/>
                  </a:lnTo>
                  <a:lnTo>
                    <a:pt x="0" y="0"/>
                  </a:lnTo>
                  <a:close/>
                </a:path>
              </a:pathLst>
            </a:custGeom>
            <a:solidFill>
              <a:schemeClr val="accent5"/>
            </a:solidFill>
          </p:spPr>
          <p:txBody>
            <a:bodyPr wrap="square" lIns="0" tIns="0" rIns="0" bIns="0" rtlCol="0"/>
            <a:lstStyle/>
            <a:p>
              <a:endParaRPr sz="2400"/>
            </a:p>
          </p:txBody>
        </p:sp>
        <p:sp>
          <p:nvSpPr>
            <p:cNvPr id="24" name="object 9">
              <a:extLst>
                <a:ext uri="{FF2B5EF4-FFF2-40B4-BE49-F238E27FC236}">
                  <a16:creationId xmlns:a16="http://schemas.microsoft.com/office/drawing/2014/main" id="{0B1078EE-9688-B581-9AC2-04BFF1940E78}"/>
                </a:ext>
              </a:extLst>
            </p:cNvPr>
            <p:cNvSpPr/>
            <p:nvPr userDrawn="1"/>
          </p:nvSpPr>
          <p:spPr bwMode="gray">
            <a:xfrm flipH="1">
              <a:off x="8551536" y="4226790"/>
              <a:ext cx="368933" cy="116839"/>
            </a:xfrm>
            <a:custGeom>
              <a:avLst/>
              <a:gdLst/>
              <a:ahLst/>
              <a:cxnLst/>
              <a:rect l="l" t="t" r="r" b="b"/>
              <a:pathLst>
                <a:path w="282575" h="116839">
                  <a:moveTo>
                    <a:pt x="0" y="0"/>
                  </a:moveTo>
                  <a:lnTo>
                    <a:pt x="282578" y="0"/>
                  </a:lnTo>
                  <a:lnTo>
                    <a:pt x="282578" y="116713"/>
                  </a:lnTo>
                  <a:lnTo>
                    <a:pt x="0" y="116713"/>
                  </a:lnTo>
                  <a:lnTo>
                    <a:pt x="0" y="0"/>
                  </a:lnTo>
                  <a:close/>
                </a:path>
              </a:pathLst>
            </a:custGeom>
            <a:solidFill>
              <a:schemeClr val="accent4"/>
            </a:solidFill>
          </p:spPr>
          <p:txBody>
            <a:bodyPr wrap="square" lIns="0" tIns="0" rIns="0" bIns="0" rtlCol="0"/>
            <a:lstStyle/>
            <a:p>
              <a:endParaRPr sz="2400"/>
            </a:p>
          </p:txBody>
        </p:sp>
        <p:sp>
          <p:nvSpPr>
            <p:cNvPr id="25" name="object 9">
              <a:extLst>
                <a:ext uri="{FF2B5EF4-FFF2-40B4-BE49-F238E27FC236}">
                  <a16:creationId xmlns:a16="http://schemas.microsoft.com/office/drawing/2014/main" id="{FCEE0529-3A05-641B-795D-6EE7EBCF327C}"/>
                </a:ext>
              </a:extLst>
            </p:cNvPr>
            <p:cNvSpPr/>
            <p:nvPr userDrawn="1"/>
          </p:nvSpPr>
          <p:spPr bwMode="gray">
            <a:xfrm flipH="1">
              <a:off x="8324468" y="2892378"/>
              <a:ext cx="819531" cy="116839"/>
            </a:xfrm>
            <a:custGeom>
              <a:avLst/>
              <a:gdLst/>
              <a:ahLst/>
              <a:cxnLst/>
              <a:rect l="l" t="t" r="r" b="b"/>
              <a:pathLst>
                <a:path w="282575" h="116839">
                  <a:moveTo>
                    <a:pt x="0" y="0"/>
                  </a:moveTo>
                  <a:lnTo>
                    <a:pt x="282578" y="0"/>
                  </a:lnTo>
                  <a:lnTo>
                    <a:pt x="282578" y="116713"/>
                  </a:lnTo>
                  <a:lnTo>
                    <a:pt x="0" y="116713"/>
                  </a:lnTo>
                  <a:lnTo>
                    <a:pt x="0" y="0"/>
                  </a:lnTo>
                  <a:close/>
                </a:path>
              </a:pathLst>
            </a:custGeom>
            <a:solidFill>
              <a:schemeClr val="accent3"/>
            </a:solidFill>
          </p:spPr>
          <p:txBody>
            <a:bodyPr wrap="square" lIns="0" tIns="0" rIns="0" bIns="0" rtlCol="0"/>
            <a:lstStyle/>
            <a:p>
              <a:endParaRPr sz="2400"/>
            </a:p>
          </p:txBody>
        </p:sp>
        <p:sp>
          <p:nvSpPr>
            <p:cNvPr id="26" name="object 10">
              <a:extLst>
                <a:ext uri="{FF2B5EF4-FFF2-40B4-BE49-F238E27FC236}">
                  <a16:creationId xmlns:a16="http://schemas.microsoft.com/office/drawing/2014/main" id="{0FB09B34-A094-ECB3-FC76-E978E161A7C8}"/>
                </a:ext>
              </a:extLst>
            </p:cNvPr>
            <p:cNvSpPr/>
            <p:nvPr userDrawn="1"/>
          </p:nvSpPr>
          <p:spPr bwMode="gray">
            <a:xfrm flipH="1">
              <a:off x="8433684" y="3751937"/>
              <a:ext cx="156863" cy="116839"/>
            </a:xfrm>
            <a:custGeom>
              <a:avLst/>
              <a:gdLst/>
              <a:ahLst/>
              <a:cxnLst/>
              <a:rect l="l" t="t" r="r" b="b"/>
              <a:pathLst>
                <a:path w="313055" h="116839">
                  <a:moveTo>
                    <a:pt x="0" y="0"/>
                  </a:moveTo>
                  <a:lnTo>
                    <a:pt x="312800" y="0"/>
                  </a:lnTo>
                  <a:lnTo>
                    <a:pt x="312800" y="116687"/>
                  </a:lnTo>
                  <a:lnTo>
                    <a:pt x="0" y="116687"/>
                  </a:lnTo>
                  <a:lnTo>
                    <a:pt x="0" y="0"/>
                  </a:lnTo>
                  <a:close/>
                </a:path>
              </a:pathLst>
            </a:custGeom>
            <a:solidFill>
              <a:schemeClr val="accent1"/>
            </a:solidFill>
          </p:spPr>
          <p:txBody>
            <a:bodyPr wrap="square" lIns="0" tIns="0" rIns="0" bIns="0" rtlCol="0"/>
            <a:lstStyle/>
            <a:p>
              <a:endParaRPr sz="2400"/>
            </a:p>
          </p:txBody>
        </p:sp>
      </p:grpSp>
    </p:spTree>
    <p:extLst>
      <p:ext uri="{BB962C8B-B14F-4D97-AF65-F5344CB8AC3E}">
        <p14:creationId xmlns:p14="http://schemas.microsoft.com/office/powerpoint/2010/main" val="20810851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9/4/2025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793698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9/4/2025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478083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9/4/2025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1955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9/4/2025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841330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213230"/>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9/4/2025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860025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9/4/2025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3672162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9/4/2025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638258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9/4/2025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986587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9/4/2025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98390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9/4/2025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506972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9/4/2025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7712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64CD3F-6FDA-4BEC-B322-B2612EF16E0E}"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812CD-7DCF-4AD4-9697-AF66ECF18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0718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06600" y="365125"/>
            <a:ext cx="9347200" cy="1325563"/>
          </a:xfrm>
        </p:spPr>
        <p:txBody>
          <a:bodyPr/>
          <a:lstStyle/>
          <a:p>
            <a:r>
              <a:rPr lang="en-US"/>
              <a:t>Click to edit Master title style</a:t>
            </a:r>
          </a:p>
        </p:txBody>
      </p:sp>
      <p:sp>
        <p:nvSpPr>
          <p:cNvPr id="3" name="Content Placeholder 2"/>
          <p:cNvSpPr>
            <a:spLocks noGrp="1"/>
          </p:cNvSpPr>
          <p:nvPr>
            <p:ph idx="1"/>
          </p:nvPr>
        </p:nvSpPr>
        <p:spPr>
          <a:xfrm>
            <a:off x="838200" y="1905000"/>
            <a:ext cx="10515600" cy="4271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64CD3F-6FDA-4BEC-B322-B2612EF16E0E}"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https://owl.purdue.edu/owl/research_and_citation/using_research/quoting_paraphrasing_and_summarizing/paraphrasing.html</a:t>
            </a:r>
          </a:p>
        </p:txBody>
      </p:sp>
      <p:sp>
        <p:nvSpPr>
          <p:cNvPr id="6" name="Slide Number Placeholder 5"/>
          <p:cNvSpPr>
            <a:spLocks noGrp="1"/>
          </p:cNvSpPr>
          <p:nvPr>
            <p:ph type="sldNum" sz="quarter" idx="12"/>
          </p:nvPr>
        </p:nvSpPr>
        <p:spPr/>
        <p:txBody>
          <a:bodyPr/>
          <a:lstStyle/>
          <a:p>
            <a:fld id="{AF5812CD-7DCF-4AD4-9697-AF66ECF18AA4}"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56267" cy="1734414"/>
          </a:xfrm>
          <a:prstGeom prst="rect">
            <a:avLst/>
          </a:prstGeom>
        </p:spPr>
      </p:pic>
    </p:spTree>
    <p:extLst>
      <p:ext uri="{BB962C8B-B14F-4D97-AF65-F5344CB8AC3E}">
        <p14:creationId xmlns:p14="http://schemas.microsoft.com/office/powerpoint/2010/main" val="28095336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64CD3F-6FDA-4BEC-B322-B2612EF16E0E}"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812CD-7DCF-4AD4-9697-AF66ECF18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8276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19834" y="365125"/>
            <a:ext cx="9533965"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64CD3F-6FDA-4BEC-B322-B2612EF16E0E}" type="datetimeFigureOut">
              <a:rPr lang="en-US" smtClean="0">
                <a:solidFill>
                  <a:prstClr val="black">
                    <a:tint val="75000"/>
                  </a:prstClr>
                </a:solidFill>
              </a:rPr>
              <a:pPr/>
              <a:t>9/4/2025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5812CD-7DCF-4AD4-9697-AF66ECF18AA4}"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a:stretch>
            <a:fillRect/>
          </a:stretch>
        </p:blipFill>
        <p:spPr>
          <a:xfrm>
            <a:off x="-13447" y="0"/>
            <a:ext cx="1457070" cy="1737511"/>
          </a:xfrm>
          <a:prstGeom prst="rect">
            <a:avLst/>
          </a:prstGeom>
        </p:spPr>
      </p:pic>
    </p:spTree>
    <p:extLst>
      <p:ext uri="{BB962C8B-B14F-4D97-AF65-F5344CB8AC3E}">
        <p14:creationId xmlns:p14="http://schemas.microsoft.com/office/powerpoint/2010/main" val="3669400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42564" y="365125"/>
            <a:ext cx="9212823"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64CD3F-6FDA-4BEC-B322-B2612EF16E0E}" type="datetimeFigureOut">
              <a:rPr lang="en-US" smtClean="0">
                <a:solidFill>
                  <a:prstClr val="black">
                    <a:tint val="75000"/>
                  </a:prstClr>
                </a:solidFill>
              </a:rPr>
              <a:pPr/>
              <a:t>9/4/2025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5812CD-7DCF-4AD4-9697-AF66ECF18AA4}"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2"/>
          <a:stretch>
            <a:fillRect/>
          </a:stretch>
        </p:blipFill>
        <p:spPr>
          <a:xfrm>
            <a:off x="0" y="0"/>
            <a:ext cx="1457070" cy="1737511"/>
          </a:xfrm>
          <a:prstGeom prst="rect">
            <a:avLst/>
          </a:prstGeom>
        </p:spPr>
      </p:pic>
    </p:spTree>
    <p:extLst>
      <p:ext uri="{BB962C8B-B14F-4D97-AF65-F5344CB8AC3E}">
        <p14:creationId xmlns:p14="http://schemas.microsoft.com/office/powerpoint/2010/main" val="30625245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15670" y="365125"/>
            <a:ext cx="9238129"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664CD3F-6FDA-4BEC-B322-B2612EF16E0E}" type="datetimeFigureOut">
              <a:rPr lang="en-US" smtClean="0">
                <a:solidFill>
                  <a:prstClr val="black">
                    <a:tint val="75000"/>
                  </a:prstClr>
                </a:solidFill>
              </a:rPr>
              <a:pPr/>
              <a:t>9/4/2025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5812CD-7DCF-4AD4-9697-AF66ECF18AA4}" type="slidenum">
              <a:rPr lang="en-US" smtClean="0">
                <a:solidFill>
                  <a:prstClr val="black">
                    <a:tint val="75000"/>
                  </a:prstClr>
                </a:solidFill>
              </a:rPr>
              <a:pPr/>
              <a:t>‹#›</a:t>
            </a:fld>
            <a:endParaRPr lang="en-US">
              <a:solidFill>
                <a:prstClr val="black">
                  <a:tint val="75000"/>
                </a:prstClr>
              </a:solidFill>
            </a:endParaRPr>
          </a:p>
        </p:txBody>
      </p:sp>
      <p:pic>
        <p:nvPicPr>
          <p:cNvPr id="6" name="Picture 5"/>
          <p:cNvPicPr>
            <a:picLocks noChangeAspect="1"/>
          </p:cNvPicPr>
          <p:nvPr userDrawn="1"/>
        </p:nvPicPr>
        <p:blipFill>
          <a:blip r:embed="rId2"/>
          <a:stretch>
            <a:fillRect/>
          </a:stretch>
        </p:blipFill>
        <p:spPr>
          <a:xfrm>
            <a:off x="0" y="0"/>
            <a:ext cx="1457070" cy="1737511"/>
          </a:xfrm>
          <a:prstGeom prst="rect">
            <a:avLst/>
          </a:prstGeom>
        </p:spPr>
      </p:pic>
    </p:spTree>
    <p:extLst>
      <p:ext uri="{BB962C8B-B14F-4D97-AF65-F5344CB8AC3E}">
        <p14:creationId xmlns:p14="http://schemas.microsoft.com/office/powerpoint/2010/main" val="11260463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64CD3F-6FDA-4BEC-B322-B2612EF16E0E}" type="datetimeFigureOut">
              <a:rPr lang="en-US" smtClean="0">
                <a:solidFill>
                  <a:prstClr val="black">
                    <a:tint val="75000"/>
                  </a:prstClr>
                </a:solidFill>
              </a:rPr>
              <a:pPr/>
              <a:t>9/4/2025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5812CD-7DCF-4AD4-9697-AF66ECF18AA4}" type="slidenum">
              <a:rPr lang="en-US" smtClean="0">
                <a:solidFill>
                  <a:prstClr val="black">
                    <a:tint val="75000"/>
                  </a:prstClr>
                </a:solidFill>
              </a:rPr>
              <a:pPr/>
              <a:t>‹#›</a:t>
            </a:fld>
            <a:endParaRPr lang="en-US">
              <a:solidFill>
                <a:prstClr val="black">
                  <a:tint val="75000"/>
                </a:prstClr>
              </a:solidFill>
            </a:endParaRPr>
          </a:p>
        </p:txBody>
      </p:sp>
      <p:pic>
        <p:nvPicPr>
          <p:cNvPr id="5" name="Picture 4"/>
          <p:cNvPicPr>
            <a:picLocks noChangeAspect="1"/>
          </p:cNvPicPr>
          <p:nvPr userDrawn="1"/>
        </p:nvPicPr>
        <p:blipFill>
          <a:blip r:embed="rId2"/>
          <a:stretch>
            <a:fillRect/>
          </a:stretch>
        </p:blipFill>
        <p:spPr>
          <a:xfrm>
            <a:off x="0" y="0"/>
            <a:ext cx="1457070" cy="1737511"/>
          </a:xfrm>
          <a:prstGeom prst="rect">
            <a:avLst/>
          </a:prstGeom>
        </p:spPr>
      </p:pic>
    </p:spTree>
    <p:extLst>
      <p:ext uri="{BB962C8B-B14F-4D97-AF65-F5344CB8AC3E}">
        <p14:creationId xmlns:p14="http://schemas.microsoft.com/office/powerpoint/2010/main" val="19394273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64CD3F-6FDA-4BEC-B322-B2612EF16E0E}" type="datetimeFigureOut">
              <a:rPr lang="en-US" smtClean="0">
                <a:solidFill>
                  <a:prstClr val="black">
                    <a:tint val="75000"/>
                  </a:prstClr>
                </a:solidFill>
              </a:rPr>
              <a:pPr/>
              <a:t>9/4/2025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5812CD-7DCF-4AD4-9697-AF66ECF18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774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64CD3F-6FDA-4BEC-B322-B2612EF16E0E}" type="datetimeFigureOut">
              <a:rPr lang="en-US" smtClean="0">
                <a:solidFill>
                  <a:prstClr val="black">
                    <a:tint val="75000"/>
                  </a:prstClr>
                </a:solidFill>
              </a:rPr>
              <a:pPr/>
              <a:t>9/4/2025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5812CD-7DCF-4AD4-9697-AF66ECF18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6364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64CD3F-6FDA-4BEC-B322-B2612EF16E0E}"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812CD-7DCF-4AD4-9697-AF66ECF18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0527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64CD3F-6FDA-4BEC-B322-B2612EF16E0E}"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812CD-7DCF-4AD4-9697-AF66ECF18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8219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94" b="1" i="0">
                <a:solidFill>
                  <a:srgbClr val="33485D"/>
                </a:solidFill>
                <a:latin typeface="Segoe UI Semibold"/>
                <a:cs typeface="Segoe UI Semibold"/>
              </a:defRPr>
            </a:lvl1pPr>
          </a:lstStyle>
          <a:p>
            <a:endParaRPr/>
          </a:p>
        </p:txBody>
      </p:sp>
      <p:sp>
        <p:nvSpPr>
          <p:cNvPr id="3" name="Holder 3"/>
          <p:cNvSpPr>
            <a:spLocks noGrp="1"/>
          </p:cNvSpPr>
          <p:nvPr>
            <p:ph sz="half" idx="2"/>
          </p:nvPr>
        </p:nvSpPr>
        <p:spPr>
          <a:xfrm>
            <a:off x="885151" y="1471333"/>
            <a:ext cx="4884497" cy="232308"/>
          </a:xfrm>
          <a:prstGeom prst="rect">
            <a:avLst/>
          </a:prstGeom>
        </p:spPr>
        <p:txBody>
          <a:bodyPr wrap="square" lIns="0" tIns="0" rIns="0" bIns="0">
            <a:spAutoFit/>
          </a:bodyPr>
          <a:lstStyle>
            <a:lvl1pPr>
              <a:defRPr sz="1677" b="1" i="0">
                <a:solidFill>
                  <a:srgbClr val="287FB9"/>
                </a:solidFill>
                <a:latin typeface="Segoe UI Semibold"/>
                <a:cs typeface="Segoe UI Semibold"/>
              </a:defRPr>
            </a:lvl1pPr>
          </a:lstStyle>
          <a:p>
            <a:endParaRPr/>
          </a:p>
        </p:txBody>
      </p:sp>
      <p:sp>
        <p:nvSpPr>
          <p:cNvPr id="4" name="Holder 4"/>
          <p:cNvSpPr>
            <a:spLocks noGrp="1"/>
          </p:cNvSpPr>
          <p:nvPr>
            <p:ph sz="half" idx="3"/>
          </p:nvPr>
        </p:nvSpPr>
        <p:spPr>
          <a:xfrm>
            <a:off x="6311515" y="1471332"/>
            <a:ext cx="4959156" cy="232308"/>
          </a:xfrm>
          <a:prstGeom prst="rect">
            <a:avLst/>
          </a:prstGeom>
        </p:spPr>
        <p:txBody>
          <a:bodyPr wrap="square" lIns="0" tIns="0" rIns="0" bIns="0">
            <a:spAutoFit/>
          </a:bodyPr>
          <a:lstStyle>
            <a:lvl1pPr>
              <a:defRPr sz="1677" b="1" i="0">
                <a:solidFill>
                  <a:srgbClr val="287FB9"/>
                </a:solidFill>
                <a:latin typeface="Segoe UI Semibold"/>
                <a:cs typeface="Segoe UI Semibold"/>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624897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817400" y="697831"/>
            <a:ext cx="6557201" cy="317716"/>
          </a:xfrm>
          <a:prstGeom prst="rect">
            <a:avLst/>
          </a:prstGeom>
        </p:spPr>
        <p:txBody>
          <a:bodyPr wrap="square" lIns="0" tIns="0" rIns="0" bIns="0">
            <a:spAutoFit/>
          </a:bodyPr>
          <a:lstStyle>
            <a:lvl1pPr>
              <a:defRPr sz="2294" b="1" i="0">
                <a:solidFill>
                  <a:srgbClr val="33485D"/>
                </a:solidFill>
                <a:latin typeface="Segoe UI Semibold"/>
                <a:cs typeface="Segoe UI Semibold"/>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15066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5592415" y="636255"/>
            <a:ext cx="4121426" cy="1194719"/>
          </a:xfrm>
          <a:prstGeom prst="rect">
            <a:avLst/>
          </a:prstGeom>
        </p:spPr>
      </p:pic>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p>
            <a:r>
              <a:rPr lang="en-US"/>
              <a:t>Click icon to add picture</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Tree>
    <p:extLst>
      <p:ext uri="{BB962C8B-B14F-4D97-AF65-F5344CB8AC3E}">
        <p14:creationId xmlns:p14="http://schemas.microsoft.com/office/powerpoint/2010/main" val="3751459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Tree>
    <p:extLst>
      <p:ext uri="{BB962C8B-B14F-4D97-AF65-F5344CB8AC3E}">
        <p14:creationId xmlns:p14="http://schemas.microsoft.com/office/powerpoint/2010/main" val="1346388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r>
              <a:rPr lang="en-US"/>
              <a:t>Click icon to add picture</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r>
              <a:rPr lang="en-US"/>
              <a:t>Click icon to add picture</a:t>
            </a:r>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r>
              <a:rPr lang="en-US"/>
              <a:t>Click icon to add picture</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r>
              <a:rPr lang="en-US"/>
              <a:t>Click icon to add picture</a:t>
            </a:r>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Tree>
    <p:extLst>
      <p:ext uri="{BB962C8B-B14F-4D97-AF65-F5344CB8AC3E}">
        <p14:creationId xmlns:p14="http://schemas.microsoft.com/office/powerpoint/2010/main" val="29965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Tree>
    <p:extLst>
      <p:ext uri="{BB962C8B-B14F-4D97-AF65-F5344CB8AC3E}">
        <p14:creationId xmlns:p14="http://schemas.microsoft.com/office/powerpoint/2010/main" val="2802113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3826022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r>
              <a:rPr lang="en-US"/>
              <a:t>Click icon to add picture</a:t>
            </a:r>
          </a:p>
        </p:txBody>
      </p:sp>
    </p:spTree>
    <p:extLst>
      <p:ext uri="{BB962C8B-B14F-4D97-AF65-F5344CB8AC3E}">
        <p14:creationId xmlns:p14="http://schemas.microsoft.com/office/powerpoint/2010/main" val="1751964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E7FB644-43A6-A573-36CC-9410FE51C067}"/>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589156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A9151B5-5A05-B5FF-1565-8C299B84D543}"/>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1"/>
              </a:ext>
            </a:extLst>
          </p:cNvPr>
          <p:cNvPicPr>
            <a:picLocks noChangeAspect="1"/>
          </p:cNvPicPr>
          <p:nvPr userDrawn="1"/>
        </p:nvPicPr>
        <p:blipFill rotWithShape="1">
          <a:blip r:embed="rId2"/>
          <a:srcRect l="33313"/>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1941917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Tree>
    <p:extLst>
      <p:ext uri="{BB962C8B-B14F-4D97-AF65-F5344CB8AC3E}">
        <p14:creationId xmlns:p14="http://schemas.microsoft.com/office/powerpoint/2010/main" val="4054237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430178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r>
              <a:rPr lang="en-US"/>
              <a:t>Click icon to add picture</a:t>
            </a:r>
          </a:p>
        </p:txBody>
      </p:sp>
    </p:spTree>
    <p:extLst>
      <p:ext uri="{BB962C8B-B14F-4D97-AF65-F5344CB8AC3E}">
        <p14:creationId xmlns:p14="http://schemas.microsoft.com/office/powerpoint/2010/main" val="91487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Tree>
    <p:extLst>
      <p:ext uri="{BB962C8B-B14F-4D97-AF65-F5344CB8AC3E}">
        <p14:creationId xmlns:p14="http://schemas.microsoft.com/office/powerpoint/2010/main" val="3008212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Tree>
    <p:extLst>
      <p:ext uri="{BB962C8B-B14F-4D97-AF65-F5344CB8AC3E}">
        <p14:creationId xmlns:p14="http://schemas.microsoft.com/office/powerpoint/2010/main" val="1590727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1099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48346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Tree>
    <p:extLst>
      <p:ext uri="{BB962C8B-B14F-4D97-AF65-F5344CB8AC3E}">
        <p14:creationId xmlns:p14="http://schemas.microsoft.com/office/powerpoint/2010/main" val="193010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Tree>
    <p:extLst>
      <p:ext uri="{BB962C8B-B14F-4D97-AF65-F5344CB8AC3E}">
        <p14:creationId xmlns:p14="http://schemas.microsoft.com/office/powerpoint/2010/main" val="3163165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Tree>
    <p:extLst>
      <p:ext uri="{BB962C8B-B14F-4D97-AF65-F5344CB8AC3E}">
        <p14:creationId xmlns:p14="http://schemas.microsoft.com/office/powerpoint/2010/main" val="3120264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Tree>
    <p:extLst>
      <p:ext uri="{BB962C8B-B14F-4D97-AF65-F5344CB8AC3E}">
        <p14:creationId xmlns:p14="http://schemas.microsoft.com/office/powerpoint/2010/main" val="256459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2734354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3744510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Tree>
    <p:extLst>
      <p:ext uri="{BB962C8B-B14F-4D97-AF65-F5344CB8AC3E}">
        <p14:creationId xmlns:p14="http://schemas.microsoft.com/office/powerpoint/2010/main" val="107680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653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56035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3023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221091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5252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333072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238960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33119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789985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983673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53235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39172285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16420817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lvl1pPr marL="0" indent="0">
              <a:buFontTx/>
              <a:buNone/>
              <a:defRPr/>
            </a:lvl1pPr>
          </a:lstStyle>
          <a:p>
            <a:endParaRPr lang="en-US"/>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5592415" y="636255"/>
            <a:ext cx="4121426" cy="1194719"/>
          </a:xfrm>
          <a:prstGeom prst="rect">
            <a:avLst/>
          </a:prstGeom>
        </p:spPr>
      </p:pic>
    </p:spTree>
    <p:extLst>
      <p:ext uri="{BB962C8B-B14F-4D97-AF65-F5344CB8AC3E}">
        <p14:creationId xmlns:p14="http://schemas.microsoft.com/office/powerpoint/2010/main" val="3069160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1002248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Tree>
    <p:extLst>
      <p:ext uri="{BB962C8B-B14F-4D97-AF65-F5344CB8AC3E}">
        <p14:creationId xmlns:p14="http://schemas.microsoft.com/office/powerpoint/2010/main" val="564284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121739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Tree>
    <p:extLst>
      <p:ext uri="{BB962C8B-B14F-4D97-AF65-F5344CB8AC3E}">
        <p14:creationId xmlns:p14="http://schemas.microsoft.com/office/powerpoint/2010/main" val="1656699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27303183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27733959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A9151B5-5A05-B5FF-1565-8C299B84D54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0"/>
              </a:ext>
            </a:extLst>
          </p:cNvPr>
          <p:cNvPicPr>
            <a:picLocks noChangeAspect="1"/>
          </p:cNvPicPr>
          <p:nvPr userDrawn="1"/>
        </p:nvPicPr>
        <p:blipFill rotWithShape="1">
          <a:blip r:embed="rId2"/>
          <a:srcRect l="33313"/>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a:p>
          <a:p>
            <a:r>
              <a:rPr lang="en-US"/>
              <a:t>Click to add image</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Tree>
    <p:extLst>
      <p:ext uri="{BB962C8B-B14F-4D97-AF65-F5344CB8AC3E}">
        <p14:creationId xmlns:p14="http://schemas.microsoft.com/office/powerpoint/2010/main" val="8124733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41628023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a:p>
          <a:p>
            <a:r>
              <a:rPr lang="en-US"/>
              <a:t>Click to add image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574338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Tree>
    <p:extLst>
      <p:ext uri="{BB962C8B-B14F-4D97-AF65-F5344CB8AC3E}">
        <p14:creationId xmlns:p14="http://schemas.microsoft.com/office/powerpoint/2010/main" val="4166733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4186044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2153347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6458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9836015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6512037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 uri="{C183D7F6-B498-43B3-948B-1728B52AA6E4}">
                <adec:decorative xmlns:adec="http://schemas.microsoft.com/office/drawing/2017/decorative" val="1"/>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21673445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 uri="{C183D7F6-B498-43B3-948B-1728B52AA6E4}">
                <adec:decorative xmlns:adec="http://schemas.microsoft.com/office/drawing/2017/decorative" val="1"/>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237547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 uri="{C183D7F6-B498-43B3-948B-1728B52AA6E4}">
                <adec:decorative xmlns:adec="http://schemas.microsoft.com/office/drawing/2017/decorative" val="1"/>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28253333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36672333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40195369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Tree>
    <p:extLst>
      <p:ext uri="{BB962C8B-B14F-4D97-AF65-F5344CB8AC3E}">
        <p14:creationId xmlns:p14="http://schemas.microsoft.com/office/powerpoint/2010/main" val="38733048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5AF01-4771-3EE3-7A7A-42C16BB67F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9EBAB9-C73B-DF03-0ED4-6499511451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77CE68-D540-552D-086B-C03C4DE54473}"/>
              </a:ext>
            </a:extLst>
          </p:cNvPr>
          <p:cNvSpPr>
            <a:spLocks noGrp="1"/>
          </p:cNvSpPr>
          <p:nvPr>
            <p:ph type="dt" sz="half" idx="10"/>
          </p:nvPr>
        </p:nvSpPr>
        <p:spPr/>
        <p:txBody>
          <a:bodyPr/>
          <a:lstStyle/>
          <a:p>
            <a:fld id="{A657B5CA-A780-449D-91D2-6141796889E6}" type="datetimeFigureOut">
              <a:rPr lang="en-US" smtClean="0"/>
              <a:t>9/4/2025</a:t>
            </a:fld>
            <a:endParaRPr lang="en-US"/>
          </a:p>
        </p:txBody>
      </p:sp>
      <p:sp>
        <p:nvSpPr>
          <p:cNvPr id="5" name="Footer Placeholder 4">
            <a:extLst>
              <a:ext uri="{FF2B5EF4-FFF2-40B4-BE49-F238E27FC236}">
                <a16:creationId xmlns:a16="http://schemas.microsoft.com/office/drawing/2014/main" id="{558D0127-5B61-65D9-E45E-14B543C2F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7199E-1C4F-E8F5-D499-05B050F4C593}"/>
              </a:ext>
            </a:extLst>
          </p:cNvPr>
          <p:cNvSpPr>
            <a:spLocks noGrp="1"/>
          </p:cNvSpPr>
          <p:nvPr>
            <p:ph type="sldNum" sz="quarter" idx="12"/>
          </p:nvPr>
        </p:nvSpPr>
        <p:spPr/>
        <p:txBody>
          <a:bodyPr/>
          <a:lstStyle/>
          <a:p>
            <a:fld id="{07B4760F-86A6-4BCA-9DE4-959ABF64B328}" type="slidenum">
              <a:rPr lang="en-US" smtClean="0"/>
              <a:t>‹#›</a:t>
            </a:fld>
            <a:endParaRPr lang="en-US"/>
          </a:p>
        </p:txBody>
      </p:sp>
    </p:spTree>
    <p:extLst>
      <p:ext uri="{BB962C8B-B14F-4D97-AF65-F5344CB8AC3E}">
        <p14:creationId xmlns:p14="http://schemas.microsoft.com/office/powerpoint/2010/main" val="26404475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BE3C1-56AB-DE18-DF72-DB91E80E8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838D4-C2D3-B486-C9AA-6328CA46CF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677F3-75F2-6BA8-851B-BD34EA81848F}"/>
              </a:ext>
            </a:extLst>
          </p:cNvPr>
          <p:cNvSpPr>
            <a:spLocks noGrp="1"/>
          </p:cNvSpPr>
          <p:nvPr>
            <p:ph type="dt" sz="half" idx="10"/>
          </p:nvPr>
        </p:nvSpPr>
        <p:spPr/>
        <p:txBody>
          <a:bodyPr/>
          <a:lstStyle/>
          <a:p>
            <a:fld id="{A657B5CA-A780-449D-91D2-6141796889E6}" type="datetimeFigureOut">
              <a:rPr lang="en-US" smtClean="0"/>
              <a:t>9/4/2025</a:t>
            </a:fld>
            <a:endParaRPr lang="en-US"/>
          </a:p>
        </p:txBody>
      </p:sp>
      <p:sp>
        <p:nvSpPr>
          <p:cNvPr id="5" name="Footer Placeholder 4">
            <a:extLst>
              <a:ext uri="{FF2B5EF4-FFF2-40B4-BE49-F238E27FC236}">
                <a16:creationId xmlns:a16="http://schemas.microsoft.com/office/drawing/2014/main" id="{B586A09C-1174-D5E9-E8D8-A0B7CF0C2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D7BAB-EAD8-9A7E-547D-481D03F47FAB}"/>
              </a:ext>
            </a:extLst>
          </p:cNvPr>
          <p:cNvSpPr>
            <a:spLocks noGrp="1"/>
          </p:cNvSpPr>
          <p:nvPr>
            <p:ph type="sldNum" sz="quarter" idx="12"/>
          </p:nvPr>
        </p:nvSpPr>
        <p:spPr/>
        <p:txBody>
          <a:bodyPr/>
          <a:lstStyle/>
          <a:p>
            <a:fld id="{07B4760F-86A6-4BCA-9DE4-959ABF64B328}" type="slidenum">
              <a:rPr lang="en-US" smtClean="0"/>
              <a:t>‹#›</a:t>
            </a:fld>
            <a:endParaRPr lang="en-US"/>
          </a:p>
        </p:txBody>
      </p:sp>
    </p:spTree>
    <p:extLst>
      <p:ext uri="{BB962C8B-B14F-4D97-AF65-F5344CB8AC3E}">
        <p14:creationId xmlns:p14="http://schemas.microsoft.com/office/powerpoint/2010/main" val="311522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CD6B-A7E9-FE49-DD30-77726A2351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DC22E0-02AE-8CFA-F9A5-FC52ECC2F2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93A0B0-27A6-B355-1496-48255F3D1E7C}"/>
              </a:ext>
            </a:extLst>
          </p:cNvPr>
          <p:cNvSpPr>
            <a:spLocks noGrp="1"/>
          </p:cNvSpPr>
          <p:nvPr>
            <p:ph type="dt" sz="half" idx="10"/>
          </p:nvPr>
        </p:nvSpPr>
        <p:spPr/>
        <p:txBody>
          <a:bodyPr/>
          <a:lstStyle/>
          <a:p>
            <a:fld id="{A657B5CA-A780-449D-91D2-6141796889E6}" type="datetimeFigureOut">
              <a:rPr lang="en-US" smtClean="0"/>
              <a:t>9/4/2025</a:t>
            </a:fld>
            <a:endParaRPr lang="en-US"/>
          </a:p>
        </p:txBody>
      </p:sp>
      <p:sp>
        <p:nvSpPr>
          <p:cNvPr id="5" name="Footer Placeholder 4">
            <a:extLst>
              <a:ext uri="{FF2B5EF4-FFF2-40B4-BE49-F238E27FC236}">
                <a16:creationId xmlns:a16="http://schemas.microsoft.com/office/drawing/2014/main" id="{1A6A7349-3346-A525-A14D-9513BD35F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A457B-0AC9-95B6-6D54-4CA3E7B2A559}"/>
              </a:ext>
            </a:extLst>
          </p:cNvPr>
          <p:cNvSpPr>
            <a:spLocks noGrp="1"/>
          </p:cNvSpPr>
          <p:nvPr>
            <p:ph type="sldNum" sz="quarter" idx="12"/>
          </p:nvPr>
        </p:nvSpPr>
        <p:spPr/>
        <p:txBody>
          <a:bodyPr/>
          <a:lstStyle/>
          <a:p>
            <a:fld id="{07B4760F-86A6-4BCA-9DE4-959ABF64B328}" type="slidenum">
              <a:rPr lang="en-US" smtClean="0"/>
              <a:t>‹#›</a:t>
            </a:fld>
            <a:endParaRPr lang="en-US"/>
          </a:p>
        </p:txBody>
      </p:sp>
    </p:spTree>
    <p:extLst>
      <p:ext uri="{BB962C8B-B14F-4D97-AF65-F5344CB8AC3E}">
        <p14:creationId xmlns:p14="http://schemas.microsoft.com/office/powerpoint/2010/main" val="31126649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DC2B-57FC-8574-0D1B-02C077363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4F5D24-E99A-8148-9103-D5C56AE5CA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AA4C89-6746-5CA2-03F8-A1CB87D9A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D49FC0-17ED-640B-1F22-1846988B93E8}"/>
              </a:ext>
            </a:extLst>
          </p:cNvPr>
          <p:cNvSpPr>
            <a:spLocks noGrp="1"/>
          </p:cNvSpPr>
          <p:nvPr>
            <p:ph type="dt" sz="half" idx="10"/>
          </p:nvPr>
        </p:nvSpPr>
        <p:spPr/>
        <p:txBody>
          <a:bodyPr/>
          <a:lstStyle/>
          <a:p>
            <a:fld id="{A657B5CA-A780-449D-91D2-6141796889E6}" type="datetimeFigureOut">
              <a:rPr lang="en-US" smtClean="0"/>
              <a:t>9/4/2025</a:t>
            </a:fld>
            <a:endParaRPr lang="en-US"/>
          </a:p>
        </p:txBody>
      </p:sp>
      <p:sp>
        <p:nvSpPr>
          <p:cNvPr id="6" name="Footer Placeholder 5">
            <a:extLst>
              <a:ext uri="{FF2B5EF4-FFF2-40B4-BE49-F238E27FC236}">
                <a16:creationId xmlns:a16="http://schemas.microsoft.com/office/drawing/2014/main" id="{89C8A2C7-E8AC-0181-9B72-89FEADAA6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C7D38-971E-EE4D-997B-31971C3B57C0}"/>
              </a:ext>
            </a:extLst>
          </p:cNvPr>
          <p:cNvSpPr>
            <a:spLocks noGrp="1"/>
          </p:cNvSpPr>
          <p:nvPr>
            <p:ph type="sldNum" sz="quarter" idx="12"/>
          </p:nvPr>
        </p:nvSpPr>
        <p:spPr/>
        <p:txBody>
          <a:bodyPr/>
          <a:lstStyle/>
          <a:p>
            <a:fld id="{07B4760F-86A6-4BCA-9DE4-959ABF64B328}" type="slidenum">
              <a:rPr lang="en-US" smtClean="0"/>
              <a:t>‹#›</a:t>
            </a:fld>
            <a:endParaRPr lang="en-US"/>
          </a:p>
        </p:txBody>
      </p:sp>
    </p:spTree>
    <p:extLst>
      <p:ext uri="{BB962C8B-B14F-4D97-AF65-F5344CB8AC3E}">
        <p14:creationId xmlns:p14="http://schemas.microsoft.com/office/powerpoint/2010/main" val="11096929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3BEC-951A-77AE-3A9B-B5B2BEE17E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E1FB6C-8D3A-E16A-3753-81058D2E02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CBF40-033A-338C-4C9B-8C02873560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CC5520-1416-FF53-E372-F6E2F2CB98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558C13-5126-E7CF-0E80-61E4C3F099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112112-3C18-873B-B31F-CF0E4E1ACA90}"/>
              </a:ext>
            </a:extLst>
          </p:cNvPr>
          <p:cNvSpPr>
            <a:spLocks noGrp="1"/>
          </p:cNvSpPr>
          <p:nvPr>
            <p:ph type="dt" sz="half" idx="10"/>
          </p:nvPr>
        </p:nvSpPr>
        <p:spPr/>
        <p:txBody>
          <a:bodyPr/>
          <a:lstStyle/>
          <a:p>
            <a:fld id="{A657B5CA-A780-449D-91D2-6141796889E6}" type="datetimeFigureOut">
              <a:rPr lang="en-US" smtClean="0"/>
              <a:t>9/4/2025</a:t>
            </a:fld>
            <a:endParaRPr lang="en-US"/>
          </a:p>
        </p:txBody>
      </p:sp>
      <p:sp>
        <p:nvSpPr>
          <p:cNvPr id="8" name="Footer Placeholder 7">
            <a:extLst>
              <a:ext uri="{FF2B5EF4-FFF2-40B4-BE49-F238E27FC236}">
                <a16:creationId xmlns:a16="http://schemas.microsoft.com/office/drawing/2014/main" id="{DBAE82DD-E759-EB2A-506A-F169B19472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596E1C-5FC6-A25A-6DB8-1440DD73D6E0}"/>
              </a:ext>
            </a:extLst>
          </p:cNvPr>
          <p:cNvSpPr>
            <a:spLocks noGrp="1"/>
          </p:cNvSpPr>
          <p:nvPr>
            <p:ph type="sldNum" sz="quarter" idx="12"/>
          </p:nvPr>
        </p:nvSpPr>
        <p:spPr/>
        <p:txBody>
          <a:bodyPr/>
          <a:lstStyle/>
          <a:p>
            <a:fld id="{07B4760F-86A6-4BCA-9DE4-959ABF64B328}" type="slidenum">
              <a:rPr lang="en-US" smtClean="0"/>
              <a:t>‹#›</a:t>
            </a:fld>
            <a:endParaRPr lang="en-US"/>
          </a:p>
        </p:txBody>
      </p:sp>
    </p:spTree>
    <p:extLst>
      <p:ext uri="{BB962C8B-B14F-4D97-AF65-F5344CB8AC3E}">
        <p14:creationId xmlns:p14="http://schemas.microsoft.com/office/powerpoint/2010/main" val="19605609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689AF-D0CF-427D-DC9E-6706DCCC99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B299F8-8AB9-BA8A-6E5C-8C80736DE6B6}"/>
              </a:ext>
            </a:extLst>
          </p:cNvPr>
          <p:cNvSpPr>
            <a:spLocks noGrp="1"/>
          </p:cNvSpPr>
          <p:nvPr>
            <p:ph type="dt" sz="half" idx="10"/>
          </p:nvPr>
        </p:nvSpPr>
        <p:spPr/>
        <p:txBody>
          <a:bodyPr/>
          <a:lstStyle/>
          <a:p>
            <a:fld id="{A657B5CA-A780-449D-91D2-6141796889E6}" type="datetimeFigureOut">
              <a:rPr lang="en-US" smtClean="0"/>
              <a:t>9/4/2025</a:t>
            </a:fld>
            <a:endParaRPr lang="en-US"/>
          </a:p>
        </p:txBody>
      </p:sp>
      <p:sp>
        <p:nvSpPr>
          <p:cNvPr id="4" name="Footer Placeholder 3">
            <a:extLst>
              <a:ext uri="{FF2B5EF4-FFF2-40B4-BE49-F238E27FC236}">
                <a16:creationId xmlns:a16="http://schemas.microsoft.com/office/drawing/2014/main" id="{D9F741D7-03A7-654B-FFCA-03D83161BF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99CBB-E911-454D-6275-F0184F7941C8}"/>
              </a:ext>
            </a:extLst>
          </p:cNvPr>
          <p:cNvSpPr>
            <a:spLocks noGrp="1"/>
          </p:cNvSpPr>
          <p:nvPr>
            <p:ph type="sldNum" sz="quarter" idx="12"/>
          </p:nvPr>
        </p:nvSpPr>
        <p:spPr/>
        <p:txBody>
          <a:bodyPr/>
          <a:lstStyle/>
          <a:p>
            <a:fld id="{07B4760F-86A6-4BCA-9DE4-959ABF64B328}" type="slidenum">
              <a:rPr lang="en-US" smtClean="0"/>
              <a:t>‹#›</a:t>
            </a:fld>
            <a:endParaRPr lang="en-US"/>
          </a:p>
        </p:txBody>
      </p:sp>
    </p:spTree>
    <p:extLst>
      <p:ext uri="{BB962C8B-B14F-4D97-AF65-F5344CB8AC3E}">
        <p14:creationId xmlns:p14="http://schemas.microsoft.com/office/powerpoint/2010/main" val="22109317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D2C57C-A0C2-05C9-5091-97B669140D37}"/>
              </a:ext>
            </a:extLst>
          </p:cNvPr>
          <p:cNvSpPr>
            <a:spLocks noGrp="1"/>
          </p:cNvSpPr>
          <p:nvPr>
            <p:ph type="dt" sz="half" idx="10"/>
          </p:nvPr>
        </p:nvSpPr>
        <p:spPr/>
        <p:txBody>
          <a:bodyPr/>
          <a:lstStyle/>
          <a:p>
            <a:fld id="{A657B5CA-A780-449D-91D2-6141796889E6}" type="datetimeFigureOut">
              <a:rPr lang="en-US" smtClean="0"/>
              <a:t>9/4/2025</a:t>
            </a:fld>
            <a:endParaRPr lang="en-US"/>
          </a:p>
        </p:txBody>
      </p:sp>
      <p:sp>
        <p:nvSpPr>
          <p:cNvPr id="3" name="Footer Placeholder 2">
            <a:extLst>
              <a:ext uri="{FF2B5EF4-FFF2-40B4-BE49-F238E27FC236}">
                <a16:creationId xmlns:a16="http://schemas.microsoft.com/office/drawing/2014/main" id="{A613D1E8-6CD0-3910-15AE-A001C3B61F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34F6E7-7CCC-46C2-05F3-70129971B6E7}"/>
              </a:ext>
            </a:extLst>
          </p:cNvPr>
          <p:cNvSpPr>
            <a:spLocks noGrp="1"/>
          </p:cNvSpPr>
          <p:nvPr>
            <p:ph type="sldNum" sz="quarter" idx="12"/>
          </p:nvPr>
        </p:nvSpPr>
        <p:spPr/>
        <p:txBody>
          <a:bodyPr/>
          <a:lstStyle/>
          <a:p>
            <a:fld id="{07B4760F-86A6-4BCA-9DE4-959ABF64B328}" type="slidenum">
              <a:rPr lang="en-US" smtClean="0"/>
              <a:t>‹#›</a:t>
            </a:fld>
            <a:endParaRPr lang="en-US"/>
          </a:p>
        </p:txBody>
      </p:sp>
    </p:spTree>
    <p:extLst>
      <p:ext uri="{BB962C8B-B14F-4D97-AF65-F5344CB8AC3E}">
        <p14:creationId xmlns:p14="http://schemas.microsoft.com/office/powerpoint/2010/main" val="28470154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8D563-6502-5033-89F5-B41DDAFB8E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CC3AB1-DC94-E46A-D621-5671058889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C3DC35-AEED-3112-8B1B-C32EE45A52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349F70-599C-A5F1-A8F1-73F6F9B078A2}"/>
              </a:ext>
            </a:extLst>
          </p:cNvPr>
          <p:cNvSpPr>
            <a:spLocks noGrp="1"/>
          </p:cNvSpPr>
          <p:nvPr>
            <p:ph type="dt" sz="half" idx="10"/>
          </p:nvPr>
        </p:nvSpPr>
        <p:spPr/>
        <p:txBody>
          <a:bodyPr/>
          <a:lstStyle/>
          <a:p>
            <a:fld id="{A657B5CA-A780-449D-91D2-6141796889E6}" type="datetimeFigureOut">
              <a:rPr lang="en-US" smtClean="0"/>
              <a:t>9/4/2025</a:t>
            </a:fld>
            <a:endParaRPr lang="en-US"/>
          </a:p>
        </p:txBody>
      </p:sp>
      <p:sp>
        <p:nvSpPr>
          <p:cNvPr id="6" name="Footer Placeholder 5">
            <a:extLst>
              <a:ext uri="{FF2B5EF4-FFF2-40B4-BE49-F238E27FC236}">
                <a16:creationId xmlns:a16="http://schemas.microsoft.com/office/drawing/2014/main" id="{368C796E-291B-B782-D934-288CF14B7A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43252F-DF67-9533-4CFC-5CB2F3234A10}"/>
              </a:ext>
            </a:extLst>
          </p:cNvPr>
          <p:cNvSpPr>
            <a:spLocks noGrp="1"/>
          </p:cNvSpPr>
          <p:nvPr>
            <p:ph type="sldNum" sz="quarter" idx="12"/>
          </p:nvPr>
        </p:nvSpPr>
        <p:spPr/>
        <p:txBody>
          <a:bodyPr/>
          <a:lstStyle/>
          <a:p>
            <a:fld id="{07B4760F-86A6-4BCA-9DE4-959ABF64B328}" type="slidenum">
              <a:rPr lang="en-US" smtClean="0"/>
              <a:t>‹#›</a:t>
            </a:fld>
            <a:endParaRPr lang="en-US"/>
          </a:p>
        </p:txBody>
      </p:sp>
    </p:spTree>
    <p:extLst>
      <p:ext uri="{BB962C8B-B14F-4D97-AF65-F5344CB8AC3E}">
        <p14:creationId xmlns:p14="http://schemas.microsoft.com/office/powerpoint/2010/main" val="10344523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1594-2D30-71E2-E2C7-C1AA0BCD4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CAA856-40D7-3030-C873-06FCAD2294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2B8197-32C1-B063-B120-47546F6D98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ADD0F-C960-16B4-0ADD-28757785539C}"/>
              </a:ext>
            </a:extLst>
          </p:cNvPr>
          <p:cNvSpPr>
            <a:spLocks noGrp="1"/>
          </p:cNvSpPr>
          <p:nvPr>
            <p:ph type="dt" sz="half" idx="10"/>
          </p:nvPr>
        </p:nvSpPr>
        <p:spPr/>
        <p:txBody>
          <a:bodyPr/>
          <a:lstStyle/>
          <a:p>
            <a:fld id="{A657B5CA-A780-449D-91D2-6141796889E6}" type="datetimeFigureOut">
              <a:rPr lang="en-US" smtClean="0"/>
              <a:t>9/4/2025</a:t>
            </a:fld>
            <a:endParaRPr lang="en-US"/>
          </a:p>
        </p:txBody>
      </p:sp>
      <p:sp>
        <p:nvSpPr>
          <p:cNvPr id="6" name="Footer Placeholder 5">
            <a:extLst>
              <a:ext uri="{FF2B5EF4-FFF2-40B4-BE49-F238E27FC236}">
                <a16:creationId xmlns:a16="http://schemas.microsoft.com/office/drawing/2014/main" id="{81A65356-4658-41BE-B154-C8EBA353E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47056B-82CE-1E78-7989-488BF53E5880}"/>
              </a:ext>
            </a:extLst>
          </p:cNvPr>
          <p:cNvSpPr>
            <a:spLocks noGrp="1"/>
          </p:cNvSpPr>
          <p:nvPr>
            <p:ph type="sldNum" sz="quarter" idx="12"/>
          </p:nvPr>
        </p:nvSpPr>
        <p:spPr/>
        <p:txBody>
          <a:bodyPr/>
          <a:lstStyle/>
          <a:p>
            <a:fld id="{07B4760F-86A6-4BCA-9DE4-959ABF64B328}" type="slidenum">
              <a:rPr lang="en-US" smtClean="0"/>
              <a:t>‹#›</a:t>
            </a:fld>
            <a:endParaRPr lang="en-US"/>
          </a:p>
        </p:txBody>
      </p:sp>
    </p:spTree>
    <p:extLst>
      <p:ext uri="{BB962C8B-B14F-4D97-AF65-F5344CB8AC3E}">
        <p14:creationId xmlns:p14="http://schemas.microsoft.com/office/powerpoint/2010/main" val="19362659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BF71-07EF-4625-4567-75684DECA3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239BE8-CFA3-03E9-D731-5C048A807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F5C1F-3C68-ADC9-B9B9-A3201B3F07FE}"/>
              </a:ext>
            </a:extLst>
          </p:cNvPr>
          <p:cNvSpPr>
            <a:spLocks noGrp="1"/>
          </p:cNvSpPr>
          <p:nvPr>
            <p:ph type="dt" sz="half" idx="10"/>
          </p:nvPr>
        </p:nvSpPr>
        <p:spPr/>
        <p:txBody>
          <a:bodyPr/>
          <a:lstStyle/>
          <a:p>
            <a:fld id="{A657B5CA-A780-449D-91D2-6141796889E6}" type="datetimeFigureOut">
              <a:rPr lang="en-US" smtClean="0"/>
              <a:t>9/4/2025</a:t>
            </a:fld>
            <a:endParaRPr lang="en-US"/>
          </a:p>
        </p:txBody>
      </p:sp>
      <p:sp>
        <p:nvSpPr>
          <p:cNvPr id="5" name="Footer Placeholder 4">
            <a:extLst>
              <a:ext uri="{FF2B5EF4-FFF2-40B4-BE49-F238E27FC236}">
                <a16:creationId xmlns:a16="http://schemas.microsoft.com/office/drawing/2014/main" id="{A758ACD0-A4E1-F809-02E8-5E144BAF2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9CF48-B80A-C113-A083-FC077154AA87}"/>
              </a:ext>
            </a:extLst>
          </p:cNvPr>
          <p:cNvSpPr>
            <a:spLocks noGrp="1"/>
          </p:cNvSpPr>
          <p:nvPr>
            <p:ph type="sldNum" sz="quarter" idx="12"/>
          </p:nvPr>
        </p:nvSpPr>
        <p:spPr/>
        <p:txBody>
          <a:bodyPr/>
          <a:lstStyle/>
          <a:p>
            <a:fld id="{07B4760F-86A6-4BCA-9DE4-959ABF64B328}" type="slidenum">
              <a:rPr lang="en-US" smtClean="0"/>
              <a:t>‹#›</a:t>
            </a:fld>
            <a:endParaRPr lang="en-US"/>
          </a:p>
        </p:txBody>
      </p:sp>
    </p:spTree>
    <p:extLst>
      <p:ext uri="{BB962C8B-B14F-4D97-AF65-F5344CB8AC3E}">
        <p14:creationId xmlns:p14="http://schemas.microsoft.com/office/powerpoint/2010/main" val="31272144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00B25E-38A3-88FD-F705-89986A8C53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523109-627B-D022-6369-4211112BA0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68210-B8A0-7887-DC05-879645A4E434}"/>
              </a:ext>
            </a:extLst>
          </p:cNvPr>
          <p:cNvSpPr>
            <a:spLocks noGrp="1"/>
          </p:cNvSpPr>
          <p:nvPr>
            <p:ph type="dt" sz="half" idx="10"/>
          </p:nvPr>
        </p:nvSpPr>
        <p:spPr/>
        <p:txBody>
          <a:bodyPr/>
          <a:lstStyle/>
          <a:p>
            <a:fld id="{A657B5CA-A780-449D-91D2-6141796889E6}" type="datetimeFigureOut">
              <a:rPr lang="en-US" smtClean="0"/>
              <a:t>9/4/2025</a:t>
            </a:fld>
            <a:endParaRPr lang="en-US"/>
          </a:p>
        </p:txBody>
      </p:sp>
      <p:sp>
        <p:nvSpPr>
          <p:cNvPr id="5" name="Footer Placeholder 4">
            <a:extLst>
              <a:ext uri="{FF2B5EF4-FFF2-40B4-BE49-F238E27FC236}">
                <a16:creationId xmlns:a16="http://schemas.microsoft.com/office/drawing/2014/main" id="{1B02039C-4E92-03C0-1AA8-64B162619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507F6-A7EA-1938-2A21-B633A7F9A1A6}"/>
              </a:ext>
            </a:extLst>
          </p:cNvPr>
          <p:cNvSpPr>
            <a:spLocks noGrp="1"/>
          </p:cNvSpPr>
          <p:nvPr>
            <p:ph type="sldNum" sz="quarter" idx="12"/>
          </p:nvPr>
        </p:nvSpPr>
        <p:spPr/>
        <p:txBody>
          <a:bodyPr/>
          <a:lstStyle/>
          <a:p>
            <a:fld id="{07B4760F-86A6-4BCA-9DE4-959ABF64B328}" type="slidenum">
              <a:rPr lang="en-US" smtClean="0"/>
              <a:t>‹#›</a:t>
            </a:fld>
            <a:endParaRPr lang="en-US"/>
          </a:p>
        </p:txBody>
      </p:sp>
    </p:spTree>
    <p:extLst>
      <p:ext uri="{BB962C8B-B14F-4D97-AF65-F5344CB8AC3E}">
        <p14:creationId xmlns:p14="http://schemas.microsoft.com/office/powerpoint/2010/main" val="1562383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374268574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9/4/2025</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156753198"/>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8052165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3" name="VDEM_SolidSeal_ElectronicUse_Blue_RGB.png" descr="VDEM_SolidSeal_ElectronicUse_Blue_RGB.png"/>
          <p:cNvPicPr>
            <a:picLocks noChangeAspect="1"/>
          </p:cNvPicPr>
          <p:nvPr/>
        </p:nvPicPr>
        <p:blipFill>
          <a:blip r:embed="rId2" cstate="print">
            <a:alphaModFix amt="10000"/>
          </a:blip>
          <a:stretch>
            <a:fillRect/>
          </a:stretch>
        </p:blipFill>
        <p:spPr>
          <a:xfrm>
            <a:off x="5975159" y="805174"/>
            <a:ext cx="6708077" cy="5031058"/>
          </a:xfrm>
          <a:prstGeom prst="rect">
            <a:avLst/>
          </a:prstGeom>
          <a:ln w="12700">
            <a:miter lim="400000"/>
          </a:ln>
        </p:spPr>
      </p:pic>
      <p:sp>
        <p:nvSpPr>
          <p:cNvPr id="14" name="Straight Connector 8"/>
          <p:cNvSpPr/>
          <p:nvPr/>
        </p:nvSpPr>
        <p:spPr>
          <a:xfrm>
            <a:off x="513733" y="3143997"/>
            <a:ext cx="5286569" cy="1"/>
          </a:xfrm>
          <a:prstGeom prst="line">
            <a:avLst/>
          </a:prstGeom>
          <a:ln w="38100">
            <a:solidFill>
              <a:srgbClr val="173963"/>
            </a:solidFill>
          </a:ln>
        </p:spPr>
        <p:txBody>
          <a:bodyPr lIns="45719" rIns="45719"/>
          <a:lstStyle/>
          <a:p>
            <a:pPr>
              <a:defRPr>
                <a:solidFill>
                  <a:srgbClr val="FFFFFF"/>
                </a:solidFill>
              </a:defRPr>
            </a:pPr>
            <a:endParaRPr sz="1800"/>
          </a:p>
        </p:txBody>
      </p:sp>
      <p:sp>
        <p:nvSpPr>
          <p:cNvPr id="15" name="Straight Connector 8"/>
          <p:cNvSpPr/>
          <p:nvPr/>
        </p:nvSpPr>
        <p:spPr>
          <a:xfrm>
            <a:off x="2983526" y="3143997"/>
            <a:ext cx="8791959" cy="1"/>
          </a:xfrm>
          <a:prstGeom prst="line">
            <a:avLst/>
          </a:prstGeom>
          <a:ln w="31750" cap="rnd">
            <a:solidFill>
              <a:srgbClr val="173963"/>
            </a:solidFill>
            <a:custDash>
              <a:ds d="100000" sp="200000"/>
            </a:custDash>
          </a:ln>
          <a:effectLst>
            <a:outerShdw blurRad="190500" dist="228600" dir="2700000" rotWithShape="0">
              <a:srgbClr val="000000">
                <a:alpha val="25500"/>
              </a:srgbClr>
            </a:outerShdw>
          </a:effectLst>
        </p:spPr>
        <p:txBody>
          <a:bodyPr lIns="45719" rIns="45719"/>
          <a:lstStyle/>
          <a:p>
            <a:pPr>
              <a:defRPr>
                <a:solidFill>
                  <a:srgbClr val="FFFFFF"/>
                </a:solidFill>
              </a:defRPr>
            </a:pPr>
            <a:endParaRPr sz="1800"/>
          </a:p>
        </p:txBody>
      </p:sp>
      <p:pic>
        <p:nvPicPr>
          <p:cNvPr id="16" name="VDEM_Horizontal_ElectronicUse_FullColorSeal_BlackText_RGB.png" descr="VDEM_Horizontal_ElectronicUse_FullColorSeal_BlackText_RGB.png"/>
          <p:cNvPicPr>
            <a:picLocks noChangeAspect="1"/>
          </p:cNvPicPr>
          <p:nvPr/>
        </p:nvPicPr>
        <p:blipFill>
          <a:blip r:embed="rId3" cstate="print"/>
          <a:stretch>
            <a:fillRect/>
          </a:stretch>
        </p:blipFill>
        <p:spPr>
          <a:xfrm>
            <a:off x="576720" y="1836475"/>
            <a:ext cx="4928877" cy="914401"/>
          </a:xfrm>
          <a:prstGeom prst="rect">
            <a:avLst/>
          </a:prstGeom>
          <a:ln w="12700">
            <a:miter lim="400000"/>
          </a:ln>
        </p:spPr>
      </p:pic>
      <p:pic>
        <p:nvPicPr>
          <p:cNvPr id="17" name="Social Media Links (Blue).png" descr="Social Media Links (Blue).png"/>
          <p:cNvPicPr>
            <a:picLocks noChangeAspect="1"/>
          </p:cNvPicPr>
          <p:nvPr/>
        </p:nvPicPr>
        <p:blipFill>
          <a:blip r:embed="rId4" cstate="print"/>
          <a:stretch>
            <a:fillRect/>
          </a:stretch>
        </p:blipFill>
        <p:spPr>
          <a:xfrm>
            <a:off x="1" y="5942393"/>
            <a:ext cx="12192001" cy="914401"/>
          </a:xfrm>
          <a:prstGeom prst="rect">
            <a:avLst/>
          </a:prstGeom>
          <a:ln w="12700">
            <a:miter lim="400000"/>
          </a:ln>
        </p:spPr>
      </p:pic>
      <p:sp>
        <p:nvSpPr>
          <p:cNvPr id="18" name="Presentation  Title"/>
          <p:cNvSpPr txBox="1">
            <a:spLocks noGrp="1"/>
          </p:cNvSpPr>
          <p:nvPr>
            <p:ph type="body" sz="half" idx="13"/>
          </p:nvPr>
        </p:nvSpPr>
        <p:spPr>
          <a:xfrm>
            <a:off x="558800" y="3197479"/>
            <a:ext cx="10972800" cy="1871217"/>
          </a:xfrm>
          <a:prstGeom prst="rect">
            <a:avLst/>
          </a:prstGeom>
        </p:spPr>
        <p:txBody>
          <a:bodyPr anchor="ctr"/>
          <a:lstStyle>
            <a:lvl1pPr marL="0" indent="0">
              <a:lnSpc>
                <a:spcPct val="90000"/>
              </a:lnSpc>
              <a:spcBef>
                <a:spcPts val="0"/>
              </a:spcBef>
              <a:buSzTx/>
              <a:buNone/>
              <a:defRPr sz="5000">
                <a:solidFill>
                  <a:srgbClr val="173963"/>
                </a:solidFill>
                <a:latin typeface="Source Sans Pro Black"/>
                <a:sym typeface="Source Sans Pro Black"/>
              </a:defRPr>
            </a:lvl1pPr>
          </a:lstStyle>
          <a:p>
            <a:pPr marL="0" indent="0">
              <a:lnSpc>
                <a:spcPct val="90000"/>
              </a:lnSpc>
              <a:spcBef>
                <a:spcPts val="0"/>
              </a:spcBef>
              <a:buSzTx/>
              <a:buNone/>
              <a:defRPr sz="5000">
                <a:solidFill>
                  <a:srgbClr val="173963"/>
                </a:solidFill>
                <a:latin typeface="Source Sans Pro Black"/>
                <a:ea typeface="Source Sans Pro Black"/>
                <a:cs typeface="Source Sans Pro Black"/>
                <a:sym typeface="Source Sans Pro Black"/>
              </a:defRPr>
            </a:pPr>
            <a:r>
              <a:t>Presentation </a:t>
            </a:r>
            <a:br/>
            <a:r>
              <a:t>Title</a:t>
            </a:r>
          </a:p>
        </p:txBody>
      </p:sp>
      <p:sp>
        <p:nvSpPr>
          <p:cNvPr id="19" name="Date: Month XX, 2019"/>
          <p:cNvSpPr txBox="1">
            <a:spLocks noGrp="1"/>
          </p:cNvSpPr>
          <p:nvPr>
            <p:ph type="body" sz="quarter" idx="14"/>
          </p:nvPr>
        </p:nvSpPr>
        <p:spPr>
          <a:xfrm>
            <a:off x="598266" y="4866064"/>
            <a:ext cx="2658739" cy="400110"/>
          </a:xfrm>
          <a:prstGeom prst="rect">
            <a:avLst/>
          </a:prstGeom>
        </p:spPr>
        <p:txBody>
          <a:bodyPr wrap="none">
            <a:spAutoFit/>
          </a:bodyPr>
          <a:lstStyle>
            <a:lvl1pPr marL="0" indent="0">
              <a:spcBef>
                <a:spcPts val="0"/>
              </a:spcBef>
              <a:buSzTx/>
              <a:buNone/>
              <a:defRPr sz="2000">
                <a:solidFill>
                  <a:srgbClr val="173963"/>
                </a:solidFill>
              </a:defRPr>
            </a:lvl1pPr>
          </a:lstStyle>
          <a:p>
            <a:r>
              <a:t>Date: Month XX, 2019</a:t>
            </a:r>
          </a:p>
        </p:txBody>
      </p:sp>
      <p:sp>
        <p:nvSpPr>
          <p:cNvPr id="20" name="Slide Number"/>
          <p:cNvSpPr txBox="1">
            <a:spLocks noGrp="1"/>
          </p:cNvSpPr>
          <p:nvPr>
            <p:ph type="sldNum" sz="quarter" idx="2"/>
          </p:nvPr>
        </p:nvSpPr>
        <p:spPr>
          <a:xfrm>
            <a:off x="10643575" y="6597135"/>
            <a:ext cx="227626" cy="184666"/>
          </a:xfrm>
          <a:prstGeom prst="rect">
            <a:avLst/>
          </a:prstGeom>
        </p:spPr>
        <p:txBody>
          <a:bodyPr/>
          <a:lstStyle>
            <a:lvl1pPr>
              <a:defRPr sz="1200">
                <a:solidFill>
                  <a:srgbClr val="F2F2F2"/>
                </a:solidFill>
                <a:latin typeface="Georgia"/>
                <a:ea typeface="Georgia"/>
                <a:cs typeface="Georgia"/>
                <a:sym typeface="Georgia"/>
              </a:defRPr>
            </a:lvl1pPr>
          </a:lstStyle>
          <a:p>
            <a:fld id="{86CB4B4D-7CA3-9044-876B-883B54F8677D}" type="slidenum">
              <a:rPr/>
              <a:pPr/>
              <a:t>‹#›</a:t>
            </a:fld>
            <a:endParaRPr/>
          </a:p>
        </p:txBody>
      </p:sp>
    </p:spTree>
    <p:extLst>
      <p:ext uri="{BB962C8B-B14F-4D97-AF65-F5344CB8AC3E}">
        <p14:creationId xmlns:p14="http://schemas.microsoft.com/office/powerpoint/2010/main" val="110071208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7" name="Title Text"/>
          <p:cNvSpPr txBox="1">
            <a:spLocks noGrp="1"/>
          </p:cNvSpPr>
          <p:nvPr>
            <p:ph type="title"/>
          </p:nvPr>
        </p:nvSpPr>
        <p:spPr>
          <a:prstGeom prst="rect">
            <a:avLst/>
          </a:prstGeom>
        </p:spPr>
        <p:txBody>
          <a:bodyPr/>
          <a:lstStyle/>
          <a:p>
            <a:r>
              <a:t>Title Text</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29" name="Lorem ipsum dolor sit amet, consectetur adipiscing elit, sed do eiusmod tempor incididunt ut labore et dolore magna aliqua. Ut enim ad minim veniam, quis nostrud exercitation ullamco laboris nisi ut aliquip ex ea commodo consequat.   Duis aute irure dolor in reprderit in volu dolore eu fugiat nulla pariatur."/>
          <p:cNvSpPr txBox="1">
            <a:spLocks noGrp="1"/>
          </p:cNvSpPr>
          <p:nvPr>
            <p:ph type="body" idx="13"/>
          </p:nvPr>
        </p:nvSpPr>
        <p:spPr>
          <a:xfrm>
            <a:off x="609601" y="1536700"/>
            <a:ext cx="10215100" cy="2893100"/>
          </a:xfrm>
          <a:prstGeom prst="rect">
            <a:avLst/>
          </a:prstGeom>
        </p:spPr>
        <p:txBody>
          <a:bodyPr>
            <a:spAutoFit/>
          </a:bodyPr>
          <a:lstStyle>
            <a:lvl1pPr marL="0" indent="0">
              <a:spcBef>
                <a:spcPts val="0"/>
              </a:spcBef>
              <a:buSzTx/>
              <a:buNone/>
              <a:defRPr>
                <a:solidFill>
                  <a:srgbClr val="173963"/>
                </a:solidFill>
              </a:defRPr>
            </a:lvl1pPr>
          </a:lstStyle>
          <a:p>
            <a:pPr marL="0" indent="0">
              <a:spcBef>
                <a:spcPts val="0"/>
              </a:spcBef>
              <a:buSzTx/>
              <a:buNone/>
              <a:defRPr>
                <a:solidFill>
                  <a:srgbClr val="173963"/>
                </a:solidFill>
              </a:defRPr>
            </a:pPr>
            <a:r>
              <a:t>Lorem ipsum dolor sit amet, consectetur adipiscing elit, sed do eiusmod tempor incididunt ut labore et dolore magna aliqua. Ut enim ad minim veniam, quis nostrud exercitation ullamco laboris nisi ut aliquip ex ea commodo consequat. </a:t>
            </a:r>
            <a:br/>
            <a:br/>
            <a:r>
              <a:t>Duis aute irure dolor in reprderit in volu dolore eu fugiat nulla pariatur.</a:t>
            </a:r>
          </a:p>
        </p:txBody>
      </p:sp>
    </p:spTree>
    <p:extLst>
      <p:ext uri="{BB962C8B-B14F-4D97-AF65-F5344CB8AC3E}">
        <p14:creationId xmlns:p14="http://schemas.microsoft.com/office/powerpoint/2010/main" val="2402126375"/>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End Slide">
    <p:spTree>
      <p:nvGrpSpPr>
        <p:cNvPr id="1" name=""/>
        <p:cNvGrpSpPr/>
        <p:nvPr/>
      </p:nvGrpSpPr>
      <p:grpSpPr>
        <a:xfrm>
          <a:off x="0" y="0"/>
          <a:ext cx="0" cy="0"/>
          <a:chOff x="0" y="0"/>
          <a:chExt cx="0" cy="0"/>
        </a:xfrm>
      </p:grpSpPr>
      <p:sp>
        <p:nvSpPr>
          <p:cNvPr id="45" name="THANK YOU!"/>
          <p:cNvSpPr txBox="1"/>
          <p:nvPr/>
        </p:nvSpPr>
        <p:spPr>
          <a:xfrm>
            <a:off x="2251124" y="1410358"/>
            <a:ext cx="7689752" cy="75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200">
                <a:solidFill>
                  <a:srgbClr val="173963"/>
                </a:solidFill>
                <a:latin typeface="Source Sans Pro Black"/>
                <a:ea typeface="Source Sans Pro Black"/>
                <a:cs typeface="Source Sans Pro Black"/>
                <a:sym typeface="Source Sans Pro Black"/>
              </a:defRPr>
            </a:lvl1pPr>
          </a:lstStyle>
          <a:p>
            <a:r>
              <a:rPr sz="4200"/>
              <a:t>THANK YOU!</a:t>
            </a:r>
          </a:p>
        </p:txBody>
      </p:sp>
      <p:sp>
        <p:nvSpPr>
          <p:cNvPr id="46" name="Rectangle"/>
          <p:cNvSpPr/>
          <p:nvPr/>
        </p:nvSpPr>
        <p:spPr>
          <a:xfrm>
            <a:off x="-1" y="3436739"/>
            <a:ext cx="12192001" cy="3432920"/>
          </a:xfrm>
          <a:prstGeom prst="rect">
            <a:avLst/>
          </a:prstGeom>
          <a:solidFill>
            <a:srgbClr val="173963"/>
          </a:solidFill>
          <a:ln w="12700">
            <a:miter lim="400000"/>
          </a:ln>
        </p:spPr>
        <p:txBody>
          <a:bodyPr lIns="45719" rIns="45719" anchor="ctr"/>
          <a:lstStyle/>
          <a:p>
            <a:endParaRPr sz="1800"/>
          </a:p>
        </p:txBody>
      </p:sp>
      <p:pic>
        <p:nvPicPr>
          <p:cNvPr id="47" name="VDEM_Seal_ElectronicUse_FullColor_RGB.png" descr="VDEM_Seal_ElectronicUse_FullColor_RGB.png"/>
          <p:cNvPicPr>
            <a:picLocks noChangeAspect="1"/>
          </p:cNvPicPr>
          <p:nvPr/>
        </p:nvPicPr>
        <p:blipFill>
          <a:blip r:embed="rId2" cstate="print"/>
          <a:stretch>
            <a:fillRect/>
          </a:stretch>
        </p:blipFill>
        <p:spPr>
          <a:xfrm>
            <a:off x="5254227" y="2797670"/>
            <a:ext cx="1683547" cy="1262660"/>
          </a:xfrm>
          <a:prstGeom prst="rect">
            <a:avLst/>
          </a:prstGeom>
          <a:ln w="12700">
            <a:miter lim="400000"/>
          </a:ln>
        </p:spPr>
      </p:pic>
      <p:pic>
        <p:nvPicPr>
          <p:cNvPr id="48" name="Social Media Links 2.png" descr="Social Media Links 2.png"/>
          <p:cNvPicPr>
            <a:picLocks noChangeAspect="1"/>
          </p:cNvPicPr>
          <p:nvPr/>
        </p:nvPicPr>
        <p:blipFill>
          <a:blip r:embed="rId3" cstate="print"/>
          <a:stretch>
            <a:fillRect/>
          </a:stretch>
        </p:blipFill>
        <p:spPr>
          <a:xfrm>
            <a:off x="1" y="5942393"/>
            <a:ext cx="12192001" cy="914401"/>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265353210"/>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Questions">
    <p:spTree>
      <p:nvGrpSpPr>
        <p:cNvPr id="1" name=""/>
        <p:cNvGrpSpPr/>
        <p:nvPr/>
      </p:nvGrpSpPr>
      <p:grpSpPr>
        <a:xfrm>
          <a:off x="0" y="0"/>
          <a:ext cx="0" cy="0"/>
          <a:chOff x="0" y="0"/>
          <a:chExt cx="0" cy="0"/>
        </a:xfrm>
      </p:grpSpPr>
      <p:sp>
        <p:nvSpPr>
          <p:cNvPr id="56" name="Questions?"/>
          <p:cNvSpPr txBox="1"/>
          <p:nvPr/>
        </p:nvSpPr>
        <p:spPr>
          <a:xfrm>
            <a:off x="2343848" y="978558"/>
            <a:ext cx="7689753" cy="75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200">
                <a:solidFill>
                  <a:srgbClr val="173963"/>
                </a:solidFill>
                <a:latin typeface="Source Sans Pro Black"/>
                <a:ea typeface="Source Sans Pro Black"/>
                <a:cs typeface="Source Sans Pro Black"/>
                <a:sym typeface="Source Sans Pro Black"/>
              </a:defRPr>
            </a:lvl1pPr>
          </a:lstStyle>
          <a:p>
            <a:r>
              <a:rPr sz="4200"/>
              <a:t>Questions?</a:t>
            </a:r>
          </a:p>
        </p:txBody>
      </p:sp>
      <p:sp>
        <p:nvSpPr>
          <p:cNvPr id="57" name="Rectangle"/>
          <p:cNvSpPr/>
          <p:nvPr/>
        </p:nvSpPr>
        <p:spPr>
          <a:xfrm>
            <a:off x="-1" y="2940547"/>
            <a:ext cx="12192001" cy="3929113"/>
          </a:xfrm>
          <a:prstGeom prst="rect">
            <a:avLst/>
          </a:prstGeom>
          <a:solidFill>
            <a:srgbClr val="173963"/>
          </a:solidFill>
          <a:ln w="12700">
            <a:miter lim="400000"/>
          </a:ln>
        </p:spPr>
        <p:txBody>
          <a:bodyPr lIns="45719" rIns="45719" anchor="ctr"/>
          <a:lstStyle/>
          <a:p>
            <a:endParaRPr sz="1800"/>
          </a:p>
        </p:txBody>
      </p:sp>
      <p:pic>
        <p:nvPicPr>
          <p:cNvPr id="58" name="VDEM_Seal_ElectronicUse_FullColor_RGB.png" descr="VDEM_Seal_ElectronicUse_FullColor_RGB.png"/>
          <p:cNvPicPr>
            <a:picLocks noChangeAspect="1"/>
          </p:cNvPicPr>
          <p:nvPr/>
        </p:nvPicPr>
        <p:blipFill>
          <a:blip r:embed="rId2" cstate="print"/>
          <a:stretch>
            <a:fillRect/>
          </a:stretch>
        </p:blipFill>
        <p:spPr>
          <a:xfrm>
            <a:off x="5346949" y="2302370"/>
            <a:ext cx="1683547" cy="1262660"/>
          </a:xfrm>
          <a:prstGeom prst="rect">
            <a:avLst/>
          </a:prstGeom>
          <a:ln w="12700">
            <a:miter lim="400000"/>
          </a:ln>
        </p:spPr>
      </p:pic>
      <p:pic>
        <p:nvPicPr>
          <p:cNvPr id="59" name="Social Media Links 2.png" descr="Social Media Links 2.png"/>
          <p:cNvPicPr>
            <a:picLocks noChangeAspect="1"/>
          </p:cNvPicPr>
          <p:nvPr/>
        </p:nvPicPr>
        <p:blipFill>
          <a:blip r:embed="rId3" cstate="print"/>
          <a:stretch>
            <a:fillRect/>
          </a:stretch>
        </p:blipFill>
        <p:spPr>
          <a:xfrm>
            <a:off x="1" y="5942393"/>
            <a:ext cx="12192001" cy="914401"/>
          </a:xfrm>
          <a:prstGeom prst="rect">
            <a:avLst/>
          </a:prstGeom>
          <a:ln w="12700">
            <a:miter lim="400000"/>
          </a:ln>
        </p:spPr>
      </p:pic>
      <p:sp>
        <p:nvSpPr>
          <p:cNvPr id="60" name="Contact Information Phone Number Email@VDEM.virginia.gov"/>
          <p:cNvSpPr txBox="1">
            <a:spLocks noGrp="1"/>
          </p:cNvSpPr>
          <p:nvPr>
            <p:ph type="body" sz="quarter" idx="13"/>
          </p:nvPr>
        </p:nvSpPr>
        <p:spPr>
          <a:xfrm>
            <a:off x="4630124" y="4162403"/>
            <a:ext cx="3117198" cy="1015663"/>
          </a:xfrm>
          <a:prstGeom prst="rect">
            <a:avLst/>
          </a:prstGeom>
        </p:spPr>
        <p:txBody>
          <a:bodyPr wrap="none">
            <a:spAutoFit/>
          </a:bodyPr>
          <a:lstStyle>
            <a:lvl1pPr marL="0" indent="0" algn="ctr">
              <a:spcBef>
                <a:spcPts val="0"/>
              </a:spcBef>
              <a:buSzTx/>
              <a:buNone/>
              <a:defRPr sz="2000"/>
            </a:lvl1pPr>
          </a:lstStyle>
          <a:p>
            <a:pPr marL="0" indent="0" algn="ctr">
              <a:spcBef>
                <a:spcPts val="0"/>
              </a:spcBef>
              <a:buSzTx/>
              <a:buNone/>
              <a:defRPr sz="2000"/>
            </a:pPr>
            <a:r>
              <a:t>Contact Information</a:t>
            </a:r>
            <a:br/>
            <a:r>
              <a:t>Phone Number</a:t>
            </a:r>
            <a:br/>
            <a:r>
              <a:t>Email@VDEM.virginia.gov</a:t>
            </a:r>
          </a:p>
        </p:txBody>
      </p:sp>
      <p:sp>
        <p:nvSpPr>
          <p:cNvPr id="6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960746145"/>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1" name="Title 1"/>
          <p:cNvSpPr>
            <a:spLocks noGrp="1"/>
          </p:cNvSpPr>
          <p:nvPr userDrawn="1">
            <p:ph type="ctrTitle" hasCustomPrompt="1"/>
          </p:nvPr>
        </p:nvSpPr>
        <p:spPr>
          <a:xfrm>
            <a:off x="456346" y="1961023"/>
            <a:ext cx="6805937" cy="2331295"/>
          </a:xfrm>
          <a:prstGeom prst="rect">
            <a:avLst/>
          </a:prstGeom>
        </p:spPr>
        <p:txBody>
          <a:bodyPr lIns="0" tIns="0" rIns="0" bIns="0" anchor="b" anchorCtr="0">
            <a:normAutofit/>
          </a:bodyPr>
          <a:lstStyle>
            <a:lvl1pPr algn="l">
              <a:lnSpc>
                <a:spcPts val="5600"/>
              </a:lnSpc>
              <a:defRPr sz="5600" b="1" i="0" cap="all" spc="-27"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#1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a:xfrm>
            <a:off x="456346" y="4358377"/>
            <a:ext cx="6131831"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grpSp>
        <p:nvGrpSpPr>
          <p:cNvPr id="23" name="Group 22">
            <a:extLst>
              <a:ext uri="{FF2B5EF4-FFF2-40B4-BE49-F238E27FC236}">
                <a16:creationId xmlns:a16="http://schemas.microsoft.com/office/drawing/2014/main" id="{864FD63B-D7E7-1540-9021-40E223474794}"/>
              </a:ext>
            </a:extLst>
          </p:cNvPr>
          <p:cNvGrpSpPr>
            <a:grpSpLocks noChangeAspect="1"/>
          </p:cNvGrpSpPr>
          <p:nvPr userDrawn="1"/>
        </p:nvGrpSpPr>
        <p:grpSpPr>
          <a:xfrm>
            <a:off x="457200" y="457300"/>
            <a:ext cx="1463040" cy="475153"/>
            <a:chOff x="3793624" y="2323129"/>
            <a:chExt cx="1730376" cy="561975"/>
          </a:xfrm>
          <a:solidFill>
            <a:schemeClr val="tx2"/>
          </a:solidFill>
        </p:grpSpPr>
        <p:sp>
          <p:nvSpPr>
            <p:cNvPr id="24" name="Freeform 11">
              <a:extLst>
                <a:ext uri="{FF2B5EF4-FFF2-40B4-BE49-F238E27FC236}">
                  <a16:creationId xmlns:a16="http://schemas.microsoft.com/office/drawing/2014/main" id="{A5541A5C-60AA-064E-98E5-CEC0E0E75123}"/>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2">
              <a:extLst>
                <a:ext uri="{FF2B5EF4-FFF2-40B4-BE49-F238E27FC236}">
                  <a16:creationId xmlns:a16="http://schemas.microsoft.com/office/drawing/2014/main" id="{4C1B3C92-F0C4-414C-8009-8400DC5E1657}"/>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3">
              <a:extLst>
                <a:ext uri="{FF2B5EF4-FFF2-40B4-BE49-F238E27FC236}">
                  <a16:creationId xmlns:a16="http://schemas.microsoft.com/office/drawing/2014/main" id="{52A851F8-FAB1-684F-BCF9-CE8C31DC5DA7}"/>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4">
              <a:extLst>
                <a:ext uri="{FF2B5EF4-FFF2-40B4-BE49-F238E27FC236}">
                  <a16:creationId xmlns:a16="http://schemas.microsoft.com/office/drawing/2014/main" id="{9C57AAF3-0B1F-5B41-AFCE-0B6AA8373CAD}"/>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5">
              <a:extLst>
                <a:ext uri="{FF2B5EF4-FFF2-40B4-BE49-F238E27FC236}">
                  <a16:creationId xmlns:a16="http://schemas.microsoft.com/office/drawing/2014/main" id="{9C1FEFDE-C2F0-3947-A678-A56B9D6F129D}"/>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6">
              <a:extLst>
                <a:ext uri="{FF2B5EF4-FFF2-40B4-BE49-F238E27FC236}">
                  <a16:creationId xmlns:a16="http://schemas.microsoft.com/office/drawing/2014/main" id="{C2915AE2-A94C-7248-B963-4C10BBDDECB1}"/>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a:xfrm>
            <a:off x="457200" y="5679053"/>
            <a:ext cx="5374216" cy="543947"/>
          </a:xfrm>
          <a:prstGeom prst="rect">
            <a:avLst/>
          </a:prstGeom>
        </p:spPr>
        <p:txBody>
          <a:bodyPr lIns="0" tIns="0" rIns="0" bIns="0" anchor="b"/>
          <a:lstStyle>
            <a:lvl1pPr>
              <a:defRPr sz="1333">
                <a:solidFill>
                  <a:schemeClr val="tx2"/>
                </a:solidFill>
              </a:defRPr>
            </a:lvl1pPr>
          </a:lstStyle>
          <a:p>
            <a:pPr lvl="0"/>
            <a:r>
              <a:rPr lang="en-US"/>
              <a:t>Click to edit Master text styles</a:t>
            </a:r>
          </a:p>
        </p:txBody>
      </p:sp>
      <p:sp>
        <p:nvSpPr>
          <p:cNvPr id="4" name="TextBox 3">
            <a:extLst>
              <a:ext uri="{FF2B5EF4-FFF2-40B4-BE49-F238E27FC236}">
                <a16:creationId xmlns:a16="http://schemas.microsoft.com/office/drawing/2014/main" id="{C394257C-4F1B-C4E7-8AB5-3C1CE42B4C7E}"/>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tx2"/>
                </a:solidFill>
                <a:latin typeface="Gill Sans MT" panose="020B0502020104020203" pitchFamily="34" charset="77"/>
              </a:rPr>
              <a:t>SAIC PROPRIETARY INFORMATION  I  </a:t>
            </a:r>
            <a:r>
              <a:rPr lang="en-US" sz="667" b="0" i="0" spc="0">
                <a:solidFill>
                  <a:schemeClr val="tx2"/>
                </a:solidFill>
                <a:latin typeface="Gill Sans MT" panose="020B0502020104020203" pitchFamily="34" charset="77"/>
                <a:cs typeface="Arial" pitchFamily="34" charset="0"/>
              </a:rPr>
              <a:t>© SAIC.</a:t>
            </a:r>
            <a:r>
              <a:rPr lang="en-US" sz="667" b="0" i="0" spc="0" baseline="0">
                <a:solidFill>
                  <a:schemeClr val="tx2"/>
                </a:solidFill>
                <a:latin typeface="Gill Sans MT" panose="020B0502020104020203" pitchFamily="34" charset="77"/>
                <a:cs typeface="Arial" pitchFamily="34" charset="0"/>
              </a:rPr>
              <a:t> ALL RIGHTS RESERVED</a:t>
            </a:r>
            <a:r>
              <a:rPr lang="en-US" sz="667" b="0" i="0" spc="0">
                <a:solidFill>
                  <a:schemeClr val="tx2"/>
                </a:solidFill>
                <a:latin typeface="Gill Sans MT" panose="020B0502020104020203" pitchFamily="34" charset="77"/>
              </a:rPr>
              <a:t> </a:t>
            </a:r>
            <a:endParaRPr lang="en-US" sz="667" b="0" i="0" spc="0">
              <a:solidFill>
                <a:schemeClr val="tx2"/>
              </a:solidFill>
              <a:latin typeface="Gill Sans MT" panose="020B0502020104020203" pitchFamily="34" charset="77"/>
              <a:cs typeface="Arial" pitchFamily="34" charset="0"/>
            </a:endParaRPr>
          </a:p>
        </p:txBody>
      </p:sp>
      <p:grpSp>
        <p:nvGrpSpPr>
          <p:cNvPr id="2" name="Group 1">
            <a:extLst>
              <a:ext uri="{FF2B5EF4-FFF2-40B4-BE49-F238E27FC236}">
                <a16:creationId xmlns:a16="http://schemas.microsoft.com/office/drawing/2014/main" id="{D495E92F-4027-B823-7C05-48D7AC649A78}"/>
              </a:ext>
            </a:extLst>
          </p:cNvPr>
          <p:cNvGrpSpPr/>
          <p:nvPr userDrawn="1"/>
        </p:nvGrpSpPr>
        <p:grpSpPr>
          <a:xfrm>
            <a:off x="6961077" y="3058143"/>
            <a:ext cx="5230923" cy="2684541"/>
            <a:chOff x="5033963" y="2879900"/>
            <a:chExt cx="3923192" cy="2013406"/>
          </a:xfrm>
        </p:grpSpPr>
        <p:sp>
          <p:nvSpPr>
            <p:cNvPr id="3" name="Rectangle 2">
              <a:extLst>
                <a:ext uri="{FF2B5EF4-FFF2-40B4-BE49-F238E27FC236}">
                  <a16:creationId xmlns:a16="http://schemas.microsoft.com/office/drawing/2014/main" id="{AFF45C03-4C7E-305F-4A18-99719E95A2E8}"/>
                </a:ext>
              </a:extLst>
            </p:cNvPr>
            <p:cNvSpPr/>
            <p:nvPr userDrawn="1"/>
          </p:nvSpPr>
          <p:spPr>
            <a:xfrm>
              <a:off x="5033963" y="3852863"/>
              <a:ext cx="2005012" cy="200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64C473BF-3C00-C3F8-DB3F-06AC881DDA63}"/>
                </a:ext>
              </a:extLst>
            </p:cNvPr>
            <p:cNvSpPr/>
            <p:nvPr userDrawn="1"/>
          </p:nvSpPr>
          <p:spPr>
            <a:xfrm>
              <a:off x="5948363" y="3602671"/>
              <a:ext cx="2209800" cy="1772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0CFEF04-666D-4315-3014-E202C722DDF5}"/>
                </a:ext>
              </a:extLst>
            </p:cNvPr>
            <p:cNvSpPr/>
            <p:nvPr userDrawn="1"/>
          </p:nvSpPr>
          <p:spPr>
            <a:xfrm>
              <a:off x="7696200" y="4749800"/>
              <a:ext cx="695325" cy="1435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1421D5EB-E841-EF0F-9B1D-8762A5B1266B}"/>
                </a:ext>
              </a:extLst>
            </p:cNvPr>
            <p:cNvSpPr/>
            <p:nvPr userDrawn="1"/>
          </p:nvSpPr>
          <p:spPr>
            <a:xfrm>
              <a:off x="8578850" y="3672824"/>
              <a:ext cx="378305" cy="143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E3A883CE-94E6-CD25-AD2E-43B24B320CF5}"/>
                </a:ext>
              </a:extLst>
            </p:cNvPr>
            <p:cNvSpPr/>
            <p:nvPr userDrawn="1"/>
          </p:nvSpPr>
          <p:spPr>
            <a:xfrm>
              <a:off x="8391525" y="4499606"/>
              <a:ext cx="378305" cy="1142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76CEADFA-342C-75DD-7C3E-BD37615D1071}"/>
                </a:ext>
              </a:extLst>
            </p:cNvPr>
            <p:cNvSpPr/>
            <p:nvPr userDrawn="1"/>
          </p:nvSpPr>
          <p:spPr>
            <a:xfrm>
              <a:off x="7318651" y="3995756"/>
              <a:ext cx="314050" cy="11426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19AEA52D-E1C4-DF9D-7D5B-D180981248BF}"/>
                </a:ext>
              </a:extLst>
            </p:cNvPr>
            <p:cNvSpPr/>
            <p:nvPr userDrawn="1"/>
          </p:nvSpPr>
          <p:spPr>
            <a:xfrm>
              <a:off x="8280400" y="3995756"/>
              <a:ext cx="151054" cy="1142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CDB333C1-6285-ADAC-86DD-FEFF34789EE2}"/>
                </a:ext>
              </a:extLst>
            </p:cNvPr>
            <p:cNvSpPr/>
            <p:nvPr userDrawn="1"/>
          </p:nvSpPr>
          <p:spPr>
            <a:xfrm>
              <a:off x="8230080" y="3323443"/>
              <a:ext cx="727075" cy="1142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374EFFD1-A6D4-B7F6-292D-70AD6DEC5A86}"/>
                </a:ext>
              </a:extLst>
            </p:cNvPr>
            <p:cNvSpPr/>
            <p:nvPr userDrawn="1"/>
          </p:nvSpPr>
          <p:spPr>
            <a:xfrm>
              <a:off x="8280400" y="2879900"/>
              <a:ext cx="363537" cy="1128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5833E0A6-DB69-6027-21DF-AEAB8D94F9FC}"/>
                </a:ext>
              </a:extLst>
            </p:cNvPr>
            <p:cNvSpPr/>
            <p:nvPr userDrawn="1"/>
          </p:nvSpPr>
          <p:spPr>
            <a:xfrm>
              <a:off x="7781925" y="2879900"/>
              <a:ext cx="498475" cy="1128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0509673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FAF874-0CAD-48B5-08A2-69A557486F8A}"/>
              </a:ext>
            </a:extLst>
          </p:cNvPr>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1" name="Title 1"/>
          <p:cNvSpPr>
            <a:spLocks noGrp="1"/>
          </p:cNvSpPr>
          <p:nvPr userDrawn="1">
            <p:ph type="ctrTitle" hasCustomPrompt="1"/>
          </p:nvPr>
        </p:nvSpPr>
        <p:spPr bwMode="white">
          <a:xfrm>
            <a:off x="456346" y="1961023"/>
            <a:ext cx="6805937" cy="2331295"/>
          </a:xfrm>
          <a:prstGeom prst="rect">
            <a:avLst/>
          </a:prstGeom>
        </p:spPr>
        <p:txBody>
          <a:bodyPr lIns="0" tIns="0" rIns="0" bIns="0" anchor="b" anchorCtr="0">
            <a:normAutofit/>
          </a:bodyPr>
          <a:lstStyle>
            <a:lvl1pPr algn="l">
              <a:lnSpc>
                <a:spcPts val="5600"/>
              </a:lnSpc>
              <a:defRPr sz="5600" b="1" i="0" cap="all" spc="-27" baseline="0">
                <a:solidFill>
                  <a:schemeClr val="bg1"/>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#2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bwMode="white">
          <a:xfrm>
            <a:off x="456346" y="4358377"/>
            <a:ext cx="6131831"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bwMode="white">
          <a:xfrm>
            <a:off x="457200" y="5679053"/>
            <a:ext cx="5374216" cy="543947"/>
          </a:xfrm>
          <a:prstGeom prst="rect">
            <a:avLst/>
          </a:prstGeom>
        </p:spPr>
        <p:txBody>
          <a:bodyPr lIns="0" tIns="0" rIns="0" bIns="0" anchor="b"/>
          <a:lstStyle>
            <a:lvl1pPr>
              <a:defRPr sz="1333">
                <a:solidFill>
                  <a:schemeClr val="bg1"/>
                </a:solidFill>
              </a:defRPr>
            </a:lvl1pPr>
          </a:lstStyle>
          <a:p>
            <a:pPr lvl="0"/>
            <a:r>
              <a:rPr lang="en-US"/>
              <a:t>Click to edit Master text styles</a:t>
            </a:r>
          </a:p>
        </p:txBody>
      </p:sp>
      <p:sp>
        <p:nvSpPr>
          <p:cNvPr id="4" name="TextBox 3">
            <a:extLst>
              <a:ext uri="{FF2B5EF4-FFF2-40B4-BE49-F238E27FC236}">
                <a16:creationId xmlns:a16="http://schemas.microsoft.com/office/drawing/2014/main" id="{C394257C-4F1B-C4E7-8AB5-3C1CE42B4C7E}"/>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bg1"/>
                </a:solidFill>
                <a:latin typeface="Gill Sans MT" panose="020B0502020104020203" pitchFamily="34" charset="77"/>
              </a:rPr>
              <a:t>SAIC PROPRIETARY INFORMATION  I  </a:t>
            </a:r>
            <a:r>
              <a:rPr lang="en-US" sz="667" b="0" i="0" spc="0">
                <a:solidFill>
                  <a:schemeClr val="bg1"/>
                </a:solidFill>
                <a:latin typeface="Gill Sans MT" panose="020B0502020104020203" pitchFamily="34" charset="77"/>
                <a:cs typeface="Arial" pitchFamily="34" charset="0"/>
              </a:rPr>
              <a:t>© SAIC.</a:t>
            </a:r>
            <a:r>
              <a:rPr lang="en-US" sz="667" b="0" i="0" spc="0" baseline="0">
                <a:solidFill>
                  <a:schemeClr val="bg1"/>
                </a:solidFill>
                <a:latin typeface="Gill Sans MT" panose="020B0502020104020203" pitchFamily="34" charset="77"/>
                <a:cs typeface="Arial" pitchFamily="34" charset="0"/>
              </a:rPr>
              <a:t> ALL RIGHTS RESERVED</a:t>
            </a:r>
            <a:r>
              <a:rPr lang="en-US" sz="667" b="0" i="0" spc="0">
                <a:solidFill>
                  <a:schemeClr val="bg1"/>
                </a:solidFill>
                <a:latin typeface="Gill Sans MT" panose="020B0502020104020203" pitchFamily="34" charset="77"/>
              </a:rPr>
              <a:t> </a:t>
            </a:r>
            <a:endParaRPr lang="en-US" sz="667" b="0" i="0" spc="0">
              <a:solidFill>
                <a:schemeClr val="bg1"/>
              </a:solidFill>
              <a:latin typeface="Gill Sans MT" panose="020B0502020104020203" pitchFamily="34" charset="77"/>
              <a:cs typeface="Arial" pitchFamily="34" charset="0"/>
            </a:endParaRPr>
          </a:p>
        </p:txBody>
      </p:sp>
      <p:grpSp>
        <p:nvGrpSpPr>
          <p:cNvPr id="8" name="Group 7">
            <a:extLst>
              <a:ext uri="{FF2B5EF4-FFF2-40B4-BE49-F238E27FC236}">
                <a16:creationId xmlns:a16="http://schemas.microsoft.com/office/drawing/2014/main" id="{D8523345-B4F3-254A-8874-E54A268D4727}"/>
              </a:ext>
            </a:extLst>
          </p:cNvPr>
          <p:cNvGrpSpPr/>
          <p:nvPr userDrawn="1"/>
        </p:nvGrpSpPr>
        <p:grpSpPr>
          <a:xfrm flipV="1">
            <a:off x="6961077" y="3301821"/>
            <a:ext cx="5230923" cy="3014483"/>
            <a:chOff x="5220808" y="2046151"/>
            <a:chExt cx="3923192" cy="2260862"/>
          </a:xfrm>
        </p:grpSpPr>
        <p:sp>
          <p:nvSpPr>
            <p:cNvPr id="9" name="Rectangle 8">
              <a:extLst>
                <a:ext uri="{FF2B5EF4-FFF2-40B4-BE49-F238E27FC236}">
                  <a16:creationId xmlns:a16="http://schemas.microsoft.com/office/drawing/2014/main" id="{DBEA2940-9F7A-38E6-2573-C272E0083880}"/>
                </a:ext>
              </a:extLst>
            </p:cNvPr>
            <p:cNvSpPr/>
            <p:nvPr userDrawn="1"/>
          </p:nvSpPr>
          <p:spPr>
            <a:xfrm>
              <a:off x="5220808" y="3266570"/>
              <a:ext cx="2005012" cy="200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4A790112-C92A-823A-B891-DC9D36B65716}"/>
                </a:ext>
              </a:extLst>
            </p:cNvPr>
            <p:cNvSpPr/>
            <p:nvPr userDrawn="1"/>
          </p:nvSpPr>
          <p:spPr>
            <a:xfrm>
              <a:off x="6135208" y="3016378"/>
              <a:ext cx="2209800" cy="1772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B8457322-6E35-8C5E-B078-4DACAAE34606}"/>
                </a:ext>
              </a:extLst>
            </p:cNvPr>
            <p:cNvSpPr/>
            <p:nvPr userDrawn="1"/>
          </p:nvSpPr>
          <p:spPr>
            <a:xfrm>
              <a:off x="8216420" y="4163507"/>
              <a:ext cx="695325" cy="1435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355566BC-D381-9B56-60F9-27A3FFE521BB}"/>
                </a:ext>
              </a:extLst>
            </p:cNvPr>
            <p:cNvSpPr/>
            <p:nvPr userDrawn="1"/>
          </p:nvSpPr>
          <p:spPr>
            <a:xfrm>
              <a:off x="8765695" y="3086531"/>
              <a:ext cx="378305" cy="143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A8D51C6D-1B48-3045-2258-B0428ED6490C}"/>
                </a:ext>
              </a:extLst>
            </p:cNvPr>
            <p:cNvSpPr/>
            <p:nvPr userDrawn="1"/>
          </p:nvSpPr>
          <p:spPr>
            <a:xfrm>
              <a:off x="8578370" y="3913313"/>
              <a:ext cx="378305" cy="1142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DD9F0886-89A1-B590-B2EB-27AED5C7F5D4}"/>
                </a:ext>
              </a:extLst>
            </p:cNvPr>
            <p:cNvSpPr/>
            <p:nvPr userDrawn="1"/>
          </p:nvSpPr>
          <p:spPr>
            <a:xfrm>
              <a:off x="7505496" y="3409463"/>
              <a:ext cx="314050" cy="11426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1F5BCEE1-7710-D890-AC89-321D2C6CB31A}"/>
                </a:ext>
              </a:extLst>
            </p:cNvPr>
            <p:cNvSpPr/>
            <p:nvPr userDrawn="1"/>
          </p:nvSpPr>
          <p:spPr>
            <a:xfrm>
              <a:off x="8467245" y="3409463"/>
              <a:ext cx="151054" cy="1142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3325F597-334B-627A-C7F0-C8617A7A9255}"/>
                </a:ext>
              </a:extLst>
            </p:cNvPr>
            <p:cNvSpPr/>
            <p:nvPr userDrawn="1"/>
          </p:nvSpPr>
          <p:spPr>
            <a:xfrm>
              <a:off x="8400570" y="2737151"/>
              <a:ext cx="743430" cy="10127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A3D1AC61-9799-720D-AB0A-DAC120AEF2F4}"/>
                </a:ext>
              </a:extLst>
            </p:cNvPr>
            <p:cNvSpPr/>
            <p:nvPr userDrawn="1"/>
          </p:nvSpPr>
          <p:spPr>
            <a:xfrm>
              <a:off x="8467245" y="2293607"/>
              <a:ext cx="363537" cy="112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3D1562FC-40A3-A3DB-4B42-C27CB40DA1D1}"/>
                </a:ext>
              </a:extLst>
            </p:cNvPr>
            <p:cNvSpPr/>
            <p:nvPr userDrawn="1"/>
          </p:nvSpPr>
          <p:spPr>
            <a:xfrm>
              <a:off x="7968770" y="2293607"/>
              <a:ext cx="498475" cy="1128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Rectangle 35">
              <a:extLst>
                <a:ext uri="{FF2B5EF4-FFF2-40B4-BE49-F238E27FC236}">
                  <a16:creationId xmlns:a16="http://schemas.microsoft.com/office/drawing/2014/main" id="{620C5BCD-3D5D-2FC1-525A-F5776DA76316}"/>
                </a:ext>
              </a:extLst>
            </p:cNvPr>
            <p:cNvSpPr/>
            <p:nvPr userDrawn="1"/>
          </p:nvSpPr>
          <p:spPr>
            <a:xfrm>
              <a:off x="7281862" y="2724040"/>
              <a:ext cx="537683" cy="12737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A8852F3F-4E21-BDF6-4D67-A58D1FDA678C}"/>
                </a:ext>
              </a:extLst>
            </p:cNvPr>
            <p:cNvSpPr/>
            <p:nvPr userDrawn="1"/>
          </p:nvSpPr>
          <p:spPr>
            <a:xfrm>
              <a:off x="8520113" y="2046151"/>
              <a:ext cx="280987" cy="11282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 name="Group 2">
            <a:extLst>
              <a:ext uri="{FF2B5EF4-FFF2-40B4-BE49-F238E27FC236}">
                <a16:creationId xmlns:a16="http://schemas.microsoft.com/office/drawing/2014/main" id="{AA18902D-4AB4-9CC3-026A-06FD0CBBECEA}"/>
              </a:ext>
            </a:extLst>
          </p:cNvPr>
          <p:cNvGrpSpPr>
            <a:grpSpLocks noChangeAspect="1"/>
          </p:cNvGrpSpPr>
          <p:nvPr userDrawn="1"/>
        </p:nvGrpSpPr>
        <p:grpSpPr>
          <a:xfrm>
            <a:off x="457200" y="457300"/>
            <a:ext cx="1463040" cy="475153"/>
            <a:chOff x="3793624" y="2323129"/>
            <a:chExt cx="1730376" cy="561975"/>
          </a:xfrm>
          <a:solidFill>
            <a:schemeClr val="bg1"/>
          </a:solidFill>
        </p:grpSpPr>
        <p:sp>
          <p:nvSpPr>
            <p:cNvPr id="5" name="Freeform 11">
              <a:extLst>
                <a:ext uri="{FF2B5EF4-FFF2-40B4-BE49-F238E27FC236}">
                  <a16:creationId xmlns:a16="http://schemas.microsoft.com/office/drawing/2014/main" id="{3B386488-FC64-C5B9-D27A-F98111311145}"/>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 name="Freeform 12">
              <a:extLst>
                <a:ext uri="{FF2B5EF4-FFF2-40B4-BE49-F238E27FC236}">
                  <a16:creationId xmlns:a16="http://schemas.microsoft.com/office/drawing/2014/main" id="{32DEE972-DB10-C5E5-6538-074FF87E1ACC}"/>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13">
              <a:extLst>
                <a:ext uri="{FF2B5EF4-FFF2-40B4-BE49-F238E27FC236}">
                  <a16:creationId xmlns:a16="http://schemas.microsoft.com/office/drawing/2014/main" id="{2C692EA1-9526-5702-66AC-C423F5293B68}"/>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4">
              <a:extLst>
                <a:ext uri="{FF2B5EF4-FFF2-40B4-BE49-F238E27FC236}">
                  <a16:creationId xmlns:a16="http://schemas.microsoft.com/office/drawing/2014/main" id="{50BBF26A-7452-7C6F-B26E-F802E2E41069}"/>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5">
              <a:extLst>
                <a:ext uri="{FF2B5EF4-FFF2-40B4-BE49-F238E27FC236}">
                  <a16:creationId xmlns:a16="http://schemas.microsoft.com/office/drawing/2014/main" id="{7FD3DCC9-0DF5-89C6-48DE-5D9DB630F4F7}"/>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6">
              <a:extLst>
                <a:ext uri="{FF2B5EF4-FFF2-40B4-BE49-F238E27FC236}">
                  <a16:creationId xmlns:a16="http://schemas.microsoft.com/office/drawing/2014/main" id="{2D49138A-085B-D2B2-E933-14560A62E7DA}"/>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1381651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9FE19B-8CFD-AAC1-7ED5-CDB0B29FBFA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12192000" cy="6864095"/>
          </a:xfrm>
          <a:prstGeom prst="rect">
            <a:avLst/>
          </a:prstGeom>
        </p:spPr>
      </p:pic>
      <p:sp>
        <p:nvSpPr>
          <p:cNvPr id="11" name="Title 1"/>
          <p:cNvSpPr>
            <a:spLocks noGrp="1"/>
          </p:cNvSpPr>
          <p:nvPr userDrawn="1">
            <p:ph type="ctrTitle" hasCustomPrompt="1"/>
          </p:nvPr>
        </p:nvSpPr>
        <p:spPr bwMode="white">
          <a:xfrm>
            <a:off x="456345" y="1961023"/>
            <a:ext cx="5638624" cy="2331295"/>
          </a:xfrm>
          <a:prstGeom prst="rect">
            <a:avLst/>
          </a:prstGeom>
        </p:spPr>
        <p:txBody>
          <a:bodyPr lIns="0" tIns="0" rIns="0" bIns="0" anchor="b" anchorCtr="0">
            <a:normAutofit/>
          </a:bodyPr>
          <a:lstStyle>
            <a:lvl1pPr algn="l">
              <a:lnSpc>
                <a:spcPts val="4533"/>
              </a:lnSpc>
              <a:defRPr sz="4533" b="1" i="0" cap="all" spc="-27" baseline="0">
                <a:solidFill>
                  <a:schemeClr val="bg1"/>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#3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bwMode="white">
          <a:xfrm>
            <a:off x="456344" y="4358377"/>
            <a:ext cx="5639656"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bwMode="white">
          <a:xfrm>
            <a:off x="456345" y="5679053"/>
            <a:ext cx="5638623" cy="543947"/>
          </a:xfrm>
          <a:prstGeom prst="rect">
            <a:avLst/>
          </a:prstGeom>
        </p:spPr>
        <p:txBody>
          <a:bodyPr lIns="0" tIns="0" rIns="0" bIns="0" anchor="b"/>
          <a:lstStyle>
            <a:lvl1pPr>
              <a:defRPr sz="1333">
                <a:solidFill>
                  <a:schemeClr val="bg2"/>
                </a:solidFill>
              </a:defRPr>
            </a:lvl1pPr>
          </a:lstStyle>
          <a:p>
            <a:pPr lvl="0"/>
            <a:r>
              <a:rPr lang="en-US"/>
              <a:t>Click to edit Master text styles</a:t>
            </a:r>
          </a:p>
        </p:txBody>
      </p:sp>
      <p:sp>
        <p:nvSpPr>
          <p:cNvPr id="36" name="TextBox 35">
            <a:extLst>
              <a:ext uri="{FF2B5EF4-FFF2-40B4-BE49-F238E27FC236}">
                <a16:creationId xmlns:a16="http://schemas.microsoft.com/office/drawing/2014/main" id="{2ED3A543-B241-A6D5-9625-90303A69D101}"/>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bg1"/>
                </a:solidFill>
                <a:latin typeface="Gill Sans MT" panose="020B0502020104020203" pitchFamily="34" charset="77"/>
              </a:rPr>
              <a:t>SAIC PROPRIETARY INFORMATION  I  </a:t>
            </a:r>
            <a:r>
              <a:rPr lang="en-US" sz="667" b="0" i="0" spc="0">
                <a:solidFill>
                  <a:schemeClr val="bg1"/>
                </a:solidFill>
                <a:latin typeface="Gill Sans MT" panose="020B0502020104020203" pitchFamily="34" charset="77"/>
                <a:cs typeface="Arial" pitchFamily="34" charset="0"/>
              </a:rPr>
              <a:t>© SAIC.</a:t>
            </a:r>
            <a:r>
              <a:rPr lang="en-US" sz="667" b="0" i="0" spc="0" baseline="0">
                <a:solidFill>
                  <a:schemeClr val="bg1"/>
                </a:solidFill>
                <a:latin typeface="Gill Sans MT" panose="020B0502020104020203" pitchFamily="34" charset="77"/>
                <a:cs typeface="Arial" pitchFamily="34" charset="0"/>
              </a:rPr>
              <a:t> ALL RIGHTS RESERVED</a:t>
            </a:r>
            <a:r>
              <a:rPr lang="en-US" sz="667" b="0" i="0" spc="0">
                <a:solidFill>
                  <a:schemeClr val="bg1"/>
                </a:solidFill>
                <a:latin typeface="Gill Sans MT" panose="020B0502020104020203" pitchFamily="34" charset="77"/>
              </a:rPr>
              <a:t> </a:t>
            </a:r>
            <a:endParaRPr lang="en-US" sz="667" b="0" i="0" spc="0">
              <a:solidFill>
                <a:schemeClr val="bg1"/>
              </a:solidFill>
              <a:latin typeface="Gill Sans MT" panose="020B0502020104020203" pitchFamily="34" charset="77"/>
              <a:cs typeface="Arial" pitchFamily="34" charset="0"/>
            </a:endParaRPr>
          </a:p>
        </p:txBody>
      </p:sp>
      <p:grpSp>
        <p:nvGrpSpPr>
          <p:cNvPr id="2" name="Group 1">
            <a:extLst>
              <a:ext uri="{FF2B5EF4-FFF2-40B4-BE49-F238E27FC236}">
                <a16:creationId xmlns:a16="http://schemas.microsoft.com/office/drawing/2014/main" id="{0C33986A-B4C7-C0AA-1D66-3534FB3453CB}"/>
              </a:ext>
            </a:extLst>
          </p:cNvPr>
          <p:cNvGrpSpPr/>
          <p:nvPr userDrawn="1"/>
        </p:nvGrpSpPr>
        <p:grpSpPr>
          <a:xfrm>
            <a:off x="6961077" y="3839867"/>
            <a:ext cx="5230923" cy="2684541"/>
            <a:chOff x="5033963" y="2879900"/>
            <a:chExt cx="3923192" cy="2013406"/>
          </a:xfrm>
        </p:grpSpPr>
        <p:sp>
          <p:nvSpPr>
            <p:cNvPr id="3" name="Rectangle 2">
              <a:extLst>
                <a:ext uri="{FF2B5EF4-FFF2-40B4-BE49-F238E27FC236}">
                  <a16:creationId xmlns:a16="http://schemas.microsoft.com/office/drawing/2014/main" id="{1B7A8D9E-3344-B055-F304-0880D9C0F6AB}"/>
                </a:ext>
              </a:extLst>
            </p:cNvPr>
            <p:cNvSpPr/>
            <p:nvPr userDrawn="1"/>
          </p:nvSpPr>
          <p:spPr>
            <a:xfrm>
              <a:off x="5033963" y="3852863"/>
              <a:ext cx="2005012" cy="200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08500793-407B-030E-2F57-3992C31BEF8C}"/>
                </a:ext>
              </a:extLst>
            </p:cNvPr>
            <p:cNvSpPr/>
            <p:nvPr userDrawn="1"/>
          </p:nvSpPr>
          <p:spPr>
            <a:xfrm>
              <a:off x="5948363" y="3602671"/>
              <a:ext cx="2209800" cy="1772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55DA9D13-92E2-1037-2820-5FA2AE98D879}"/>
                </a:ext>
              </a:extLst>
            </p:cNvPr>
            <p:cNvSpPr/>
            <p:nvPr userDrawn="1"/>
          </p:nvSpPr>
          <p:spPr>
            <a:xfrm>
              <a:off x="8029575" y="4749800"/>
              <a:ext cx="695325" cy="143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0A148805-10AB-6D1D-FF0E-FFC28EFF124A}"/>
                </a:ext>
              </a:extLst>
            </p:cNvPr>
            <p:cNvSpPr/>
            <p:nvPr userDrawn="1"/>
          </p:nvSpPr>
          <p:spPr>
            <a:xfrm>
              <a:off x="8578850" y="3672824"/>
              <a:ext cx="378305" cy="143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84B12805-80D5-3020-BB6C-A97CCFAB2A9B}"/>
                </a:ext>
              </a:extLst>
            </p:cNvPr>
            <p:cNvSpPr/>
            <p:nvPr userDrawn="1"/>
          </p:nvSpPr>
          <p:spPr>
            <a:xfrm>
              <a:off x="8391525" y="4499606"/>
              <a:ext cx="378305" cy="1142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26081F67-0C64-EF70-7055-8958CC2CCE2F}"/>
                </a:ext>
              </a:extLst>
            </p:cNvPr>
            <p:cNvSpPr/>
            <p:nvPr userDrawn="1"/>
          </p:nvSpPr>
          <p:spPr>
            <a:xfrm>
              <a:off x="7318651" y="3995756"/>
              <a:ext cx="314050" cy="11426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9299E18-DE35-A810-4963-F12DFD1BCA30}"/>
                </a:ext>
              </a:extLst>
            </p:cNvPr>
            <p:cNvSpPr/>
            <p:nvPr userDrawn="1"/>
          </p:nvSpPr>
          <p:spPr>
            <a:xfrm>
              <a:off x="8280400" y="3995756"/>
              <a:ext cx="151054" cy="1142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EAC5B88F-C530-C467-6020-070E01306179}"/>
                </a:ext>
              </a:extLst>
            </p:cNvPr>
            <p:cNvSpPr/>
            <p:nvPr userDrawn="1"/>
          </p:nvSpPr>
          <p:spPr>
            <a:xfrm>
              <a:off x="8230080" y="3323443"/>
              <a:ext cx="727075" cy="1142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26C8E499-BDF3-EE69-00CB-947AC26151B4}"/>
                </a:ext>
              </a:extLst>
            </p:cNvPr>
            <p:cNvSpPr/>
            <p:nvPr userDrawn="1"/>
          </p:nvSpPr>
          <p:spPr>
            <a:xfrm>
              <a:off x="8280400" y="2879900"/>
              <a:ext cx="363537" cy="11282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5597510E-915B-E6B8-4DB3-ED811D7CBD5F}"/>
                </a:ext>
              </a:extLst>
            </p:cNvPr>
            <p:cNvSpPr/>
            <p:nvPr userDrawn="1"/>
          </p:nvSpPr>
          <p:spPr>
            <a:xfrm>
              <a:off x="7781925" y="2879900"/>
              <a:ext cx="498475" cy="1128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5" name="Group 14">
            <a:extLst>
              <a:ext uri="{FF2B5EF4-FFF2-40B4-BE49-F238E27FC236}">
                <a16:creationId xmlns:a16="http://schemas.microsoft.com/office/drawing/2014/main" id="{389430F4-9AA0-D033-4470-E8DF5E0FA1A0}"/>
              </a:ext>
            </a:extLst>
          </p:cNvPr>
          <p:cNvGrpSpPr>
            <a:grpSpLocks noChangeAspect="1"/>
          </p:cNvGrpSpPr>
          <p:nvPr userDrawn="1"/>
        </p:nvGrpSpPr>
        <p:grpSpPr>
          <a:xfrm>
            <a:off x="457200" y="457300"/>
            <a:ext cx="1463040" cy="475153"/>
            <a:chOff x="3793624" y="2323129"/>
            <a:chExt cx="1730376" cy="561975"/>
          </a:xfrm>
          <a:solidFill>
            <a:schemeClr val="bg1"/>
          </a:solidFill>
        </p:grpSpPr>
        <p:sp>
          <p:nvSpPr>
            <p:cNvPr id="16" name="Freeform 11">
              <a:extLst>
                <a:ext uri="{FF2B5EF4-FFF2-40B4-BE49-F238E27FC236}">
                  <a16:creationId xmlns:a16="http://schemas.microsoft.com/office/drawing/2014/main" id="{F50E3324-3EBF-6658-A62D-4A70A4A0481F}"/>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2">
              <a:extLst>
                <a:ext uri="{FF2B5EF4-FFF2-40B4-BE49-F238E27FC236}">
                  <a16:creationId xmlns:a16="http://schemas.microsoft.com/office/drawing/2014/main" id="{462426D0-92D8-A36A-2709-09A6EB8C73DE}"/>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3">
              <a:extLst>
                <a:ext uri="{FF2B5EF4-FFF2-40B4-BE49-F238E27FC236}">
                  <a16:creationId xmlns:a16="http://schemas.microsoft.com/office/drawing/2014/main" id="{01F1EECF-EE1E-8ACB-2D5B-51C3F363B9D6}"/>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4">
              <a:extLst>
                <a:ext uri="{FF2B5EF4-FFF2-40B4-BE49-F238E27FC236}">
                  <a16:creationId xmlns:a16="http://schemas.microsoft.com/office/drawing/2014/main" id="{D672C226-8BDE-89AD-E381-4E4F3622B965}"/>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5">
              <a:extLst>
                <a:ext uri="{FF2B5EF4-FFF2-40B4-BE49-F238E27FC236}">
                  <a16:creationId xmlns:a16="http://schemas.microsoft.com/office/drawing/2014/main" id="{FB785DBE-1B83-2A25-CF0E-C9341CE7E506}"/>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6">
              <a:extLst>
                <a:ext uri="{FF2B5EF4-FFF2-40B4-BE49-F238E27FC236}">
                  <a16:creationId xmlns:a16="http://schemas.microsoft.com/office/drawing/2014/main" id="{98B7667D-2BDB-1164-7A62-A8B0C18433AE}"/>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6680323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ver 4">
    <p:spTree>
      <p:nvGrpSpPr>
        <p:cNvPr id="1" name=""/>
        <p:cNvGrpSpPr/>
        <p:nvPr/>
      </p:nvGrpSpPr>
      <p:grpSpPr>
        <a:xfrm>
          <a:off x="0" y="0"/>
          <a:ext cx="0" cy="0"/>
          <a:chOff x="0" y="0"/>
          <a:chExt cx="0" cy="0"/>
        </a:xfrm>
      </p:grpSpPr>
      <p:pic>
        <p:nvPicPr>
          <p:cNvPr id="4" name="Picture 3" descr="A picture containing text, person, person&#10;&#10;AI-generated content may be incorrect.">
            <a:extLst>
              <a:ext uri="{FF2B5EF4-FFF2-40B4-BE49-F238E27FC236}">
                <a16:creationId xmlns:a16="http://schemas.microsoft.com/office/drawing/2014/main" id="{709FE19B-8CFD-AAC1-7ED5-CDB0B29FBF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11" name="Title 1"/>
          <p:cNvSpPr>
            <a:spLocks noGrp="1"/>
          </p:cNvSpPr>
          <p:nvPr userDrawn="1">
            <p:ph type="ctrTitle" hasCustomPrompt="1"/>
          </p:nvPr>
        </p:nvSpPr>
        <p:spPr bwMode="white">
          <a:xfrm>
            <a:off x="456346" y="1961023"/>
            <a:ext cx="4918945" cy="2331295"/>
          </a:xfrm>
          <a:prstGeom prst="rect">
            <a:avLst/>
          </a:prstGeom>
        </p:spPr>
        <p:txBody>
          <a:bodyPr lIns="0" tIns="0" rIns="0" bIns="0" anchor="b" anchorCtr="0">
            <a:normAutofit/>
          </a:bodyPr>
          <a:lstStyle>
            <a:lvl1pPr algn="l">
              <a:lnSpc>
                <a:spcPts val="4533"/>
              </a:lnSpc>
              <a:defRPr sz="4533" b="1" i="0" cap="all" spc="-27" baseline="0">
                <a:solidFill>
                  <a:schemeClr val="bg1"/>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#4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bwMode="white">
          <a:xfrm>
            <a:off x="456346" y="4358377"/>
            <a:ext cx="4654685"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bwMode="white">
          <a:xfrm>
            <a:off x="456345" y="5679053"/>
            <a:ext cx="4653832" cy="543947"/>
          </a:xfrm>
          <a:prstGeom prst="rect">
            <a:avLst/>
          </a:prstGeom>
        </p:spPr>
        <p:txBody>
          <a:bodyPr lIns="0" tIns="0" rIns="0" bIns="0" anchor="b"/>
          <a:lstStyle>
            <a:lvl1pPr>
              <a:defRPr sz="1333">
                <a:solidFill>
                  <a:schemeClr val="bg2"/>
                </a:solidFill>
              </a:defRPr>
            </a:lvl1pPr>
          </a:lstStyle>
          <a:p>
            <a:pPr lvl="0"/>
            <a:r>
              <a:rPr lang="en-US"/>
              <a:t>Click to edit Master text styles</a:t>
            </a:r>
          </a:p>
        </p:txBody>
      </p:sp>
      <p:sp>
        <p:nvSpPr>
          <p:cNvPr id="5" name="TextBox 4">
            <a:extLst>
              <a:ext uri="{FF2B5EF4-FFF2-40B4-BE49-F238E27FC236}">
                <a16:creationId xmlns:a16="http://schemas.microsoft.com/office/drawing/2014/main" id="{75D58DD3-41C8-2A2E-1141-F96517435367}"/>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bg1"/>
                </a:solidFill>
                <a:latin typeface="Gill Sans MT" panose="020B0502020104020203" pitchFamily="34" charset="77"/>
              </a:rPr>
              <a:t>SAIC PROPRIETARY INFORMATION  I  </a:t>
            </a:r>
            <a:r>
              <a:rPr lang="en-US" sz="667" b="0" i="0" spc="0">
                <a:solidFill>
                  <a:schemeClr val="bg1"/>
                </a:solidFill>
                <a:latin typeface="Gill Sans MT" panose="020B0502020104020203" pitchFamily="34" charset="77"/>
                <a:cs typeface="Arial" pitchFamily="34" charset="0"/>
              </a:rPr>
              <a:t>© SAIC.</a:t>
            </a:r>
            <a:r>
              <a:rPr lang="en-US" sz="667" b="0" i="0" spc="0" baseline="0">
                <a:solidFill>
                  <a:schemeClr val="bg1"/>
                </a:solidFill>
                <a:latin typeface="Gill Sans MT" panose="020B0502020104020203" pitchFamily="34" charset="77"/>
                <a:cs typeface="Arial" pitchFamily="34" charset="0"/>
              </a:rPr>
              <a:t> ALL RIGHTS RESERVED</a:t>
            </a:r>
            <a:r>
              <a:rPr lang="en-US" sz="667" b="0" i="0" spc="0">
                <a:solidFill>
                  <a:schemeClr val="bg1"/>
                </a:solidFill>
                <a:latin typeface="Gill Sans MT" panose="020B0502020104020203" pitchFamily="34" charset="77"/>
              </a:rPr>
              <a:t> </a:t>
            </a:r>
            <a:endParaRPr lang="en-US" sz="667" b="0" i="0" spc="0">
              <a:solidFill>
                <a:schemeClr val="bg1"/>
              </a:solidFill>
              <a:latin typeface="Gill Sans MT" panose="020B0502020104020203" pitchFamily="34" charset="77"/>
              <a:cs typeface="Arial" pitchFamily="34" charset="0"/>
            </a:endParaRPr>
          </a:p>
        </p:txBody>
      </p:sp>
      <p:grpSp>
        <p:nvGrpSpPr>
          <p:cNvPr id="2" name="Group 1">
            <a:extLst>
              <a:ext uri="{FF2B5EF4-FFF2-40B4-BE49-F238E27FC236}">
                <a16:creationId xmlns:a16="http://schemas.microsoft.com/office/drawing/2014/main" id="{3E481F23-37D2-A60C-0A6E-02AA1746BA16}"/>
              </a:ext>
            </a:extLst>
          </p:cNvPr>
          <p:cNvGrpSpPr/>
          <p:nvPr userDrawn="1"/>
        </p:nvGrpSpPr>
        <p:grpSpPr>
          <a:xfrm>
            <a:off x="5921378" y="4097597"/>
            <a:ext cx="6270623" cy="2125404"/>
            <a:chOff x="4083844" y="3210649"/>
            <a:chExt cx="4702967" cy="1594053"/>
          </a:xfrm>
        </p:grpSpPr>
        <p:sp>
          <p:nvSpPr>
            <p:cNvPr id="3" name="object 13">
              <a:extLst>
                <a:ext uri="{FF2B5EF4-FFF2-40B4-BE49-F238E27FC236}">
                  <a16:creationId xmlns:a16="http://schemas.microsoft.com/office/drawing/2014/main" id="{3BE4AF30-C9C4-77C7-79DB-76A570E9320F}"/>
                </a:ext>
              </a:extLst>
            </p:cNvPr>
            <p:cNvSpPr/>
            <p:nvPr/>
          </p:nvSpPr>
          <p:spPr>
            <a:xfrm>
              <a:off x="4083844" y="4341810"/>
              <a:ext cx="890587" cy="130178"/>
            </a:xfrm>
            <a:custGeom>
              <a:avLst/>
              <a:gdLst/>
              <a:ahLst/>
              <a:cxnLst/>
              <a:rect l="l" t="t" r="r" b="b"/>
              <a:pathLst>
                <a:path w="350520" h="114300">
                  <a:moveTo>
                    <a:pt x="0" y="0"/>
                  </a:moveTo>
                  <a:lnTo>
                    <a:pt x="349904" y="0"/>
                  </a:lnTo>
                  <a:lnTo>
                    <a:pt x="349904" y="113918"/>
                  </a:lnTo>
                  <a:lnTo>
                    <a:pt x="0" y="113918"/>
                  </a:lnTo>
                  <a:lnTo>
                    <a:pt x="0" y="0"/>
                  </a:lnTo>
                  <a:close/>
                </a:path>
              </a:pathLst>
            </a:custGeom>
            <a:solidFill>
              <a:srgbClr val="134EA1"/>
            </a:solidFill>
          </p:spPr>
          <p:txBody>
            <a:bodyPr wrap="square" lIns="0" tIns="0" rIns="0" bIns="0" rtlCol="0"/>
            <a:lstStyle/>
            <a:p>
              <a:endParaRPr sz="2400"/>
            </a:p>
          </p:txBody>
        </p:sp>
        <p:sp>
          <p:nvSpPr>
            <p:cNvPr id="6" name="object 14">
              <a:extLst>
                <a:ext uri="{FF2B5EF4-FFF2-40B4-BE49-F238E27FC236}">
                  <a16:creationId xmlns:a16="http://schemas.microsoft.com/office/drawing/2014/main" id="{EFAB587C-DD14-A8AB-5C2A-4E3544AFA334}"/>
                </a:ext>
              </a:extLst>
            </p:cNvPr>
            <p:cNvSpPr/>
            <p:nvPr/>
          </p:nvSpPr>
          <p:spPr>
            <a:xfrm>
              <a:off x="6740367" y="4317206"/>
              <a:ext cx="1774984"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5"/>
            </a:solidFill>
          </p:spPr>
          <p:txBody>
            <a:bodyPr wrap="square" lIns="0" tIns="0" rIns="0" bIns="0" rtlCol="0"/>
            <a:lstStyle/>
            <a:p>
              <a:endParaRPr sz="2400"/>
            </a:p>
          </p:txBody>
        </p:sp>
        <p:sp>
          <p:nvSpPr>
            <p:cNvPr id="7" name="object 14">
              <a:extLst>
                <a:ext uri="{FF2B5EF4-FFF2-40B4-BE49-F238E27FC236}">
                  <a16:creationId xmlns:a16="http://schemas.microsoft.com/office/drawing/2014/main" id="{0534FFCE-0CB0-D322-6F9A-D1BB3711332A}"/>
                </a:ext>
              </a:extLst>
            </p:cNvPr>
            <p:cNvSpPr/>
            <p:nvPr userDrawn="1"/>
          </p:nvSpPr>
          <p:spPr>
            <a:xfrm>
              <a:off x="8241506" y="4485900"/>
              <a:ext cx="545305" cy="216693"/>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2"/>
            </a:solidFill>
          </p:spPr>
          <p:txBody>
            <a:bodyPr wrap="square" lIns="0" tIns="0" rIns="0" bIns="0" rtlCol="0"/>
            <a:lstStyle/>
            <a:p>
              <a:endParaRPr sz="2400"/>
            </a:p>
          </p:txBody>
        </p:sp>
        <p:sp>
          <p:nvSpPr>
            <p:cNvPr id="10" name="object 14">
              <a:extLst>
                <a:ext uri="{FF2B5EF4-FFF2-40B4-BE49-F238E27FC236}">
                  <a16:creationId xmlns:a16="http://schemas.microsoft.com/office/drawing/2014/main" id="{7A0FE37B-4295-0C68-99D7-0CA1EF809773}"/>
                </a:ext>
              </a:extLst>
            </p:cNvPr>
            <p:cNvSpPr/>
            <p:nvPr userDrawn="1"/>
          </p:nvSpPr>
          <p:spPr>
            <a:xfrm>
              <a:off x="7629321" y="3862387"/>
              <a:ext cx="285953"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3"/>
            </a:solidFill>
          </p:spPr>
          <p:txBody>
            <a:bodyPr wrap="square" lIns="0" tIns="0" rIns="0" bIns="0" rtlCol="0"/>
            <a:lstStyle/>
            <a:p>
              <a:endParaRPr sz="2400"/>
            </a:p>
          </p:txBody>
        </p:sp>
        <p:sp>
          <p:nvSpPr>
            <p:cNvPr id="12" name="object 14">
              <a:extLst>
                <a:ext uri="{FF2B5EF4-FFF2-40B4-BE49-F238E27FC236}">
                  <a16:creationId xmlns:a16="http://schemas.microsoft.com/office/drawing/2014/main" id="{E2373DC3-8BBC-690B-FD50-015C05A2E146}"/>
                </a:ext>
              </a:extLst>
            </p:cNvPr>
            <p:cNvSpPr/>
            <p:nvPr userDrawn="1"/>
          </p:nvSpPr>
          <p:spPr>
            <a:xfrm>
              <a:off x="8347419" y="4079829"/>
              <a:ext cx="258419"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bg2"/>
            </a:solidFill>
          </p:spPr>
          <p:txBody>
            <a:bodyPr wrap="square" lIns="0" tIns="0" rIns="0" bIns="0" rtlCol="0"/>
            <a:lstStyle/>
            <a:p>
              <a:endParaRPr sz="2400"/>
            </a:p>
          </p:txBody>
        </p:sp>
        <p:sp>
          <p:nvSpPr>
            <p:cNvPr id="13" name="object 14">
              <a:extLst>
                <a:ext uri="{FF2B5EF4-FFF2-40B4-BE49-F238E27FC236}">
                  <a16:creationId xmlns:a16="http://schemas.microsoft.com/office/drawing/2014/main" id="{369778B0-265C-4BA7-A5D7-3B2D788481AD}"/>
                </a:ext>
              </a:extLst>
            </p:cNvPr>
            <p:cNvSpPr/>
            <p:nvPr userDrawn="1"/>
          </p:nvSpPr>
          <p:spPr>
            <a:xfrm>
              <a:off x="8347419" y="3469084"/>
              <a:ext cx="439392"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sp>
          <p:nvSpPr>
            <p:cNvPr id="14" name="object 14">
              <a:extLst>
                <a:ext uri="{FF2B5EF4-FFF2-40B4-BE49-F238E27FC236}">
                  <a16:creationId xmlns:a16="http://schemas.microsoft.com/office/drawing/2014/main" id="{E94BFBA3-0AC1-3BFC-5AF5-CECE1F4EBF1C}"/>
                </a:ext>
              </a:extLst>
            </p:cNvPr>
            <p:cNvSpPr/>
            <p:nvPr userDrawn="1"/>
          </p:nvSpPr>
          <p:spPr>
            <a:xfrm>
              <a:off x="7952130" y="3210649"/>
              <a:ext cx="532263"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3"/>
            </a:solidFill>
          </p:spPr>
          <p:txBody>
            <a:bodyPr wrap="square" lIns="0" tIns="0" rIns="0" bIns="0" rtlCol="0"/>
            <a:lstStyle/>
            <a:p>
              <a:endParaRPr sz="2400"/>
            </a:p>
          </p:txBody>
        </p:sp>
        <p:sp>
          <p:nvSpPr>
            <p:cNvPr id="15" name="object 14">
              <a:extLst>
                <a:ext uri="{FF2B5EF4-FFF2-40B4-BE49-F238E27FC236}">
                  <a16:creationId xmlns:a16="http://schemas.microsoft.com/office/drawing/2014/main" id="{8189B3E6-3308-AFD8-84A8-16602D4EC131}"/>
                </a:ext>
              </a:extLst>
            </p:cNvPr>
            <p:cNvSpPr/>
            <p:nvPr userDrawn="1"/>
          </p:nvSpPr>
          <p:spPr>
            <a:xfrm>
              <a:off x="4529138" y="4637724"/>
              <a:ext cx="2069635"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4"/>
            </a:solidFill>
          </p:spPr>
          <p:txBody>
            <a:bodyPr wrap="square" lIns="0" tIns="0" rIns="0" bIns="0" rtlCol="0"/>
            <a:lstStyle/>
            <a:p>
              <a:endParaRPr sz="1067"/>
            </a:p>
          </p:txBody>
        </p:sp>
        <p:sp>
          <p:nvSpPr>
            <p:cNvPr id="16" name="object 14">
              <a:extLst>
                <a:ext uri="{FF2B5EF4-FFF2-40B4-BE49-F238E27FC236}">
                  <a16:creationId xmlns:a16="http://schemas.microsoft.com/office/drawing/2014/main" id="{6AE49D76-9C16-3215-3BEA-A98345B1954A}"/>
                </a:ext>
              </a:extLst>
            </p:cNvPr>
            <p:cNvSpPr/>
            <p:nvPr userDrawn="1"/>
          </p:nvSpPr>
          <p:spPr>
            <a:xfrm>
              <a:off x="6114706" y="3844541"/>
              <a:ext cx="484067"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grpSp>
      <p:grpSp>
        <p:nvGrpSpPr>
          <p:cNvPr id="8" name="Group 7">
            <a:extLst>
              <a:ext uri="{FF2B5EF4-FFF2-40B4-BE49-F238E27FC236}">
                <a16:creationId xmlns:a16="http://schemas.microsoft.com/office/drawing/2014/main" id="{C4ECF660-639A-846D-4706-BBEDD36EADFD}"/>
              </a:ext>
            </a:extLst>
          </p:cNvPr>
          <p:cNvGrpSpPr>
            <a:grpSpLocks noChangeAspect="1"/>
          </p:cNvGrpSpPr>
          <p:nvPr userDrawn="1"/>
        </p:nvGrpSpPr>
        <p:grpSpPr>
          <a:xfrm>
            <a:off x="457200" y="457300"/>
            <a:ext cx="1463040" cy="475153"/>
            <a:chOff x="3793624" y="2323129"/>
            <a:chExt cx="1730376" cy="561975"/>
          </a:xfrm>
          <a:solidFill>
            <a:schemeClr val="bg1"/>
          </a:solidFill>
        </p:grpSpPr>
        <p:sp>
          <p:nvSpPr>
            <p:cNvPr id="9" name="Freeform 11">
              <a:extLst>
                <a:ext uri="{FF2B5EF4-FFF2-40B4-BE49-F238E27FC236}">
                  <a16:creationId xmlns:a16="http://schemas.microsoft.com/office/drawing/2014/main" id="{5269C487-7FE9-7403-2153-90A03806E314}"/>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2">
              <a:extLst>
                <a:ext uri="{FF2B5EF4-FFF2-40B4-BE49-F238E27FC236}">
                  <a16:creationId xmlns:a16="http://schemas.microsoft.com/office/drawing/2014/main" id="{7B40F33C-4E7F-7CF7-7C94-54819E1E5916}"/>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3">
              <a:extLst>
                <a:ext uri="{FF2B5EF4-FFF2-40B4-BE49-F238E27FC236}">
                  <a16:creationId xmlns:a16="http://schemas.microsoft.com/office/drawing/2014/main" id="{A8E9308C-6A1E-58AE-6AF5-4F89C5AD0EFE}"/>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4">
              <a:extLst>
                <a:ext uri="{FF2B5EF4-FFF2-40B4-BE49-F238E27FC236}">
                  <a16:creationId xmlns:a16="http://schemas.microsoft.com/office/drawing/2014/main" id="{13A6D246-AD83-8E11-DA65-BCF182670EFE}"/>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5">
              <a:extLst>
                <a:ext uri="{FF2B5EF4-FFF2-40B4-BE49-F238E27FC236}">
                  <a16:creationId xmlns:a16="http://schemas.microsoft.com/office/drawing/2014/main" id="{E9985F2A-1BB8-C2D7-4771-9BD32A1DAA82}"/>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6">
              <a:extLst>
                <a:ext uri="{FF2B5EF4-FFF2-40B4-BE49-F238E27FC236}">
                  <a16:creationId xmlns:a16="http://schemas.microsoft.com/office/drawing/2014/main" id="{DD1FC79F-466D-2E62-ADEB-631AFB24EDBB}"/>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124415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0.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0.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10.pn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7.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8.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image" Target="../media/image21.png"/><Relationship Id="rId5" Type="http://schemas.openxmlformats.org/officeDocument/2006/relationships/theme" Target="../theme/theme9.xml"/><Relationship Id="rId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12190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hf hdr="0" ftr="0" dt="0"/>
  <p:txStyles>
    <p:titleStyle>
      <a:lvl1pPr algn="l" defTabSz="1219170" rtl="0" eaLnBrk="1" latinLnBrk="0" hangingPunct="1">
        <a:lnSpc>
          <a:spcPts val="3787"/>
        </a:lnSpc>
        <a:spcBef>
          <a:spcPct val="0"/>
        </a:spcBef>
        <a:buNone/>
        <a:defRPr sz="3733" b="0" i="0" kern="120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p:titleStyle>
    <p:bodyStyle>
      <a:lvl1pPr marL="0" indent="0" algn="l" defTabSz="1219170" rtl="0" eaLnBrk="1" latinLnBrk="0" hangingPunct="1">
        <a:spcBef>
          <a:spcPts val="267"/>
        </a:spcBef>
        <a:buClr>
          <a:schemeClr val="tx2"/>
        </a:buClr>
        <a:buFontTx/>
        <a:buNone/>
        <a:defRPr lang="en-US" sz="2133" kern="1200" dirty="0" smtClean="0">
          <a:solidFill>
            <a:schemeClr val="accent2"/>
          </a:solidFill>
          <a:latin typeface="+mn-lt"/>
          <a:ea typeface="+mn-ea"/>
          <a:cs typeface="Arial" pitchFamily="34" charset="0"/>
        </a:defRPr>
      </a:lvl1pPr>
      <a:lvl2pPr marL="533387" indent="-230712" algn="l" defTabSz="1219170" rtl="0" eaLnBrk="1" latinLnBrk="0" hangingPunct="1">
        <a:spcBef>
          <a:spcPct val="20000"/>
        </a:spcBef>
        <a:buClr>
          <a:schemeClr val="bg1">
            <a:lumMod val="65000"/>
          </a:schemeClr>
        </a:buClr>
        <a:buFont typeface="Arial" pitchFamily="34" charset="0"/>
        <a:buChar char="–"/>
        <a:defRPr sz="1867" kern="1200">
          <a:solidFill>
            <a:schemeClr val="tx1"/>
          </a:solidFill>
          <a:latin typeface="Arial" pitchFamily="34" charset="0"/>
          <a:ea typeface="+mn-ea"/>
          <a:cs typeface="Arial" pitchFamily="34" charset="0"/>
        </a:defRPr>
      </a:lvl2pPr>
      <a:lvl3pPr marL="764098" indent="-230712" algn="l" defTabSz="1219170" rtl="0" eaLnBrk="1" latinLnBrk="0" hangingPunct="1">
        <a:spcBef>
          <a:spcPct val="20000"/>
        </a:spcBef>
        <a:buClr>
          <a:schemeClr val="bg1">
            <a:lumMod val="65000"/>
          </a:schemeClr>
        </a:buClr>
        <a:buSzPct val="80000"/>
        <a:buFont typeface="Arial"/>
        <a:buChar char="•"/>
        <a:tabLst/>
        <a:defRPr sz="1867" kern="1200">
          <a:solidFill>
            <a:schemeClr val="tx1"/>
          </a:solidFill>
          <a:latin typeface="Arial" pitchFamily="34" charset="0"/>
          <a:ea typeface="+mn-ea"/>
          <a:cs typeface="Arial" pitchFamily="34" charset="0"/>
        </a:defRPr>
      </a:lvl3pPr>
      <a:lvl4pPr marL="988459" indent="-224361" algn="l" defTabSz="121917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6">
          <p15:clr>
            <a:srgbClr val="F26B43"/>
          </p15:clr>
        </p15:guide>
        <p15:guide id="3" pos="5568">
          <p15:clr>
            <a:srgbClr val="F26B43"/>
          </p15:clr>
        </p15:guide>
        <p15:guide id="4" orient="horz" pos="708">
          <p15:clr>
            <a:srgbClr val="F26B43"/>
          </p15:clr>
        </p15:guide>
        <p15:guide id="5" orient="horz" pos="132">
          <p15:clr>
            <a:srgbClr val="F26B43"/>
          </p15:clr>
        </p15:guide>
        <p15:guide id="6" orient="horz" pos="3180">
          <p15:clr>
            <a:srgbClr val="F26B43"/>
          </p15:clr>
        </p15:guide>
        <p15:guide id="7" orient="horz" pos="2940">
          <p15:clr>
            <a:srgbClr val="F26B43"/>
          </p15:clr>
        </p15:guide>
        <p15:guide id="8" orient="horz" pos="564">
          <p15:clr>
            <a:srgbClr val="F26B43"/>
          </p15:clr>
        </p15:guide>
        <p15:guide id="9" pos="2880">
          <p15:clr>
            <a:srgbClr val="F26B43"/>
          </p15:clr>
        </p15:guide>
        <p15:guide id="10" orient="horz" pos="3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Title Placeholder 1">
            <a:extLst>
              <a:ext uri="{FF2B5EF4-FFF2-40B4-BE49-F238E27FC236}">
                <a16:creationId xmlns:a16="http://schemas.microsoft.com/office/drawing/2014/main" id="{72C63A40-9D35-9140-8E05-B9EEB0226D21}"/>
              </a:ext>
            </a:extLst>
          </p:cNvPr>
          <p:cNvSpPr>
            <a:spLocks noGrp="1"/>
          </p:cNvSpPr>
          <p:nvPr>
            <p:ph type="title"/>
          </p:nvPr>
        </p:nvSpPr>
        <p:spPr>
          <a:xfrm>
            <a:off x="457200" y="381002"/>
            <a:ext cx="11277600" cy="812799"/>
          </a:xfrm>
          <a:prstGeom prst="rect">
            <a:avLst/>
          </a:prstGeom>
        </p:spPr>
        <p:txBody>
          <a:bodyPr vert="horz" lIns="0" tIns="0" rIns="0" bIns="0" rtlCol="0" anchor="t" anchorCtr="0">
            <a:noAutofit/>
          </a:bodyPr>
          <a:lstStyle/>
          <a:p>
            <a:r>
              <a:rPr lang="en-US"/>
              <a:t>Click to edit Master title style</a:t>
            </a:r>
          </a:p>
        </p:txBody>
      </p:sp>
      <p:grpSp>
        <p:nvGrpSpPr>
          <p:cNvPr id="58" name="Group 57">
            <a:extLst>
              <a:ext uri="{FF2B5EF4-FFF2-40B4-BE49-F238E27FC236}">
                <a16:creationId xmlns:a16="http://schemas.microsoft.com/office/drawing/2014/main" id="{102589C8-9D4E-814A-B36A-FA7F45C4A589}"/>
              </a:ext>
            </a:extLst>
          </p:cNvPr>
          <p:cNvGrpSpPr/>
          <p:nvPr/>
        </p:nvGrpSpPr>
        <p:grpSpPr>
          <a:xfrm>
            <a:off x="457201" y="6519981"/>
            <a:ext cx="643353" cy="211020"/>
            <a:chOff x="6710369" y="2087303"/>
            <a:chExt cx="413131" cy="135507"/>
          </a:xfrm>
          <a:solidFill>
            <a:schemeClr val="tx2"/>
          </a:solidFill>
        </p:grpSpPr>
        <p:sp>
          <p:nvSpPr>
            <p:cNvPr id="66" name="Freeform 629">
              <a:extLst>
                <a:ext uri="{FF2B5EF4-FFF2-40B4-BE49-F238E27FC236}">
                  <a16:creationId xmlns:a16="http://schemas.microsoft.com/office/drawing/2014/main" id="{209794B7-A5AB-DA46-B12D-89BBFA08C000}"/>
                </a:ext>
              </a:extLst>
            </p:cNvPr>
            <p:cNvSpPr>
              <a:spLocks noEditPoints="1"/>
            </p:cNvSpPr>
            <p:nvPr/>
          </p:nvSpPr>
          <p:spPr bwMode="auto">
            <a:xfrm>
              <a:off x="7108077" y="2206285"/>
              <a:ext cx="9916" cy="12119"/>
            </a:xfrm>
            <a:custGeom>
              <a:avLst/>
              <a:gdLst>
                <a:gd name="T0" fmla="*/ 4 w 17"/>
                <a:gd name="T1" fmla="*/ 3 h 23"/>
                <a:gd name="T2" fmla="*/ 8 w 17"/>
                <a:gd name="T3" fmla="*/ 3 h 23"/>
                <a:gd name="T4" fmla="*/ 13 w 17"/>
                <a:gd name="T5" fmla="*/ 6 h 23"/>
                <a:gd name="T6" fmla="*/ 8 w 17"/>
                <a:gd name="T7" fmla="*/ 10 h 23"/>
                <a:gd name="T8" fmla="*/ 4 w 17"/>
                <a:gd name="T9" fmla="*/ 10 h 23"/>
                <a:gd name="T10" fmla="*/ 4 w 17"/>
                <a:gd name="T11" fmla="*/ 3 h 23"/>
                <a:gd name="T12" fmla="*/ 0 w 17"/>
                <a:gd name="T13" fmla="*/ 23 h 23"/>
                <a:gd name="T14" fmla="*/ 4 w 17"/>
                <a:gd name="T15" fmla="*/ 23 h 23"/>
                <a:gd name="T16" fmla="*/ 4 w 17"/>
                <a:gd name="T17" fmla="*/ 13 h 23"/>
                <a:gd name="T18" fmla="*/ 8 w 17"/>
                <a:gd name="T19" fmla="*/ 13 h 23"/>
                <a:gd name="T20" fmla="*/ 14 w 17"/>
                <a:gd name="T21" fmla="*/ 23 h 23"/>
                <a:gd name="T22" fmla="*/ 17 w 17"/>
                <a:gd name="T23" fmla="*/ 23 h 23"/>
                <a:gd name="T24" fmla="*/ 11 w 17"/>
                <a:gd name="T25" fmla="*/ 13 h 23"/>
                <a:gd name="T26" fmla="*/ 17 w 17"/>
                <a:gd name="T27" fmla="*/ 7 h 23"/>
                <a:gd name="T28" fmla="*/ 9 w 17"/>
                <a:gd name="T29" fmla="*/ 0 h 23"/>
                <a:gd name="T30" fmla="*/ 0 w 17"/>
                <a:gd name="T31" fmla="*/ 0 h 23"/>
                <a:gd name="T32" fmla="*/ 0 w 17"/>
                <a:gd name="T33" fmla="*/ 23 h 23"/>
                <a:gd name="T34" fmla="*/ 0 w 17"/>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4" y="3"/>
                  </a:moveTo>
                  <a:lnTo>
                    <a:pt x="8" y="3"/>
                  </a:lnTo>
                  <a:cubicBezTo>
                    <a:pt x="11" y="3"/>
                    <a:pt x="13" y="4"/>
                    <a:pt x="13" y="6"/>
                  </a:cubicBezTo>
                  <a:cubicBezTo>
                    <a:pt x="13" y="10"/>
                    <a:pt x="11" y="10"/>
                    <a:pt x="8" y="10"/>
                  </a:cubicBezTo>
                  <a:lnTo>
                    <a:pt x="4" y="10"/>
                  </a:lnTo>
                  <a:lnTo>
                    <a:pt x="4" y="3"/>
                  </a:lnTo>
                  <a:close/>
                  <a:moveTo>
                    <a:pt x="0" y="23"/>
                  </a:moveTo>
                  <a:lnTo>
                    <a:pt x="4" y="23"/>
                  </a:lnTo>
                  <a:lnTo>
                    <a:pt x="4" y="13"/>
                  </a:lnTo>
                  <a:lnTo>
                    <a:pt x="8" y="13"/>
                  </a:lnTo>
                  <a:lnTo>
                    <a:pt x="14" y="23"/>
                  </a:lnTo>
                  <a:lnTo>
                    <a:pt x="17" y="23"/>
                  </a:lnTo>
                  <a:lnTo>
                    <a:pt x="11" y="13"/>
                  </a:lnTo>
                  <a:cubicBezTo>
                    <a:pt x="14" y="12"/>
                    <a:pt x="17" y="11"/>
                    <a:pt x="17" y="7"/>
                  </a:cubicBezTo>
                  <a:cubicBezTo>
                    <a:pt x="17" y="2"/>
                    <a:pt x="14" y="0"/>
                    <a:pt x="9" y="0"/>
                  </a:cubicBezTo>
                  <a:lnTo>
                    <a:pt x="0" y="0"/>
                  </a:lnTo>
                  <a:lnTo>
                    <a:pt x="0" y="23"/>
                  </a:lnTo>
                  <a:lnTo>
                    <a:pt x="0" y="2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67" name="Freeform 630">
              <a:extLst>
                <a:ext uri="{FF2B5EF4-FFF2-40B4-BE49-F238E27FC236}">
                  <a16:creationId xmlns:a16="http://schemas.microsoft.com/office/drawing/2014/main" id="{7C82BC25-3E89-6841-9886-C40C5FF8EBDD}"/>
                </a:ext>
              </a:extLst>
            </p:cNvPr>
            <p:cNvSpPr>
              <a:spLocks noEditPoints="1"/>
            </p:cNvSpPr>
            <p:nvPr/>
          </p:nvSpPr>
          <p:spPr bwMode="auto">
            <a:xfrm>
              <a:off x="7102568" y="2201878"/>
              <a:ext cx="20932" cy="20932"/>
            </a:xfrm>
            <a:custGeom>
              <a:avLst/>
              <a:gdLst>
                <a:gd name="T0" fmla="*/ 36 w 40"/>
                <a:gd name="T1" fmla="*/ 19 h 39"/>
                <a:gd name="T2" fmla="*/ 20 w 40"/>
                <a:gd name="T3" fmla="*/ 36 h 39"/>
                <a:gd name="T4" fmla="*/ 4 w 40"/>
                <a:gd name="T5" fmla="*/ 19 h 39"/>
                <a:gd name="T6" fmla="*/ 20 w 40"/>
                <a:gd name="T7" fmla="*/ 3 h 39"/>
                <a:gd name="T8" fmla="*/ 36 w 40"/>
                <a:gd name="T9" fmla="*/ 19 h 39"/>
                <a:gd name="T10" fmla="*/ 0 w 40"/>
                <a:gd name="T11" fmla="*/ 19 h 39"/>
                <a:gd name="T12" fmla="*/ 20 w 40"/>
                <a:gd name="T13" fmla="*/ 39 h 39"/>
                <a:gd name="T14" fmla="*/ 40 w 40"/>
                <a:gd name="T15" fmla="*/ 19 h 39"/>
                <a:gd name="T16" fmla="*/ 20 w 40"/>
                <a:gd name="T17" fmla="*/ 0 h 39"/>
                <a:gd name="T18" fmla="*/ 0 w 40"/>
                <a:gd name="T19" fmla="*/ 19 h 39"/>
                <a:gd name="T20" fmla="*/ 0 w 40"/>
                <a:gd name="T2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9">
                  <a:moveTo>
                    <a:pt x="36" y="19"/>
                  </a:moveTo>
                  <a:cubicBezTo>
                    <a:pt x="36" y="29"/>
                    <a:pt x="29" y="36"/>
                    <a:pt x="20" y="36"/>
                  </a:cubicBezTo>
                  <a:cubicBezTo>
                    <a:pt x="11" y="36"/>
                    <a:pt x="4" y="29"/>
                    <a:pt x="4" y="19"/>
                  </a:cubicBezTo>
                  <a:cubicBezTo>
                    <a:pt x="4" y="10"/>
                    <a:pt x="11" y="3"/>
                    <a:pt x="20" y="3"/>
                  </a:cubicBezTo>
                  <a:cubicBezTo>
                    <a:pt x="29" y="3"/>
                    <a:pt x="36" y="10"/>
                    <a:pt x="36" y="19"/>
                  </a:cubicBezTo>
                  <a:close/>
                  <a:moveTo>
                    <a:pt x="0" y="19"/>
                  </a:moveTo>
                  <a:cubicBezTo>
                    <a:pt x="0" y="31"/>
                    <a:pt x="9" y="39"/>
                    <a:pt x="20" y="39"/>
                  </a:cubicBezTo>
                  <a:cubicBezTo>
                    <a:pt x="31" y="39"/>
                    <a:pt x="40" y="31"/>
                    <a:pt x="40" y="19"/>
                  </a:cubicBezTo>
                  <a:cubicBezTo>
                    <a:pt x="40" y="8"/>
                    <a:pt x="31" y="0"/>
                    <a:pt x="20" y="0"/>
                  </a:cubicBezTo>
                  <a:cubicBezTo>
                    <a:pt x="9" y="0"/>
                    <a:pt x="0" y="8"/>
                    <a:pt x="0" y="19"/>
                  </a:cubicBez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68" name="Freeform 631">
              <a:extLst>
                <a:ext uri="{FF2B5EF4-FFF2-40B4-BE49-F238E27FC236}">
                  <a16:creationId xmlns:a16="http://schemas.microsoft.com/office/drawing/2014/main" id="{78CB54C8-B337-7F4D-A037-F7D34014BE47}"/>
                </a:ext>
              </a:extLst>
            </p:cNvPr>
            <p:cNvSpPr>
              <a:spLocks/>
            </p:cNvSpPr>
            <p:nvPr/>
          </p:nvSpPr>
          <p:spPr bwMode="auto">
            <a:xfrm>
              <a:off x="6813927" y="2090607"/>
              <a:ext cx="116779" cy="132202"/>
            </a:xfrm>
            <a:custGeom>
              <a:avLst/>
              <a:gdLst>
                <a:gd name="T0" fmla="*/ 173 w 221"/>
                <a:gd name="T1" fmla="*/ 250 h 250"/>
                <a:gd name="T2" fmla="*/ 221 w 221"/>
                <a:gd name="T3" fmla="*/ 250 h 250"/>
                <a:gd name="T4" fmla="*/ 192 w 221"/>
                <a:gd name="T5" fmla="*/ 0 h 250"/>
                <a:gd name="T6" fmla="*/ 137 w 221"/>
                <a:gd name="T7" fmla="*/ 0 h 250"/>
                <a:gd name="T8" fmla="*/ 0 w 221"/>
                <a:gd name="T9" fmla="*/ 250 h 250"/>
                <a:gd name="T10" fmla="*/ 52 w 221"/>
                <a:gd name="T11" fmla="*/ 250 h 250"/>
                <a:gd name="T12" fmla="*/ 80 w 221"/>
                <a:gd name="T13" fmla="*/ 200 h 250"/>
                <a:gd name="T14" fmla="*/ 155 w 221"/>
                <a:gd name="T15" fmla="*/ 200 h 250"/>
                <a:gd name="T16" fmla="*/ 163 w 221"/>
                <a:gd name="T17" fmla="*/ 163 h 250"/>
                <a:gd name="T18" fmla="*/ 99 w 221"/>
                <a:gd name="T19" fmla="*/ 163 h 250"/>
                <a:gd name="T20" fmla="*/ 99 w 221"/>
                <a:gd name="T21" fmla="*/ 163 h 250"/>
                <a:gd name="T22" fmla="*/ 154 w 221"/>
                <a:gd name="T23" fmla="*/ 68 h 250"/>
                <a:gd name="T24" fmla="*/ 173 w 221"/>
                <a:gd name="T25" fmla="*/ 250 h 250"/>
                <a:gd name="T26" fmla="*/ 173 w 221"/>
                <a:gd name="T2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50">
                  <a:moveTo>
                    <a:pt x="173" y="250"/>
                  </a:moveTo>
                  <a:lnTo>
                    <a:pt x="221" y="250"/>
                  </a:lnTo>
                  <a:lnTo>
                    <a:pt x="192" y="0"/>
                  </a:lnTo>
                  <a:lnTo>
                    <a:pt x="137" y="0"/>
                  </a:lnTo>
                  <a:lnTo>
                    <a:pt x="0" y="250"/>
                  </a:lnTo>
                  <a:lnTo>
                    <a:pt x="52" y="250"/>
                  </a:lnTo>
                  <a:cubicBezTo>
                    <a:pt x="52" y="250"/>
                    <a:pt x="79" y="202"/>
                    <a:pt x="80" y="200"/>
                  </a:cubicBezTo>
                  <a:lnTo>
                    <a:pt x="155" y="200"/>
                  </a:lnTo>
                  <a:lnTo>
                    <a:pt x="163" y="163"/>
                  </a:lnTo>
                  <a:lnTo>
                    <a:pt x="99" y="163"/>
                  </a:lnTo>
                  <a:cubicBezTo>
                    <a:pt x="99" y="163"/>
                    <a:pt x="99" y="163"/>
                    <a:pt x="99" y="163"/>
                  </a:cubicBezTo>
                  <a:cubicBezTo>
                    <a:pt x="103" y="155"/>
                    <a:pt x="152" y="70"/>
                    <a:pt x="154" y="68"/>
                  </a:cubicBezTo>
                  <a:cubicBezTo>
                    <a:pt x="154" y="70"/>
                    <a:pt x="173" y="250"/>
                    <a:pt x="173" y="250"/>
                  </a:cubicBezTo>
                  <a:lnTo>
                    <a:pt x="173" y="250"/>
                  </a:lnTo>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69" name="Freeform 632">
              <a:extLst>
                <a:ext uri="{FF2B5EF4-FFF2-40B4-BE49-F238E27FC236}">
                  <a16:creationId xmlns:a16="http://schemas.microsoft.com/office/drawing/2014/main" id="{3B48E95D-214B-5C4A-949B-F84BEB4FB2F0}"/>
                </a:ext>
              </a:extLst>
            </p:cNvPr>
            <p:cNvSpPr>
              <a:spLocks/>
            </p:cNvSpPr>
            <p:nvPr/>
          </p:nvSpPr>
          <p:spPr bwMode="auto">
            <a:xfrm>
              <a:off x="6942824" y="2090607"/>
              <a:ext cx="56186" cy="132202"/>
            </a:xfrm>
            <a:custGeom>
              <a:avLst/>
              <a:gdLst>
                <a:gd name="T0" fmla="*/ 51 w 51"/>
                <a:gd name="T1" fmla="*/ 0 h 120"/>
                <a:gd name="T2" fmla="*/ 25 w 51"/>
                <a:gd name="T3" fmla="*/ 0 h 120"/>
                <a:gd name="T4" fmla="*/ 0 w 51"/>
                <a:gd name="T5" fmla="*/ 120 h 120"/>
                <a:gd name="T6" fmla="*/ 27 w 51"/>
                <a:gd name="T7" fmla="*/ 120 h 120"/>
                <a:gd name="T8" fmla="*/ 51 w 51"/>
                <a:gd name="T9" fmla="*/ 0 h 120"/>
                <a:gd name="T10" fmla="*/ 51 w 51"/>
                <a:gd name="T11" fmla="*/ 0 h 120"/>
              </a:gdLst>
              <a:ahLst/>
              <a:cxnLst>
                <a:cxn ang="0">
                  <a:pos x="T0" y="T1"/>
                </a:cxn>
                <a:cxn ang="0">
                  <a:pos x="T2" y="T3"/>
                </a:cxn>
                <a:cxn ang="0">
                  <a:pos x="T4" y="T5"/>
                </a:cxn>
                <a:cxn ang="0">
                  <a:pos x="T6" y="T7"/>
                </a:cxn>
                <a:cxn ang="0">
                  <a:pos x="T8" y="T9"/>
                </a:cxn>
                <a:cxn ang="0">
                  <a:pos x="T10" y="T11"/>
                </a:cxn>
              </a:cxnLst>
              <a:rect l="0" t="0" r="r" b="b"/>
              <a:pathLst>
                <a:path w="51" h="120">
                  <a:moveTo>
                    <a:pt x="51" y="0"/>
                  </a:moveTo>
                  <a:lnTo>
                    <a:pt x="25" y="0"/>
                  </a:lnTo>
                  <a:lnTo>
                    <a:pt x="0" y="120"/>
                  </a:lnTo>
                  <a:lnTo>
                    <a:pt x="27" y="120"/>
                  </a:lnTo>
                  <a:lnTo>
                    <a:pt x="51" y="0"/>
                  </a:lnTo>
                  <a:lnTo>
                    <a:pt x="51"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70" name="Freeform 633">
              <a:extLst>
                <a:ext uri="{FF2B5EF4-FFF2-40B4-BE49-F238E27FC236}">
                  <a16:creationId xmlns:a16="http://schemas.microsoft.com/office/drawing/2014/main" id="{B281215A-A711-EE4E-B8E3-6EBE503306CB}"/>
                </a:ext>
              </a:extLst>
            </p:cNvPr>
            <p:cNvSpPr>
              <a:spLocks/>
            </p:cNvSpPr>
            <p:nvPr/>
          </p:nvSpPr>
          <p:spPr bwMode="auto">
            <a:xfrm>
              <a:off x="7000112" y="2090607"/>
              <a:ext cx="113474" cy="132202"/>
            </a:xfrm>
            <a:custGeom>
              <a:avLst/>
              <a:gdLst>
                <a:gd name="T0" fmla="*/ 78 w 215"/>
                <a:gd name="T1" fmla="*/ 62 h 250"/>
                <a:gd name="T2" fmla="*/ 100 w 215"/>
                <a:gd name="T3" fmla="*/ 40 h 250"/>
                <a:gd name="T4" fmla="*/ 205 w 215"/>
                <a:gd name="T5" fmla="*/ 40 h 250"/>
                <a:gd name="T6" fmla="*/ 215 w 215"/>
                <a:gd name="T7" fmla="*/ 0 h 250"/>
                <a:gd name="T8" fmla="*/ 87 w 215"/>
                <a:gd name="T9" fmla="*/ 0 h 250"/>
                <a:gd name="T10" fmla="*/ 32 w 215"/>
                <a:gd name="T11" fmla="*/ 66 h 250"/>
                <a:gd name="T12" fmla="*/ 6 w 215"/>
                <a:gd name="T13" fmla="*/ 190 h 250"/>
                <a:gd name="T14" fmla="*/ 57 w 215"/>
                <a:gd name="T15" fmla="*/ 250 h 250"/>
                <a:gd name="T16" fmla="*/ 174 w 215"/>
                <a:gd name="T17" fmla="*/ 250 h 250"/>
                <a:gd name="T18" fmla="*/ 183 w 215"/>
                <a:gd name="T19" fmla="*/ 209 h 250"/>
                <a:gd name="T20" fmla="*/ 75 w 215"/>
                <a:gd name="T21" fmla="*/ 209 h 250"/>
                <a:gd name="T22" fmla="*/ 57 w 215"/>
                <a:gd name="T23" fmla="*/ 180 h 250"/>
                <a:gd name="T24" fmla="*/ 68 w 215"/>
                <a:gd name="T25" fmla="*/ 121 h 250"/>
                <a:gd name="T26" fmla="*/ 68 w 215"/>
                <a:gd name="T27" fmla="*/ 121 h 250"/>
                <a:gd name="T28" fmla="*/ 78 w 215"/>
                <a:gd name="T29" fmla="*/ 62 h 250"/>
                <a:gd name="T30" fmla="*/ 78 w 215"/>
                <a:gd name="T31" fmla="*/ 6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50">
                  <a:moveTo>
                    <a:pt x="78" y="62"/>
                  </a:moveTo>
                  <a:cubicBezTo>
                    <a:pt x="80" y="54"/>
                    <a:pt x="82" y="40"/>
                    <a:pt x="100" y="40"/>
                  </a:cubicBezTo>
                  <a:cubicBezTo>
                    <a:pt x="110" y="40"/>
                    <a:pt x="205" y="40"/>
                    <a:pt x="205" y="40"/>
                  </a:cubicBezTo>
                  <a:lnTo>
                    <a:pt x="215" y="0"/>
                  </a:lnTo>
                  <a:cubicBezTo>
                    <a:pt x="215" y="0"/>
                    <a:pt x="122" y="0"/>
                    <a:pt x="87" y="0"/>
                  </a:cubicBezTo>
                  <a:cubicBezTo>
                    <a:pt x="38" y="0"/>
                    <a:pt x="35" y="50"/>
                    <a:pt x="32" y="66"/>
                  </a:cubicBezTo>
                  <a:cubicBezTo>
                    <a:pt x="28" y="83"/>
                    <a:pt x="7" y="185"/>
                    <a:pt x="6" y="190"/>
                  </a:cubicBezTo>
                  <a:cubicBezTo>
                    <a:pt x="0" y="219"/>
                    <a:pt x="15" y="250"/>
                    <a:pt x="57" y="250"/>
                  </a:cubicBezTo>
                  <a:lnTo>
                    <a:pt x="174" y="250"/>
                  </a:lnTo>
                  <a:lnTo>
                    <a:pt x="183" y="209"/>
                  </a:lnTo>
                  <a:lnTo>
                    <a:pt x="75" y="209"/>
                  </a:lnTo>
                  <a:cubicBezTo>
                    <a:pt x="55" y="209"/>
                    <a:pt x="54" y="197"/>
                    <a:pt x="57" y="180"/>
                  </a:cubicBezTo>
                  <a:lnTo>
                    <a:pt x="68" y="121"/>
                  </a:lnTo>
                  <a:lnTo>
                    <a:pt x="68" y="121"/>
                  </a:lnTo>
                  <a:cubicBezTo>
                    <a:pt x="68" y="121"/>
                    <a:pt x="74" y="85"/>
                    <a:pt x="78" y="62"/>
                  </a:cubicBezTo>
                  <a:lnTo>
                    <a:pt x="78" y="62"/>
                  </a:lnTo>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71" name="Freeform 634">
              <a:extLst>
                <a:ext uri="{FF2B5EF4-FFF2-40B4-BE49-F238E27FC236}">
                  <a16:creationId xmlns:a16="http://schemas.microsoft.com/office/drawing/2014/main" id="{EDDDDD5B-76BC-4D46-BB94-DF09EB8AE1C3}"/>
                </a:ext>
              </a:extLst>
            </p:cNvPr>
            <p:cNvSpPr>
              <a:spLocks/>
            </p:cNvSpPr>
            <p:nvPr/>
          </p:nvSpPr>
          <p:spPr bwMode="auto">
            <a:xfrm>
              <a:off x="6710369" y="2087303"/>
              <a:ext cx="117881" cy="135507"/>
            </a:xfrm>
            <a:custGeom>
              <a:avLst/>
              <a:gdLst>
                <a:gd name="T0" fmla="*/ 88 w 223"/>
                <a:gd name="T1" fmla="*/ 68 h 255"/>
                <a:gd name="T2" fmla="*/ 113 w 223"/>
                <a:gd name="T3" fmla="*/ 45 h 255"/>
                <a:gd name="T4" fmla="*/ 214 w 223"/>
                <a:gd name="T5" fmla="*/ 45 h 255"/>
                <a:gd name="T6" fmla="*/ 223 w 223"/>
                <a:gd name="T7" fmla="*/ 5 h 255"/>
                <a:gd name="T8" fmla="*/ 102 w 223"/>
                <a:gd name="T9" fmla="*/ 5 h 255"/>
                <a:gd name="T10" fmla="*/ 42 w 223"/>
                <a:gd name="T11" fmla="*/ 64 h 255"/>
                <a:gd name="T12" fmla="*/ 35 w 223"/>
                <a:gd name="T13" fmla="*/ 114 h 255"/>
                <a:gd name="T14" fmla="*/ 69 w 223"/>
                <a:gd name="T15" fmla="*/ 143 h 255"/>
                <a:gd name="T16" fmla="*/ 142 w 223"/>
                <a:gd name="T17" fmla="*/ 143 h 255"/>
                <a:gd name="T18" fmla="*/ 155 w 223"/>
                <a:gd name="T19" fmla="*/ 152 h 255"/>
                <a:gd name="T20" fmla="*/ 145 w 223"/>
                <a:gd name="T21" fmla="*/ 203 h 255"/>
                <a:gd name="T22" fmla="*/ 113 w 223"/>
                <a:gd name="T23" fmla="*/ 214 h 255"/>
                <a:gd name="T24" fmla="*/ 9 w 223"/>
                <a:gd name="T25" fmla="*/ 214 h 255"/>
                <a:gd name="T26" fmla="*/ 0 w 223"/>
                <a:gd name="T27" fmla="*/ 255 h 255"/>
                <a:gd name="T28" fmla="*/ 131 w 223"/>
                <a:gd name="T29" fmla="*/ 255 h 255"/>
                <a:gd name="T30" fmla="*/ 191 w 223"/>
                <a:gd name="T31" fmla="*/ 217 h 255"/>
                <a:gd name="T32" fmla="*/ 205 w 223"/>
                <a:gd name="T33" fmla="*/ 147 h 255"/>
                <a:gd name="T34" fmla="*/ 164 w 223"/>
                <a:gd name="T35" fmla="*/ 100 h 255"/>
                <a:gd name="T36" fmla="*/ 100 w 223"/>
                <a:gd name="T37" fmla="*/ 100 h 255"/>
                <a:gd name="T38" fmla="*/ 85 w 223"/>
                <a:gd name="T39" fmla="*/ 90 h 255"/>
                <a:gd name="T40" fmla="*/ 88 w 223"/>
                <a:gd name="T41" fmla="*/ 68 h 255"/>
                <a:gd name="T42" fmla="*/ 88 w 223"/>
                <a:gd name="T43" fmla="*/ 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55">
                  <a:moveTo>
                    <a:pt x="88" y="68"/>
                  </a:moveTo>
                  <a:cubicBezTo>
                    <a:pt x="92" y="51"/>
                    <a:pt x="90" y="45"/>
                    <a:pt x="113" y="45"/>
                  </a:cubicBezTo>
                  <a:cubicBezTo>
                    <a:pt x="145" y="45"/>
                    <a:pt x="214" y="45"/>
                    <a:pt x="214" y="45"/>
                  </a:cubicBezTo>
                  <a:lnTo>
                    <a:pt x="223" y="5"/>
                  </a:lnTo>
                  <a:cubicBezTo>
                    <a:pt x="223" y="5"/>
                    <a:pt x="148" y="5"/>
                    <a:pt x="102" y="5"/>
                  </a:cubicBezTo>
                  <a:cubicBezTo>
                    <a:pt x="86" y="5"/>
                    <a:pt x="51" y="0"/>
                    <a:pt x="42" y="64"/>
                  </a:cubicBezTo>
                  <a:cubicBezTo>
                    <a:pt x="38" y="92"/>
                    <a:pt x="35" y="105"/>
                    <a:pt x="35" y="114"/>
                  </a:cubicBezTo>
                  <a:cubicBezTo>
                    <a:pt x="33" y="137"/>
                    <a:pt x="53" y="143"/>
                    <a:pt x="69" y="143"/>
                  </a:cubicBezTo>
                  <a:cubicBezTo>
                    <a:pt x="92" y="143"/>
                    <a:pt x="142" y="143"/>
                    <a:pt x="142" y="143"/>
                  </a:cubicBezTo>
                  <a:cubicBezTo>
                    <a:pt x="153" y="143"/>
                    <a:pt x="157" y="143"/>
                    <a:pt x="155" y="152"/>
                  </a:cubicBezTo>
                  <a:cubicBezTo>
                    <a:pt x="153" y="166"/>
                    <a:pt x="147" y="194"/>
                    <a:pt x="145" y="203"/>
                  </a:cubicBezTo>
                  <a:cubicBezTo>
                    <a:pt x="143" y="216"/>
                    <a:pt x="127" y="214"/>
                    <a:pt x="113" y="214"/>
                  </a:cubicBezTo>
                  <a:lnTo>
                    <a:pt x="9" y="214"/>
                  </a:lnTo>
                  <a:lnTo>
                    <a:pt x="0" y="255"/>
                  </a:lnTo>
                  <a:lnTo>
                    <a:pt x="131" y="255"/>
                  </a:lnTo>
                  <a:cubicBezTo>
                    <a:pt x="158" y="255"/>
                    <a:pt x="184" y="245"/>
                    <a:pt x="191" y="217"/>
                  </a:cubicBezTo>
                  <a:cubicBezTo>
                    <a:pt x="198" y="189"/>
                    <a:pt x="201" y="169"/>
                    <a:pt x="205" y="147"/>
                  </a:cubicBezTo>
                  <a:cubicBezTo>
                    <a:pt x="210" y="120"/>
                    <a:pt x="194" y="100"/>
                    <a:pt x="164" y="100"/>
                  </a:cubicBezTo>
                  <a:lnTo>
                    <a:pt x="100" y="100"/>
                  </a:lnTo>
                  <a:cubicBezTo>
                    <a:pt x="94" y="100"/>
                    <a:pt x="82" y="102"/>
                    <a:pt x="85" y="90"/>
                  </a:cubicBezTo>
                  <a:cubicBezTo>
                    <a:pt x="85" y="85"/>
                    <a:pt x="86" y="79"/>
                    <a:pt x="88" y="68"/>
                  </a:cubicBezTo>
                  <a:lnTo>
                    <a:pt x="88" y="68"/>
                  </a:lnTo>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grpSp>
      <p:sp>
        <p:nvSpPr>
          <p:cNvPr id="4" name="Slide Number Placeholder 5">
            <a:extLst>
              <a:ext uri="{FF2B5EF4-FFF2-40B4-BE49-F238E27FC236}">
                <a16:creationId xmlns:a16="http://schemas.microsoft.com/office/drawing/2014/main" id="{73DC6720-DDA4-DB3C-1D6E-BA8AE221FE93}"/>
              </a:ext>
            </a:extLst>
          </p:cNvPr>
          <p:cNvSpPr txBox="1">
            <a:spLocks/>
          </p:cNvSpPr>
          <p:nvPr userDrawn="1"/>
        </p:nvSpPr>
        <p:spPr>
          <a:xfrm>
            <a:off x="11737333" y="6513084"/>
            <a:ext cx="236232" cy="205872"/>
          </a:xfrm>
          <a:prstGeom prst="rect">
            <a:avLst/>
          </a:prstGeom>
        </p:spPr>
        <p:txBody>
          <a:bodyPr vert="horz" wrap="square" lIns="0" tIns="0" rIns="0" bIns="0" rtlCol="0" anchor="b" anchorCtr="0"/>
          <a:lstStyle>
            <a:defPPr>
              <a:defRPr lang="en-US"/>
            </a:defPPr>
            <a:lvl1pPr marL="0" algn="r" defTabSz="914400" rtl="0" eaLnBrk="1" latinLnBrk="0" hangingPunct="1">
              <a:defRPr sz="800" b="0" i="0" kern="1200">
                <a:solidFill>
                  <a:schemeClr val="tx2"/>
                </a:solidFill>
                <a:latin typeface="Gill Sans MT" panose="020B0502020104020203" pitchFamily="34" charset="77"/>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5B7371F-B25E-42BE-91F9-DCD17E1CF49D}" type="slidenum">
              <a:rPr lang="en-US" sz="933" b="0" smtClean="0"/>
              <a:pPr algn="l"/>
              <a:t>‹#›</a:t>
            </a:fld>
            <a:endParaRPr lang="en-US" sz="933" b="0"/>
          </a:p>
        </p:txBody>
      </p:sp>
      <p:sp>
        <p:nvSpPr>
          <p:cNvPr id="5" name="TextBox 4">
            <a:extLst>
              <a:ext uri="{FF2B5EF4-FFF2-40B4-BE49-F238E27FC236}">
                <a16:creationId xmlns:a16="http://schemas.microsoft.com/office/drawing/2014/main" id="{193D96FC-472A-108C-22DC-042A31F7B959}"/>
              </a:ext>
            </a:extLst>
          </p:cNvPr>
          <p:cNvSpPr txBox="1"/>
          <p:nvPr userDrawn="1"/>
        </p:nvSpPr>
        <p:spPr>
          <a:xfrm>
            <a:off x="8028089" y="6657368"/>
            <a:ext cx="3615295" cy="92333"/>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00" b="0" i="0" spc="0">
                <a:solidFill>
                  <a:schemeClr val="tx2"/>
                </a:solidFill>
                <a:latin typeface="Gill Sans MT" panose="020B0502020104020203" pitchFamily="34" charset="77"/>
              </a:rPr>
              <a:t>SAIC PROPRIETARY INFORMATION  I  </a:t>
            </a:r>
            <a:r>
              <a:rPr lang="en-US" sz="600" b="0" i="0" spc="0">
                <a:solidFill>
                  <a:schemeClr val="tx2"/>
                </a:solidFill>
                <a:latin typeface="Gill Sans MT" panose="020B0502020104020203" pitchFamily="34" charset="77"/>
                <a:cs typeface="Arial" pitchFamily="34" charset="0"/>
              </a:rPr>
              <a:t>© SAIC.</a:t>
            </a:r>
            <a:r>
              <a:rPr lang="en-US" sz="600" b="0" i="0" spc="0" baseline="0">
                <a:solidFill>
                  <a:schemeClr val="tx2"/>
                </a:solidFill>
                <a:latin typeface="Gill Sans MT" panose="020B0502020104020203" pitchFamily="34" charset="77"/>
                <a:cs typeface="Arial" pitchFamily="34" charset="0"/>
              </a:rPr>
              <a:t> ALL RIGHTS RESERVED</a:t>
            </a:r>
            <a:r>
              <a:rPr lang="en-US" sz="600" b="0" i="0" spc="0">
                <a:solidFill>
                  <a:schemeClr val="tx2"/>
                </a:solidFill>
                <a:latin typeface="Gill Sans MT" panose="020B0502020104020203" pitchFamily="34" charset="77"/>
              </a:rPr>
              <a:t> </a:t>
            </a:r>
            <a:endParaRPr lang="en-US" sz="600" b="0" i="0" spc="0">
              <a:solidFill>
                <a:schemeClr val="tx2"/>
              </a:solidFill>
              <a:latin typeface="Gill Sans MT" panose="020B0502020104020203" pitchFamily="34" charset="77"/>
              <a:cs typeface="Arial" pitchFamily="34" charset="0"/>
            </a:endParaRPr>
          </a:p>
        </p:txBody>
      </p:sp>
      <p:cxnSp>
        <p:nvCxnSpPr>
          <p:cNvPr id="6" name="Straight Connector 5">
            <a:extLst>
              <a:ext uri="{FF2B5EF4-FFF2-40B4-BE49-F238E27FC236}">
                <a16:creationId xmlns:a16="http://schemas.microsoft.com/office/drawing/2014/main" id="{777298C3-1E88-6F98-5D26-745AAD47C698}"/>
              </a:ext>
            </a:extLst>
          </p:cNvPr>
          <p:cNvCxnSpPr>
            <a:cxnSpLocks/>
          </p:cNvCxnSpPr>
          <p:nvPr userDrawn="1"/>
        </p:nvCxnSpPr>
        <p:spPr>
          <a:xfrm flipH="1">
            <a:off x="11737333" y="6731000"/>
            <a:ext cx="454667"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7FF9ABE9-0E2D-EDC0-A198-C62D08EBB2F8}"/>
              </a:ext>
            </a:extLst>
          </p:cNvPr>
          <p:cNvSpPr>
            <a:spLocks noGrp="1"/>
          </p:cNvSpPr>
          <p:nvPr>
            <p:ph type="body" idx="1"/>
          </p:nvPr>
        </p:nvSpPr>
        <p:spPr>
          <a:xfrm>
            <a:off x="457200" y="1346201"/>
            <a:ext cx="11277600" cy="4826000"/>
          </a:xfrm>
          <a:prstGeom prst="rect">
            <a:avLst/>
          </a:prstGeom>
        </p:spPr>
        <p:txBody>
          <a:bodyPr vert="horz" lIns="0" tIns="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45544792"/>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Lst>
  <p:hf hdr="0" ftr="0" dt="0"/>
  <p:txStyles>
    <p:titleStyle>
      <a:lvl1pPr algn="l" defTabSz="1219170" rtl="0" eaLnBrk="1" latinLnBrk="0" hangingPunct="1">
        <a:lnSpc>
          <a:spcPts val="3200"/>
        </a:lnSpc>
        <a:spcBef>
          <a:spcPct val="0"/>
        </a:spcBef>
        <a:buNone/>
        <a:defRPr sz="3200" b="1" i="0" kern="1200" cap="all"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p:titleStyle>
    <p:bodyStyle>
      <a:lvl1pPr marL="228594" indent="-228594" algn="l" defTabSz="1219170" rtl="0" eaLnBrk="1" latinLnBrk="0" hangingPunct="1">
        <a:spcBef>
          <a:spcPts val="0"/>
        </a:spcBef>
        <a:spcAft>
          <a:spcPts val="400"/>
        </a:spcAft>
        <a:buClr>
          <a:schemeClr val="accent1"/>
        </a:buClr>
        <a:buFont typeface="Arial" panose="020B0604020202020204" pitchFamily="34" charset="0"/>
        <a:buChar char="•"/>
        <a:defRPr lang="en-US" sz="2133" kern="1200" dirty="0" smtClean="0">
          <a:solidFill>
            <a:schemeClr val="accent6"/>
          </a:solidFill>
          <a:latin typeface="+mn-lt"/>
          <a:ea typeface="+mn-ea"/>
          <a:cs typeface="Arial" pitchFamily="34" charset="0"/>
        </a:defRPr>
      </a:lvl1pPr>
      <a:lvl2pPr marL="457189" indent="-230712" algn="l" defTabSz="1219170" rtl="0" eaLnBrk="1" latinLnBrk="0" hangingPunct="1">
        <a:spcBef>
          <a:spcPts val="0"/>
        </a:spcBef>
        <a:spcAft>
          <a:spcPts val="400"/>
        </a:spcAft>
        <a:buClr>
          <a:schemeClr val="accent1"/>
        </a:buClr>
        <a:buFont typeface="Arial" panose="020B0604020202020204" pitchFamily="34" charset="0"/>
        <a:buChar char="–"/>
        <a:defRPr sz="1867" kern="1200">
          <a:solidFill>
            <a:schemeClr val="accent6"/>
          </a:solidFill>
          <a:latin typeface="+mn-lt"/>
          <a:ea typeface="+mn-ea"/>
          <a:cs typeface="Arial" pitchFamily="34" charset="0"/>
        </a:defRPr>
      </a:lvl2pPr>
      <a:lvl3pPr marL="683667" indent="-228594" algn="l" defTabSz="1219170" rtl="0" eaLnBrk="1" latinLnBrk="0" hangingPunct="1">
        <a:spcBef>
          <a:spcPts val="0"/>
        </a:spcBef>
        <a:spcAft>
          <a:spcPts val="400"/>
        </a:spcAft>
        <a:buClr>
          <a:schemeClr val="accent1"/>
        </a:buClr>
        <a:buSzPct val="80000"/>
        <a:buFont typeface="Arial" panose="020B0604020202020204" pitchFamily="34" charset="0"/>
        <a:buChar char="•"/>
        <a:tabLst/>
        <a:defRPr sz="1867" kern="1200">
          <a:solidFill>
            <a:schemeClr val="accent6"/>
          </a:solidFill>
          <a:latin typeface="+mn-lt"/>
          <a:ea typeface="+mn-ea"/>
          <a:cs typeface="Arial" pitchFamily="34" charset="0"/>
        </a:defRPr>
      </a:lvl3pPr>
      <a:lvl4pPr marL="916494" indent="-228594" algn="l" defTabSz="1219170" rtl="0" eaLnBrk="1" latinLnBrk="0" hangingPunct="1">
        <a:spcBef>
          <a:spcPts val="0"/>
        </a:spcBef>
        <a:spcAft>
          <a:spcPts val="400"/>
        </a:spcAft>
        <a:buClr>
          <a:schemeClr val="accent1"/>
        </a:buClr>
        <a:buFont typeface="Arial" panose="020B0604020202020204" pitchFamily="34" charset="0"/>
        <a:buChar char="–"/>
        <a:defRPr sz="1600" kern="1200">
          <a:solidFill>
            <a:schemeClr val="accent6"/>
          </a:solidFill>
          <a:latin typeface="+mn-lt"/>
          <a:ea typeface="+mn-ea"/>
          <a:cs typeface="Arial" pitchFamily="34" charset="0"/>
        </a:defRPr>
      </a:lvl4pPr>
      <a:lvl5pPr marL="2438339" indent="0" algn="l" defTabSz="1219170" rtl="0" eaLnBrk="1" latinLnBrk="0" hangingPunct="1">
        <a:spcBef>
          <a:spcPct val="20000"/>
        </a:spcBef>
        <a:buClr>
          <a:schemeClr val="accent1"/>
        </a:buClr>
        <a:buFont typeface="Arial" panose="020B0604020202020204" pitchFamily="34" charset="0"/>
        <a:buNone/>
        <a:defRPr sz="2133" kern="1200">
          <a:solidFill>
            <a:schemeClr val="tx1"/>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16">
          <p15:clr>
            <a:srgbClr val="F26B43"/>
          </p15:clr>
        </p15:guide>
        <p15:guide id="2" pos="216">
          <p15:clr>
            <a:srgbClr val="F26B43"/>
          </p15:clr>
        </p15:guide>
        <p15:guide id="3" pos="5544">
          <p15:clr>
            <a:srgbClr val="F26B43"/>
          </p15:clr>
        </p15:guide>
        <p15:guide id="5" orient="horz" pos="180">
          <p15:clr>
            <a:srgbClr val="F26B43"/>
          </p15:clr>
        </p15:guide>
        <p15:guide id="6" orient="horz" pos="3180">
          <p15:clr>
            <a:srgbClr val="F26B43"/>
          </p15:clr>
        </p15:guide>
        <p15:guide id="8" orient="horz" pos="636">
          <p15:clr>
            <a:srgbClr val="F26B43"/>
          </p15:clr>
        </p15:guide>
        <p15:guide id="9" pos="2880">
          <p15:clr>
            <a:srgbClr val="F26B43"/>
          </p15:clr>
        </p15:guide>
        <p15:guide id="10" orient="horz" pos="56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9/4/2025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68982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4CD3F-6FDA-4BEC-B322-B2612EF16E0E}"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5812CD-7DCF-4AD4-9697-AF66ECF18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06036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9/4/2025</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9/4/2025</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37FCA6-1582-59DD-9302-682A1331A88B}"/>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Tree>
    <p:extLst>
      <p:ext uri="{BB962C8B-B14F-4D97-AF65-F5344CB8AC3E}">
        <p14:creationId xmlns:p14="http://schemas.microsoft.com/office/powerpoint/2010/main" val="427004346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3"/>
        </a:buClr>
        <a:buFont typeface="Wingdings" pitchFamily="2" charset="2"/>
        <a:buChar char="§"/>
        <a:defRPr sz="2000" b="1"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9/4/2025</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8840830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37FCA6-1582-59DD-9302-682A1331A88B}"/>
              </a:ext>
              <a:ext uri="{C183D7F6-B498-43B3-948B-1728B52AA6E4}">
                <adec:decorative xmlns:adec="http://schemas.microsoft.com/office/drawing/2017/decorative" val="1"/>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78371614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B97A50-DCDC-5E8C-24EE-05A8B68F3D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AE6C7-35F5-64B7-784B-D502335A5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B798B-2793-B3B3-E151-DC53C85691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57B5CA-A780-449D-91D2-6141796889E6}" type="datetimeFigureOut">
              <a:rPr lang="en-US" smtClean="0"/>
              <a:t>9/4/2025</a:t>
            </a:fld>
            <a:endParaRPr lang="en-US"/>
          </a:p>
        </p:txBody>
      </p:sp>
      <p:sp>
        <p:nvSpPr>
          <p:cNvPr id="5" name="Footer Placeholder 4">
            <a:extLst>
              <a:ext uri="{FF2B5EF4-FFF2-40B4-BE49-F238E27FC236}">
                <a16:creationId xmlns:a16="http://schemas.microsoft.com/office/drawing/2014/main" id="{4F05E8FB-1FF0-BD94-0ADB-51A5C5BA79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8D0E1CF-571F-DC78-982A-E5407AA1F8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B4760F-86A6-4BCA-9DE4-959ABF64B328}" type="slidenum">
              <a:rPr lang="en-US" smtClean="0"/>
              <a:t>‹#›</a:t>
            </a:fld>
            <a:endParaRPr lang="en-US"/>
          </a:p>
        </p:txBody>
      </p:sp>
    </p:spTree>
    <p:extLst>
      <p:ext uri="{BB962C8B-B14F-4D97-AF65-F5344CB8AC3E}">
        <p14:creationId xmlns:p14="http://schemas.microsoft.com/office/powerpoint/2010/main" val="3882091123"/>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9"/>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Straight Connector 8"/>
          <p:cNvSpPr/>
          <p:nvPr/>
        </p:nvSpPr>
        <p:spPr>
          <a:xfrm>
            <a:off x="1495358" y="6303225"/>
            <a:ext cx="10321796" cy="1"/>
          </a:xfrm>
          <a:prstGeom prst="line">
            <a:avLst/>
          </a:prstGeom>
          <a:ln w="25400" cap="rnd">
            <a:solidFill>
              <a:srgbClr val="173963"/>
            </a:solidFill>
            <a:custDash>
              <a:ds d="100000" sp="200000"/>
            </a:custDash>
          </a:ln>
          <a:effectLst>
            <a:outerShdw blurRad="190500" dist="228600" dir="2700000" rotWithShape="0">
              <a:srgbClr val="000000">
                <a:alpha val="25500"/>
              </a:srgbClr>
            </a:outerShdw>
          </a:effectLst>
        </p:spPr>
        <p:txBody>
          <a:bodyPr lIns="45719" rIns="45719"/>
          <a:lstStyle/>
          <a:p>
            <a:pPr>
              <a:defRPr>
                <a:solidFill>
                  <a:srgbClr val="FFFFFF"/>
                </a:solidFill>
              </a:defRPr>
            </a:pPr>
            <a:endParaRPr sz="1800"/>
          </a:p>
        </p:txBody>
      </p:sp>
      <p:sp>
        <p:nvSpPr>
          <p:cNvPr id="4" name="Slide Number"/>
          <p:cNvSpPr txBox="1">
            <a:spLocks noGrp="1"/>
          </p:cNvSpPr>
          <p:nvPr>
            <p:ph type="sldNum" sz="quarter" idx="2"/>
          </p:nvPr>
        </p:nvSpPr>
        <p:spPr>
          <a:xfrm>
            <a:off x="11651854" y="6434239"/>
            <a:ext cx="150682" cy="153888"/>
          </a:xfrm>
          <a:prstGeom prst="rect">
            <a:avLst/>
          </a:prstGeom>
          <a:ln w="12700">
            <a:miter lim="400000"/>
          </a:ln>
        </p:spPr>
        <p:txBody>
          <a:bodyPr wrap="none" lIns="0" tIns="0" rIns="0" bIns="0" anchor="b">
            <a:spAutoFit/>
          </a:bodyPr>
          <a:lstStyle>
            <a:lvl1pPr algn="r">
              <a:defRPr sz="1000">
                <a:solidFill>
                  <a:srgbClr val="173963"/>
                </a:solidFill>
                <a:latin typeface="Source Sans Pro Semibold"/>
                <a:ea typeface="Source Sans Pro Semibold"/>
                <a:cs typeface="Source Sans Pro Semibold"/>
                <a:sym typeface="Source Sans Pro Semibold"/>
              </a:defRPr>
            </a:lvl1pPr>
          </a:lstStyle>
          <a:p>
            <a:fld id="{86CB4B4D-7CA3-9044-876B-883B54F8677D}" type="slidenum">
              <a:rPr/>
              <a:pPr/>
              <a:t>‹#›</a:t>
            </a:fld>
            <a:endParaRPr/>
          </a:p>
        </p:txBody>
      </p:sp>
      <p:pic>
        <p:nvPicPr>
          <p:cNvPr id="5" name="VDEM_Seal_ElectronicUse_FullColor_RGB.png" descr="VDEM_Seal_ElectronicUse_FullColor_RGB.png"/>
          <p:cNvPicPr>
            <a:picLocks noChangeAspect="1"/>
          </p:cNvPicPr>
          <p:nvPr/>
        </p:nvPicPr>
        <p:blipFill>
          <a:blip r:embed="rId6" cstate="print"/>
          <a:stretch>
            <a:fillRect/>
          </a:stretch>
        </p:blipFill>
        <p:spPr>
          <a:xfrm>
            <a:off x="299590" y="5900161"/>
            <a:ext cx="1074839" cy="806129"/>
          </a:xfrm>
          <a:prstGeom prst="rect">
            <a:avLst/>
          </a:prstGeom>
          <a:ln w="12700">
            <a:miter lim="400000"/>
          </a:ln>
        </p:spPr>
      </p:pic>
      <p:sp>
        <p:nvSpPr>
          <p:cNvPr id="6" name="Body Level One…"/>
          <p:cNvSpPr txBox="1">
            <a:spLocks noGrp="1"/>
          </p:cNvSpPr>
          <p:nvPr>
            <p:ph type="body" idx="1"/>
          </p:nvPr>
        </p:nvSpPr>
        <p:spPr>
          <a:xfrm>
            <a:off x="609600" y="1600200"/>
            <a:ext cx="10972800" cy="3193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2pPr>
              <a:buClr>
                <a:srgbClr val="FFFFFF"/>
              </a:buClr>
              <a:buChar char="-"/>
            </a:lvl2pPr>
            <a:lvl3pPr marL="1196201" indent="-290945">
              <a:buClr>
                <a:srgbClr val="F9F9F9"/>
              </a:buClr>
              <a:buSzPct val="95000"/>
            </a:lvl3pPr>
            <a:lvl4pPr marL="1426463" indent="-256032">
              <a:buClr>
                <a:srgbClr val="F9F9F9"/>
              </a:buClr>
              <a:buChar char="-"/>
            </a:lvl4pPr>
            <a:lvl5pPr marL="1618488" indent="-256032">
              <a:buClr>
                <a:srgbClr val="F9F9F9"/>
              </a:buClr>
              <a:buChar cha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8917125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Lst>
  <p:transition spd="med"/>
  <p:txStyles>
    <p:titleStyle>
      <a:lvl1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1pPr>
      <a:lvl2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2pPr>
      <a:lvl3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3pPr>
      <a:lvl4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4pPr>
      <a:lvl5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5pPr>
      <a:lvl6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6pPr>
      <a:lvl7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7pPr>
      <a:lvl8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8pPr>
      <a:lvl9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9pPr>
    </p:titleStyle>
    <p:bodyStyle>
      <a:lvl1pPr marL="260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1pPr>
      <a:lvl2pPr marL="641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2pPr>
      <a:lvl3pPr marL="1022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3pPr>
      <a:lvl4pPr marL="1403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4pPr>
      <a:lvl5pPr marL="1784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5pPr>
      <a:lvl6pPr marL="2165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6pPr>
      <a:lvl7pPr marL="2546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7pPr>
      <a:lvl8pPr marL="2927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8pPr>
      <a:lvl9pPr marL="3308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9pPr>
    </p:bodyStyle>
    <p:otherStyle>
      <a:lvl1pPr marL="0" marR="0" indent="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Source Sans Pro Semibold"/>
        </a:defRPr>
      </a:lvl1pPr>
      <a:lvl2pPr marL="0" marR="0" indent="45720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Source Sans Pro Semibold"/>
        </a:defRPr>
      </a:lvl2pPr>
      <a:lvl3pPr marL="0" marR="0" indent="91440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Source Sans Pro Semibold"/>
        </a:defRPr>
      </a:lvl3pPr>
      <a:lvl4pPr marL="0" marR="0" indent="137160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Source Sans Pro Semibold"/>
        </a:defRPr>
      </a:lvl4pPr>
      <a:lvl5pPr marL="0" marR="0" indent="182880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Source Sans Pro Semibold"/>
        </a:defRPr>
      </a:lvl5pPr>
      <a:lvl6pPr marL="0" marR="0" indent="228600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Source Sans Pro Semibold"/>
        </a:defRPr>
      </a:lvl6pPr>
      <a:lvl7pPr marL="0" marR="0" indent="274320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Source Sans Pro Semibold"/>
        </a:defRPr>
      </a:lvl7pPr>
      <a:lvl8pPr marL="0" marR="0" indent="320040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Source Sans Pro Semibold"/>
        </a:defRPr>
      </a:lvl8pPr>
      <a:lvl9pPr marL="0" marR="0" indent="3657600" algn="r" defTabSz="9144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Source Sans Pro Semibol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3.xml"/></Relationships>
</file>

<file path=ppt/slides/_rels/slide1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37.xml"/></Relationships>
</file>

<file path=ppt/slides/_rels/slide1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43.xml"/></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3.xml"/></Relationships>
</file>

<file path=ppt/slides/_rels/slide1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43.xml"/></Relationships>
</file>

<file path=ppt/slides/_rels/slide1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44.xml"/><Relationship Id="rId4" Type="http://schemas.openxmlformats.org/officeDocument/2006/relationships/image" Target="../media/image64.jpg"/></Relationships>
</file>

<file path=ppt/slides/_rels/slide1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2" Type="http://schemas.openxmlformats.org/officeDocument/2006/relationships/hyperlink" Target="mailto:lmew@richmond.edu" TargetMode="External"/><Relationship Id="rId1" Type="http://schemas.openxmlformats.org/officeDocument/2006/relationships/slideLayout" Target="../slideLayouts/slideLayout1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3.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93.xml"/><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hyperlink" Target="vaemergency.gov" TargetMode="External"/><Relationship Id="rId1" Type="http://schemas.openxmlformats.org/officeDocument/2006/relationships/slideLayout" Target="../slideLayouts/slideLayout93.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36.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93.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93.xml"/><Relationship Id="rId5" Type="http://schemas.openxmlformats.org/officeDocument/2006/relationships/image" Target="../media/image91.sv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99.svg"/><Relationship Id="rId2" Type="http://schemas.openxmlformats.org/officeDocument/2006/relationships/image" Target="../media/image96.png"/><Relationship Id="rId1" Type="http://schemas.openxmlformats.org/officeDocument/2006/relationships/slideLayout" Target="../slideLayouts/slideLayout93.xml"/><Relationship Id="rId6" Type="http://schemas.openxmlformats.org/officeDocument/2006/relationships/image" Target="../media/image98.png"/><Relationship Id="rId5" Type="http://schemas.openxmlformats.org/officeDocument/2006/relationships/image" Target="../media/image87.sv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90.xml"/><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3.xml.rels><?xml version="1.0" encoding="UTF-8" standalone="yes"?>
<Relationships xmlns="http://schemas.openxmlformats.org/package/2006/relationships"><Relationship Id="rId2" Type="http://schemas.openxmlformats.org/officeDocument/2006/relationships/hyperlink" Target="mailto:MSI-Security-Operations@saic.com" TargetMode="External"/><Relationship Id="rId1" Type="http://schemas.openxmlformats.org/officeDocument/2006/relationships/slideLayout" Target="../slideLayouts/slideLayout10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107.png"/><Relationship Id="rId4" Type="http://schemas.openxmlformats.org/officeDocument/2006/relationships/hyperlink" Target="https://forms.office.com/g/K8PbAKrcC5"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hyperlink" Target="https://covgov.sharepoint.com/sites/VITA-Connections-External/SitePages/Commonwealth-Security-Risk-Management.aspx?xsdata=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3D%3D&amp;sdata=bFdrM3J4REViS2xlL2U0Q253bXRUOEpGejZXcFZvVDRQSHpkdjcxODhMVT0%3D&amp;ovuser=620ae5a9-4ec1-4fa0-8641-5d9f386c7309%2CJoshua.Kropka%40vita.virginia.gov&amp;OR=Teams-HL&amp;CT=1747142430286&amp;clickparams=eyJBcHBOYW1lIjoiVGVhbXMtRGVza3RvcCIsIkFwcFZlcnNpb24iOiI0OS8yNTAzMTMyMTAxOCIsIkhhc0ZlZGVyYXRlZFVzZXIiOmZhbHNlfQ%3D%3D"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3.xml"/></Relationships>
</file>

<file path=ppt/slides/_rels/slide60.xml.rels><?xml version="1.0" encoding="UTF-8" standalone="yes"?>
<Relationships xmlns="http://schemas.openxmlformats.org/package/2006/relationships"><Relationship Id="rId3" Type="http://schemas.openxmlformats.org/officeDocument/2006/relationships/hyperlink" Target="https://forms.office.com/Pages/ResponsePage.aspx?id=qeUKYsFOoE-GQV2fOGxzCY82k9G2DelOhE5KMYWgV7tUMEo1UFFUSUdWMjRPSTM3VlE5TkFGSjNJSC4u" TargetMode="External"/><Relationship Id="rId2" Type="http://schemas.openxmlformats.org/officeDocument/2006/relationships/image" Target="../media/image111.png"/><Relationship Id="rId1" Type="http://schemas.openxmlformats.org/officeDocument/2006/relationships/slideLayout" Target="../slideLayouts/slideLayout69.xml"/><Relationship Id="rId4" Type="http://schemas.openxmlformats.org/officeDocument/2006/relationships/hyperlink" Target="https://events.gcc.teams.microsoft.com/event/27227e5c-c9b1-45bc-a230-7275928f2ded@620ae5a9-4ec1-4fa0-8641-5d9f386c7309"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teams.microsoft.com/l/meetup-join/19%3ameeting_MDhhNjMxZWYtNzk3Ni00Y2QxLWE1M2ItNDk2MzZhMGU4MDA0%40thread.v2/0?context=%7b%22Tid%22%3a%22620ae5a9-4ec1-4fa0-8641-5d9f386c7309%22%2c%22Oid%22%3a%22d6312ea5-e384-4886-a710-4c3103333761%22%7d"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12.jpeg"/></Relationships>
</file>

<file path=ppt/slides/_rels/slide62.xml.rels><?xml version="1.0" encoding="UTF-8" standalone="yes"?>
<Relationships xmlns="http://schemas.openxmlformats.org/package/2006/relationships"><Relationship Id="rId3" Type="http://schemas.openxmlformats.org/officeDocument/2006/relationships/hyperlink" Target="https://covaconf.webex.com/weblink/register/r356265cb4b5d84cfa98903fb0adb74f2"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114.png"/><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115.jpeg"/></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hyperlink" Target="https://vascan.org/vascan-2025/#register" TargetMode="External"/><Relationship Id="rId5" Type="http://schemas.openxmlformats.org/officeDocument/2006/relationships/image" Target="../media/image118.png"/><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44.xml"/></Relationships>
</file>

<file path=ppt/slides/_rels/slide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7.xml"/></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3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842211-4AED-BB1C-E18F-E9E66720EDE2}"/>
              </a:ext>
            </a:extLst>
          </p:cNvPr>
          <p:cNvSpPr>
            <a:spLocks noGrp="1"/>
          </p:cNvSpPr>
          <p:nvPr>
            <p:ph type="pic" sz="quarter" idx="13"/>
          </p:nvPr>
        </p:nvSpPr>
        <p:spPr/>
        <p:txBody>
          <a:bodyPr/>
          <a:lstStyle/>
          <a:p>
            <a:r>
              <a:rPr lang="en-US" sz="4000">
                <a:solidFill>
                  <a:srgbClr val="E0E1DD"/>
                </a:solidFill>
                <a:latin typeface="Rajdhani"/>
                <a:ea typeface="Roboto"/>
              </a:rPr>
              <a:t>WELCOME TO THE  </a:t>
            </a:r>
            <a:r>
              <a:rPr lang="en-US" sz="4000" b="0">
                <a:solidFill>
                  <a:srgbClr val="E0E1DD"/>
                </a:solidFill>
                <a:latin typeface="Rajdhani"/>
                <a:ea typeface="Roboto"/>
              </a:rPr>
              <a:t>Sept 3, 2025</a:t>
            </a:r>
            <a:r>
              <a:rPr lang="en-US" sz="4000">
                <a:solidFill>
                  <a:srgbClr val="E0E1DD"/>
                </a:solidFill>
                <a:latin typeface="Rajdhani"/>
                <a:ea typeface="Roboto"/>
              </a:rPr>
              <a:t> </a:t>
            </a:r>
            <a:r>
              <a:rPr lang="en-US" sz="4000" b="0">
                <a:solidFill>
                  <a:srgbClr val="E0E1DD"/>
                </a:solidFill>
                <a:latin typeface="Rajdhani"/>
                <a:ea typeface="Roboto"/>
              </a:rPr>
              <a:t> </a:t>
            </a:r>
            <a:br>
              <a:rPr lang="en-US" sz="4000" b="0">
                <a:latin typeface="Rajdhani"/>
              </a:rPr>
            </a:br>
            <a:r>
              <a:rPr lang="en-US" sz="4000">
                <a:solidFill>
                  <a:srgbClr val="E0E1DD"/>
                </a:solidFill>
                <a:latin typeface="Rajdhani"/>
                <a:ea typeface="Roboto"/>
              </a:rPr>
              <a:t>ISOAG MEETING</a:t>
            </a:r>
            <a:r>
              <a:rPr lang="en-US" sz="4600" b="0">
                <a:solidFill>
                  <a:srgbClr val="E0E1DD"/>
                </a:solidFill>
                <a:latin typeface="Rajdhani"/>
                <a:ea typeface="Roboto"/>
              </a:rPr>
              <a:t> </a:t>
            </a:r>
            <a:endParaRPr lang="en-US">
              <a:ea typeface="Roboto"/>
            </a:endParaRPr>
          </a:p>
        </p:txBody>
      </p:sp>
      <p:sp>
        <p:nvSpPr>
          <p:cNvPr id="2" name="Title 1">
            <a:extLst>
              <a:ext uri="{FF2B5EF4-FFF2-40B4-BE49-F238E27FC236}">
                <a16:creationId xmlns:a16="http://schemas.microsoft.com/office/drawing/2014/main" id="{CDA3BC52-521D-EB9D-ECF8-98ABA954B1F8}"/>
              </a:ext>
            </a:extLst>
          </p:cNvPr>
          <p:cNvSpPr>
            <a:spLocks noGrp="1"/>
          </p:cNvSpPr>
          <p:nvPr>
            <p:ph type="title"/>
          </p:nvPr>
        </p:nvSpPr>
        <p:spPr>
          <a:xfrm>
            <a:off x="6101733" y="3188349"/>
            <a:ext cx="5743903" cy="1302440"/>
          </a:xfrm>
        </p:spPr>
        <p:txBody>
          <a:bodyPr/>
          <a:lstStyle/>
          <a:p>
            <a:pPr algn="ctr">
              <a:lnSpc>
                <a:spcPct val="100000"/>
              </a:lnSpc>
              <a:spcBef>
                <a:spcPts val="0"/>
              </a:spcBef>
            </a:pPr>
            <a:r>
              <a:rPr lang="en-US" sz="3400">
                <a:latin typeface="Rajdhani"/>
              </a:rPr>
              <a:t>Information Security Officer's </a:t>
            </a:r>
            <a:endParaRPr lang="en-US" sz="3400" b="0">
              <a:solidFill>
                <a:srgbClr val="000000"/>
              </a:solidFill>
              <a:latin typeface="Rajdhani"/>
            </a:endParaRPr>
          </a:p>
          <a:p>
            <a:pPr algn="ctr">
              <a:lnSpc>
                <a:spcPct val="100000"/>
              </a:lnSpc>
              <a:spcBef>
                <a:spcPts val="0"/>
              </a:spcBef>
            </a:pPr>
            <a:r>
              <a:rPr lang="en-US" sz="3400">
                <a:latin typeface="Rajdhani"/>
                <a:ea typeface="Roboto"/>
              </a:rPr>
              <a:t>Advisory Group</a:t>
            </a:r>
            <a:endParaRPr lang="en-US">
              <a:ea typeface="Roboto"/>
            </a:endParaRPr>
          </a:p>
        </p:txBody>
      </p:sp>
      <p:pic>
        <p:nvPicPr>
          <p:cNvPr id="6" name="Picture 5" descr="Virginia IT Agency Logo">
            <a:extLst>
              <a:ext uri="{FF2B5EF4-FFF2-40B4-BE49-F238E27FC236}">
                <a16:creationId xmlns:a16="http://schemas.microsoft.com/office/drawing/2014/main" id="{50C3B3B1-AAB1-35B2-47F3-A630AB6F96D4}"/>
              </a:ext>
            </a:extLst>
          </p:cNvPr>
          <p:cNvPicPr>
            <a:picLocks noChangeAspect="1"/>
          </p:cNvPicPr>
          <p:nvPr/>
        </p:nvPicPr>
        <p:blipFill>
          <a:blip r:embed="rId2"/>
          <a:stretch>
            <a:fillRect/>
          </a:stretch>
        </p:blipFill>
        <p:spPr>
          <a:xfrm>
            <a:off x="6099903" y="819145"/>
            <a:ext cx="5054686" cy="1914041"/>
          </a:xfrm>
          <a:prstGeom prst="rect">
            <a:avLst/>
          </a:prstGeom>
        </p:spPr>
      </p:pic>
    </p:spTree>
    <p:extLst>
      <p:ext uri="{BB962C8B-B14F-4D97-AF65-F5344CB8AC3E}">
        <p14:creationId xmlns:p14="http://schemas.microsoft.com/office/powerpoint/2010/main" val="67920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722534"/>
            <a:ext cx="9278471" cy="368887"/>
          </a:xfrm>
          <a:prstGeom prst="rect">
            <a:avLst/>
          </a:prstGeom>
        </p:spPr>
        <p:txBody>
          <a:bodyPr vert="horz" wrap="square" lIns="0" tIns="15688" rIns="0" bIns="0" rtlCol="0" anchor="ctr">
            <a:spAutoFit/>
          </a:bodyPr>
          <a:lstStyle/>
          <a:p>
            <a:pPr marL="899880">
              <a:lnSpc>
                <a:spcPct val="100000"/>
              </a:lnSpc>
              <a:spcBef>
                <a:spcPts val="124"/>
              </a:spcBef>
            </a:pPr>
            <a:r>
              <a:t>Operational</a:t>
            </a:r>
            <a:r>
              <a:rPr spc="53"/>
              <a:t> </a:t>
            </a:r>
            <a:r>
              <a:t>Workflow</a:t>
            </a:r>
            <a:r>
              <a:rPr spc="57"/>
              <a:t> </a:t>
            </a:r>
            <a:r>
              <a:rPr spc="-9"/>
              <a:t>Evolution</a:t>
            </a:r>
          </a:p>
        </p:txBody>
      </p:sp>
      <p:sp>
        <p:nvSpPr>
          <p:cNvPr id="3" name="object 3">
            <a:extLst>
              <a:ext uri="{C183D7F6-B498-43B3-948B-1728B52AA6E4}">
                <adec:decorative xmlns:adec="http://schemas.microsoft.com/office/drawing/2017/decorative" val="1"/>
              </a:ext>
            </a:extLst>
          </p:cNvPr>
          <p:cNvSpPr/>
          <p:nvPr/>
        </p:nvSpPr>
        <p:spPr>
          <a:xfrm>
            <a:off x="2398059" y="2002267"/>
            <a:ext cx="49866" cy="49866"/>
          </a:xfrm>
          <a:custGeom>
            <a:avLst/>
            <a:gdLst/>
            <a:ahLst/>
            <a:cxnLst/>
            <a:rect l="l" t="t" r="r" b="b"/>
            <a:pathLst>
              <a:path w="56515" h="56514">
                <a:moveTo>
                  <a:pt x="56388" y="32003"/>
                </a:moveTo>
                <a:lnTo>
                  <a:pt x="56388" y="25145"/>
                </a:lnTo>
                <a:lnTo>
                  <a:pt x="55626" y="21335"/>
                </a:lnTo>
                <a:lnTo>
                  <a:pt x="32004" y="0"/>
                </a:lnTo>
                <a:lnTo>
                  <a:pt x="24384" y="0"/>
                </a:lnTo>
                <a:lnTo>
                  <a:pt x="0" y="25145"/>
                </a:lnTo>
                <a:lnTo>
                  <a:pt x="0" y="32003"/>
                </a:lnTo>
                <a:lnTo>
                  <a:pt x="762" y="35813"/>
                </a:lnTo>
                <a:lnTo>
                  <a:pt x="2286" y="38861"/>
                </a:lnTo>
                <a:lnTo>
                  <a:pt x="3810" y="42671"/>
                </a:lnTo>
                <a:lnTo>
                  <a:pt x="6096" y="45719"/>
                </a:lnTo>
                <a:lnTo>
                  <a:pt x="8382" y="48005"/>
                </a:lnTo>
                <a:lnTo>
                  <a:pt x="10668" y="51053"/>
                </a:lnTo>
                <a:lnTo>
                  <a:pt x="13716" y="52577"/>
                </a:lnTo>
                <a:lnTo>
                  <a:pt x="21336" y="55625"/>
                </a:lnTo>
                <a:lnTo>
                  <a:pt x="24384" y="56387"/>
                </a:lnTo>
                <a:lnTo>
                  <a:pt x="32004" y="56387"/>
                </a:lnTo>
                <a:lnTo>
                  <a:pt x="35052" y="55625"/>
                </a:lnTo>
                <a:lnTo>
                  <a:pt x="42672" y="52577"/>
                </a:lnTo>
                <a:lnTo>
                  <a:pt x="45720" y="51053"/>
                </a:lnTo>
                <a:lnTo>
                  <a:pt x="48006" y="48005"/>
                </a:lnTo>
                <a:lnTo>
                  <a:pt x="50292" y="45719"/>
                </a:lnTo>
                <a:lnTo>
                  <a:pt x="52578" y="42671"/>
                </a:lnTo>
                <a:lnTo>
                  <a:pt x="54102" y="38861"/>
                </a:lnTo>
                <a:lnTo>
                  <a:pt x="55626" y="35813"/>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a:extLst>
              <a:ext uri="{C183D7F6-B498-43B3-948B-1728B52AA6E4}">
                <adec:decorative xmlns:adec="http://schemas.microsoft.com/office/drawing/2017/decorative" val="1"/>
              </a:ext>
            </a:extLst>
          </p:cNvPr>
          <p:cNvSpPr/>
          <p:nvPr/>
        </p:nvSpPr>
        <p:spPr>
          <a:xfrm>
            <a:off x="2398059" y="2638985"/>
            <a:ext cx="49866" cy="49306"/>
          </a:xfrm>
          <a:custGeom>
            <a:avLst/>
            <a:gdLst/>
            <a:ahLst/>
            <a:cxnLst/>
            <a:rect l="l" t="t" r="r" b="b"/>
            <a:pathLst>
              <a:path w="56515" h="55880">
                <a:moveTo>
                  <a:pt x="56388" y="31241"/>
                </a:moveTo>
                <a:lnTo>
                  <a:pt x="56388" y="24383"/>
                </a:lnTo>
                <a:lnTo>
                  <a:pt x="55626" y="20573"/>
                </a:lnTo>
                <a:lnTo>
                  <a:pt x="54102" y="17525"/>
                </a:lnTo>
                <a:lnTo>
                  <a:pt x="52578" y="13715"/>
                </a:lnTo>
                <a:lnTo>
                  <a:pt x="50292" y="10667"/>
                </a:lnTo>
                <a:lnTo>
                  <a:pt x="48006" y="8381"/>
                </a:lnTo>
                <a:lnTo>
                  <a:pt x="45720" y="5333"/>
                </a:lnTo>
                <a:lnTo>
                  <a:pt x="42672" y="3809"/>
                </a:lnTo>
                <a:lnTo>
                  <a:pt x="35052" y="761"/>
                </a:lnTo>
                <a:lnTo>
                  <a:pt x="32004" y="0"/>
                </a:lnTo>
                <a:lnTo>
                  <a:pt x="24384" y="0"/>
                </a:lnTo>
                <a:lnTo>
                  <a:pt x="21336" y="761"/>
                </a:lnTo>
                <a:lnTo>
                  <a:pt x="13716" y="3809"/>
                </a:lnTo>
                <a:lnTo>
                  <a:pt x="10668" y="5333"/>
                </a:lnTo>
                <a:lnTo>
                  <a:pt x="8382" y="8381"/>
                </a:lnTo>
                <a:lnTo>
                  <a:pt x="6096" y="10667"/>
                </a:lnTo>
                <a:lnTo>
                  <a:pt x="3810" y="13715"/>
                </a:lnTo>
                <a:lnTo>
                  <a:pt x="2286" y="17525"/>
                </a:lnTo>
                <a:lnTo>
                  <a:pt x="762" y="20573"/>
                </a:lnTo>
                <a:lnTo>
                  <a:pt x="0" y="24383"/>
                </a:lnTo>
                <a:lnTo>
                  <a:pt x="0" y="31241"/>
                </a:lnTo>
                <a:lnTo>
                  <a:pt x="21336" y="54863"/>
                </a:lnTo>
                <a:lnTo>
                  <a:pt x="24384" y="55625"/>
                </a:lnTo>
                <a:lnTo>
                  <a:pt x="32004" y="55625"/>
                </a:lnTo>
                <a:lnTo>
                  <a:pt x="35052" y="54863"/>
                </a:lnTo>
                <a:lnTo>
                  <a:pt x="38862" y="54101"/>
                </a:lnTo>
                <a:lnTo>
                  <a:pt x="55626" y="35051"/>
                </a:lnTo>
                <a:lnTo>
                  <a:pt x="56388" y="31241"/>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a:extLst>
              <a:ext uri="{C183D7F6-B498-43B3-948B-1728B52AA6E4}">
                <adec:decorative xmlns:adec="http://schemas.microsoft.com/office/drawing/2017/decorative" val="1"/>
              </a:ext>
            </a:extLst>
          </p:cNvPr>
          <p:cNvSpPr/>
          <p:nvPr/>
        </p:nvSpPr>
        <p:spPr>
          <a:xfrm>
            <a:off x="2398059" y="3275032"/>
            <a:ext cx="49866" cy="49866"/>
          </a:xfrm>
          <a:custGeom>
            <a:avLst/>
            <a:gdLst/>
            <a:ahLst/>
            <a:cxnLst/>
            <a:rect l="l" t="t" r="r" b="b"/>
            <a:pathLst>
              <a:path w="56515" h="56514">
                <a:moveTo>
                  <a:pt x="56388" y="32003"/>
                </a:moveTo>
                <a:lnTo>
                  <a:pt x="56388" y="24383"/>
                </a:lnTo>
                <a:lnTo>
                  <a:pt x="55626" y="21335"/>
                </a:lnTo>
                <a:lnTo>
                  <a:pt x="32004" y="0"/>
                </a:lnTo>
                <a:lnTo>
                  <a:pt x="24384" y="0"/>
                </a:lnTo>
                <a:lnTo>
                  <a:pt x="0" y="24383"/>
                </a:lnTo>
                <a:lnTo>
                  <a:pt x="0" y="32003"/>
                </a:lnTo>
                <a:lnTo>
                  <a:pt x="24384" y="56387"/>
                </a:lnTo>
                <a:lnTo>
                  <a:pt x="32004" y="56387"/>
                </a:lnTo>
                <a:lnTo>
                  <a:pt x="35052" y="55625"/>
                </a:lnTo>
                <a:lnTo>
                  <a:pt x="42672" y="52577"/>
                </a:lnTo>
                <a:lnTo>
                  <a:pt x="45720" y="50291"/>
                </a:lnTo>
                <a:lnTo>
                  <a:pt x="48006" y="48005"/>
                </a:lnTo>
                <a:lnTo>
                  <a:pt x="50292" y="45719"/>
                </a:lnTo>
                <a:lnTo>
                  <a:pt x="52578" y="42671"/>
                </a:lnTo>
                <a:lnTo>
                  <a:pt x="55626" y="35051"/>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a:extLst>
              <a:ext uri="{C183D7F6-B498-43B3-948B-1728B52AA6E4}">
                <adec:decorative xmlns:adec="http://schemas.microsoft.com/office/drawing/2017/decorative" val="1"/>
              </a:ext>
            </a:extLst>
          </p:cNvPr>
          <p:cNvSpPr/>
          <p:nvPr/>
        </p:nvSpPr>
        <p:spPr>
          <a:xfrm>
            <a:off x="2398059" y="3911077"/>
            <a:ext cx="49866" cy="49866"/>
          </a:xfrm>
          <a:custGeom>
            <a:avLst/>
            <a:gdLst/>
            <a:ahLst/>
            <a:cxnLst/>
            <a:rect l="l" t="t" r="r" b="b"/>
            <a:pathLst>
              <a:path w="56515" h="56514">
                <a:moveTo>
                  <a:pt x="56388" y="32003"/>
                </a:moveTo>
                <a:lnTo>
                  <a:pt x="56388" y="24383"/>
                </a:lnTo>
                <a:lnTo>
                  <a:pt x="55626" y="21335"/>
                </a:lnTo>
                <a:lnTo>
                  <a:pt x="32004" y="0"/>
                </a:lnTo>
                <a:lnTo>
                  <a:pt x="24384" y="0"/>
                </a:lnTo>
                <a:lnTo>
                  <a:pt x="0" y="24383"/>
                </a:lnTo>
                <a:lnTo>
                  <a:pt x="0" y="32003"/>
                </a:lnTo>
                <a:lnTo>
                  <a:pt x="762" y="35813"/>
                </a:lnTo>
                <a:lnTo>
                  <a:pt x="2286" y="38861"/>
                </a:lnTo>
                <a:lnTo>
                  <a:pt x="3810" y="42671"/>
                </a:lnTo>
                <a:lnTo>
                  <a:pt x="24384" y="56387"/>
                </a:lnTo>
                <a:lnTo>
                  <a:pt x="32004" y="56387"/>
                </a:lnTo>
                <a:lnTo>
                  <a:pt x="35052" y="55625"/>
                </a:lnTo>
                <a:lnTo>
                  <a:pt x="42672" y="52577"/>
                </a:lnTo>
                <a:lnTo>
                  <a:pt x="45720" y="50291"/>
                </a:lnTo>
                <a:lnTo>
                  <a:pt x="48006" y="48005"/>
                </a:lnTo>
                <a:lnTo>
                  <a:pt x="50292" y="45719"/>
                </a:lnTo>
                <a:lnTo>
                  <a:pt x="52578" y="42671"/>
                </a:lnTo>
                <a:lnTo>
                  <a:pt x="54102" y="38861"/>
                </a:lnTo>
                <a:lnTo>
                  <a:pt x="55626" y="35813"/>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a:extLst>
              <a:ext uri="{C183D7F6-B498-43B3-948B-1728B52AA6E4}">
                <adec:decorative xmlns:adec="http://schemas.microsoft.com/office/drawing/2017/decorative" val="1"/>
              </a:ext>
            </a:extLst>
          </p:cNvPr>
          <p:cNvSpPr/>
          <p:nvPr/>
        </p:nvSpPr>
        <p:spPr>
          <a:xfrm>
            <a:off x="2398059" y="4547123"/>
            <a:ext cx="49866" cy="49866"/>
          </a:xfrm>
          <a:custGeom>
            <a:avLst/>
            <a:gdLst/>
            <a:ahLst/>
            <a:cxnLst/>
            <a:rect l="l" t="t" r="r" b="b"/>
            <a:pathLst>
              <a:path w="56515" h="56514">
                <a:moveTo>
                  <a:pt x="56388" y="32004"/>
                </a:moveTo>
                <a:lnTo>
                  <a:pt x="56388" y="25146"/>
                </a:lnTo>
                <a:lnTo>
                  <a:pt x="55626" y="21336"/>
                </a:lnTo>
                <a:lnTo>
                  <a:pt x="32004" y="0"/>
                </a:lnTo>
                <a:lnTo>
                  <a:pt x="24384" y="0"/>
                </a:lnTo>
                <a:lnTo>
                  <a:pt x="0" y="25146"/>
                </a:lnTo>
                <a:lnTo>
                  <a:pt x="0" y="32004"/>
                </a:lnTo>
                <a:lnTo>
                  <a:pt x="762" y="35814"/>
                </a:lnTo>
                <a:lnTo>
                  <a:pt x="2286" y="38862"/>
                </a:lnTo>
                <a:lnTo>
                  <a:pt x="3810" y="42672"/>
                </a:lnTo>
                <a:lnTo>
                  <a:pt x="6096" y="45720"/>
                </a:lnTo>
                <a:lnTo>
                  <a:pt x="8382" y="48006"/>
                </a:lnTo>
                <a:lnTo>
                  <a:pt x="10668" y="51054"/>
                </a:lnTo>
                <a:lnTo>
                  <a:pt x="13716" y="52578"/>
                </a:lnTo>
                <a:lnTo>
                  <a:pt x="21336" y="55626"/>
                </a:lnTo>
                <a:lnTo>
                  <a:pt x="24384" y="56388"/>
                </a:lnTo>
                <a:lnTo>
                  <a:pt x="32004" y="56388"/>
                </a:lnTo>
                <a:lnTo>
                  <a:pt x="35052" y="55626"/>
                </a:lnTo>
                <a:lnTo>
                  <a:pt x="42672" y="52578"/>
                </a:lnTo>
                <a:lnTo>
                  <a:pt x="45720" y="51054"/>
                </a:lnTo>
                <a:lnTo>
                  <a:pt x="48006" y="48006"/>
                </a:lnTo>
                <a:lnTo>
                  <a:pt x="50292" y="45720"/>
                </a:lnTo>
                <a:lnTo>
                  <a:pt x="52578" y="42672"/>
                </a:lnTo>
                <a:lnTo>
                  <a:pt x="54102" y="38862"/>
                </a:lnTo>
                <a:lnTo>
                  <a:pt x="55626" y="35814"/>
                </a:lnTo>
                <a:lnTo>
                  <a:pt x="56388" y="32004"/>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a:extLst>
              <a:ext uri="{C183D7F6-B498-43B3-948B-1728B52AA6E4}">
                <adec:decorative xmlns:adec="http://schemas.microsoft.com/office/drawing/2017/decorative" val="1"/>
              </a:ext>
            </a:extLst>
          </p:cNvPr>
          <p:cNvSpPr/>
          <p:nvPr/>
        </p:nvSpPr>
        <p:spPr>
          <a:xfrm>
            <a:off x="2398059" y="5183841"/>
            <a:ext cx="49866" cy="49306"/>
          </a:xfrm>
          <a:custGeom>
            <a:avLst/>
            <a:gdLst/>
            <a:ahLst/>
            <a:cxnLst/>
            <a:rect l="l" t="t" r="r" b="b"/>
            <a:pathLst>
              <a:path w="56515" h="55879">
                <a:moveTo>
                  <a:pt x="56388" y="31241"/>
                </a:moveTo>
                <a:lnTo>
                  <a:pt x="56388" y="24383"/>
                </a:lnTo>
                <a:lnTo>
                  <a:pt x="55626" y="20573"/>
                </a:lnTo>
                <a:lnTo>
                  <a:pt x="54102" y="17525"/>
                </a:lnTo>
                <a:lnTo>
                  <a:pt x="52578" y="13715"/>
                </a:lnTo>
                <a:lnTo>
                  <a:pt x="50292" y="10667"/>
                </a:lnTo>
                <a:lnTo>
                  <a:pt x="48006" y="8381"/>
                </a:lnTo>
                <a:lnTo>
                  <a:pt x="45720" y="5333"/>
                </a:lnTo>
                <a:lnTo>
                  <a:pt x="42672" y="3809"/>
                </a:lnTo>
                <a:lnTo>
                  <a:pt x="35052" y="761"/>
                </a:lnTo>
                <a:lnTo>
                  <a:pt x="32004" y="0"/>
                </a:lnTo>
                <a:lnTo>
                  <a:pt x="24384" y="0"/>
                </a:lnTo>
                <a:lnTo>
                  <a:pt x="21336" y="761"/>
                </a:lnTo>
                <a:lnTo>
                  <a:pt x="13716" y="3809"/>
                </a:lnTo>
                <a:lnTo>
                  <a:pt x="10668" y="5333"/>
                </a:lnTo>
                <a:lnTo>
                  <a:pt x="8382" y="8381"/>
                </a:lnTo>
                <a:lnTo>
                  <a:pt x="6096" y="10667"/>
                </a:lnTo>
                <a:lnTo>
                  <a:pt x="3810" y="13715"/>
                </a:lnTo>
                <a:lnTo>
                  <a:pt x="2286" y="17525"/>
                </a:lnTo>
                <a:lnTo>
                  <a:pt x="762" y="20573"/>
                </a:lnTo>
                <a:lnTo>
                  <a:pt x="0" y="24383"/>
                </a:lnTo>
                <a:lnTo>
                  <a:pt x="0" y="31241"/>
                </a:lnTo>
                <a:lnTo>
                  <a:pt x="21336" y="54863"/>
                </a:lnTo>
                <a:lnTo>
                  <a:pt x="24384" y="55625"/>
                </a:lnTo>
                <a:lnTo>
                  <a:pt x="32004" y="55625"/>
                </a:lnTo>
                <a:lnTo>
                  <a:pt x="35052" y="54863"/>
                </a:lnTo>
                <a:lnTo>
                  <a:pt x="38862" y="54101"/>
                </a:lnTo>
                <a:lnTo>
                  <a:pt x="55626" y="35051"/>
                </a:lnTo>
                <a:lnTo>
                  <a:pt x="56388" y="31241"/>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txBox="1">
            <a:spLocks noGrp="1"/>
          </p:cNvSpPr>
          <p:nvPr>
            <p:ph sz="half" idx="2"/>
          </p:nvPr>
        </p:nvSpPr>
        <p:spPr>
          <a:xfrm>
            <a:off x="2439487" y="1298236"/>
            <a:ext cx="4309850" cy="3558460"/>
          </a:xfrm>
          <a:prstGeom prst="rect">
            <a:avLst/>
          </a:prstGeom>
        </p:spPr>
        <p:txBody>
          <a:bodyPr vert="horz" wrap="square" lIns="0" tIns="13447" rIns="0" bIns="0" rtlCol="0">
            <a:spAutoFit/>
          </a:bodyPr>
          <a:lstStyle/>
          <a:p>
            <a:pPr>
              <a:lnSpc>
                <a:spcPct val="100000"/>
              </a:lnSpc>
              <a:spcBef>
                <a:spcPts val="106"/>
              </a:spcBef>
            </a:pPr>
            <a:r>
              <a:rPr spc="-18"/>
              <a:t>Tasks</a:t>
            </a:r>
            <a:r>
              <a:rPr spc="-49"/>
              <a:t> </a:t>
            </a:r>
            <a:r>
              <a:t>Now</a:t>
            </a:r>
            <a:r>
              <a:rPr spc="-44"/>
              <a:t> </a:t>
            </a:r>
            <a:r>
              <a:rPr spc="-9"/>
              <a:t>Automated</a:t>
            </a:r>
          </a:p>
          <a:p>
            <a:pPr marL="206202" marR="62196" indent="-171450">
              <a:lnSpc>
                <a:spcPct val="154200"/>
              </a:lnSpc>
              <a:spcBef>
                <a:spcPts val="715"/>
              </a:spcBef>
            </a:pPr>
            <a:r>
              <a:rPr sz="1147">
                <a:latin typeface="Segoe UI"/>
                <a:cs typeface="Segoe UI"/>
              </a:rPr>
              <a:t>Log</a:t>
            </a:r>
            <a:r>
              <a:rPr sz="1147" spc="13">
                <a:latin typeface="Segoe UI"/>
                <a:cs typeface="Segoe UI"/>
              </a:rPr>
              <a:t> </a:t>
            </a:r>
            <a:r>
              <a:rPr sz="1147">
                <a:latin typeface="Segoe UI"/>
                <a:cs typeface="Segoe UI"/>
              </a:rPr>
              <a:t>Analysis:</a:t>
            </a:r>
            <a:r>
              <a:rPr sz="1147" spc="13">
                <a:latin typeface="Segoe UI"/>
                <a:cs typeface="Segoe UI"/>
              </a:rPr>
              <a:t> </a:t>
            </a:r>
            <a:r>
              <a:rPr sz="1147" b="0">
                <a:solidFill>
                  <a:srgbClr val="33485D"/>
                </a:solidFill>
                <a:latin typeface="Segoe UI"/>
                <a:cs typeface="Segoe UI"/>
              </a:rPr>
              <a:t>AI</a:t>
            </a:r>
            <a:r>
              <a:rPr sz="1147" b="0" spc="13">
                <a:solidFill>
                  <a:srgbClr val="33485D"/>
                </a:solidFill>
                <a:latin typeface="Segoe UI"/>
                <a:cs typeface="Segoe UI"/>
              </a:rPr>
              <a:t> </a:t>
            </a:r>
            <a:r>
              <a:rPr sz="1147" b="0">
                <a:solidFill>
                  <a:srgbClr val="33485D"/>
                </a:solidFill>
                <a:latin typeface="Segoe UI"/>
                <a:cs typeface="Segoe UI"/>
              </a:rPr>
              <a:t>processes</a:t>
            </a:r>
            <a:r>
              <a:rPr sz="1147" b="0" spc="13">
                <a:solidFill>
                  <a:srgbClr val="33485D"/>
                </a:solidFill>
                <a:latin typeface="Segoe UI"/>
                <a:cs typeface="Segoe UI"/>
              </a:rPr>
              <a:t> </a:t>
            </a:r>
            <a:r>
              <a:rPr sz="1147" b="0">
                <a:solidFill>
                  <a:srgbClr val="33485D"/>
                </a:solidFill>
                <a:latin typeface="Segoe UI"/>
                <a:cs typeface="Segoe UI"/>
              </a:rPr>
              <a:t>millions</a:t>
            </a:r>
            <a:r>
              <a:rPr sz="1147" b="0" spc="13">
                <a:solidFill>
                  <a:srgbClr val="33485D"/>
                </a:solidFill>
                <a:latin typeface="Segoe UI"/>
                <a:cs typeface="Segoe UI"/>
              </a:rPr>
              <a:t> </a:t>
            </a:r>
            <a:r>
              <a:rPr sz="1147" b="0">
                <a:solidFill>
                  <a:srgbClr val="33485D"/>
                </a:solidFill>
                <a:latin typeface="Segoe UI"/>
                <a:cs typeface="Segoe UI"/>
              </a:rPr>
              <a:t>of</a:t>
            </a:r>
            <a:r>
              <a:rPr sz="1147" b="0" spc="13">
                <a:solidFill>
                  <a:srgbClr val="33485D"/>
                </a:solidFill>
                <a:latin typeface="Segoe UI"/>
                <a:cs typeface="Segoe UI"/>
              </a:rPr>
              <a:t> </a:t>
            </a:r>
            <a:r>
              <a:rPr sz="1147" b="0">
                <a:solidFill>
                  <a:srgbClr val="33485D"/>
                </a:solidFill>
                <a:latin typeface="Segoe UI"/>
                <a:cs typeface="Segoe UI"/>
              </a:rPr>
              <a:t>log</a:t>
            </a:r>
            <a:r>
              <a:rPr sz="1147" b="0" spc="13">
                <a:solidFill>
                  <a:srgbClr val="33485D"/>
                </a:solidFill>
                <a:latin typeface="Segoe UI"/>
                <a:cs typeface="Segoe UI"/>
              </a:rPr>
              <a:t> </a:t>
            </a:r>
            <a:r>
              <a:rPr sz="1147" b="0" spc="-9">
                <a:solidFill>
                  <a:srgbClr val="33485D"/>
                </a:solidFill>
                <a:latin typeface="Segoe UI"/>
                <a:cs typeface="Segoe UI"/>
              </a:rPr>
              <a:t>entries </a:t>
            </a:r>
            <a:r>
              <a:rPr sz="1147" b="0">
                <a:solidFill>
                  <a:srgbClr val="33485D"/>
                </a:solidFill>
                <a:latin typeface="Segoe UI"/>
                <a:cs typeface="Segoe UI"/>
              </a:rPr>
              <a:t>in</a:t>
            </a:r>
            <a:r>
              <a:rPr sz="1147" b="0" spc="31">
                <a:solidFill>
                  <a:srgbClr val="33485D"/>
                </a:solidFill>
                <a:latin typeface="Segoe UI"/>
                <a:cs typeface="Segoe UI"/>
              </a:rPr>
              <a:t> </a:t>
            </a:r>
            <a:r>
              <a:rPr sz="1147" b="0">
                <a:solidFill>
                  <a:srgbClr val="33485D"/>
                </a:solidFill>
                <a:latin typeface="Segoe UI"/>
                <a:cs typeface="Segoe UI"/>
              </a:rPr>
              <a:t>real-</a:t>
            </a:r>
            <a:r>
              <a:rPr sz="1147" b="0" spc="-18">
                <a:solidFill>
                  <a:srgbClr val="33485D"/>
                </a:solidFill>
                <a:latin typeface="Segoe UI"/>
                <a:cs typeface="Segoe UI"/>
              </a:rPr>
              <a:t>time</a:t>
            </a:r>
            <a:endParaRPr sz="1147">
              <a:latin typeface="Segoe UI"/>
              <a:cs typeface="Segoe UI"/>
            </a:endParaRPr>
          </a:p>
          <a:p>
            <a:pPr marL="206202" marR="4483" indent="-171450">
              <a:lnSpc>
                <a:spcPct val="153800"/>
              </a:lnSpc>
              <a:spcBef>
                <a:spcPts val="772"/>
              </a:spcBef>
            </a:pPr>
            <a:r>
              <a:rPr sz="1147">
                <a:latin typeface="Segoe UI"/>
                <a:cs typeface="Segoe UI"/>
              </a:rPr>
              <a:t>Initial</a:t>
            </a:r>
            <a:r>
              <a:rPr sz="1147" spc="13">
                <a:latin typeface="Segoe UI"/>
                <a:cs typeface="Segoe UI"/>
              </a:rPr>
              <a:t> </a:t>
            </a:r>
            <a:r>
              <a:rPr sz="1147">
                <a:latin typeface="Segoe UI"/>
                <a:cs typeface="Segoe UI"/>
              </a:rPr>
              <a:t>Triage:</a:t>
            </a:r>
            <a:r>
              <a:rPr sz="1147" spc="13">
                <a:latin typeface="Segoe UI"/>
                <a:cs typeface="Segoe UI"/>
              </a:rPr>
              <a:t> </a:t>
            </a:r>
            <a:r>
              <a:rPr sz="1147" b="0">
                <a:solidFill>
                  <a:srgbClr val="33485D"/>
                </a:solidFill>
                <a:latin typeface="Segoe UI"/>
                <a:cs typeface="Segoe UI"/>
              </a:rPr>
              <a:t>Automated</a:t>
            </a:r>
            <a:r>
              <a:rPr sz="1147" b="0" spc="18">
                <a:solidFill>
                  <a:srgbClr val="33485D"/>
                </a:solidFill>
                <a:latin typeface="Segoe UI"/>
                <a:cs typeface="Segoe UI"/>
              </a:rPr>
              <a:t> </a:t>
            </a:r>
            <a:r>
              <a:rPr sz="1147" b="0">
                <a:solidFill>
                  <a:srgbClr val="33485D"/>
                </a:solidFill>
                <a:latin typeface="Segoe UI"/>
                <a:cs typeface="Segoe UI"/>
              </a:rPr>
              <a:t>classification</a:t>
            </a:r>
            <a:r>
              <a:rPr sz="1147" b="0" spc="18">
                <a:solidFill>
                  <a:srgbClr val="33485D"/>
                </a:solidFill>
                <a:latin typeface="Segoe UI"/>
                <a:cs typeface="Segoe UI"/>
              </a:rPr>
              <a:t> </a:t>
            </a:r>
            <a:r>
              <a:rPr sz="1147" b="0">
                <a:solidFill>
                  <a:srgbClr val="33485D"/>
                </a:solidFill>
                <a:latin typeface="Segoe UI"/>
                <a:cs typeface="Segoe UI"/>
              </a:rPr>
              <a:t>of</a:t>
            </a:r>
            <a:r>
              <a:rPr sz="1147" b="0" spc="18">
                <a:solidFill>
                  <a:srgbClr val="33485D"/>
                </a:solidFill>
                <a:latin typeface="Segoe UI"/>
                <a:cs typeface="Segoe UI"/>
              </a:rPr>
              <a:t> </a:t>
            </a:r>
            <a:r>
              <a:rPr sz="1147" b="0" spc="-9">
                <a:solidFill>
                  <a:srgbClr val="33485D"/>
                </a:solidFill>
                <a:latin typeface="Segoe UI"/>
                <a:cs typeface="Segoe UI"/>
              </a:rPr>
              <a:t>security incidents</a:t>
            </a:r>
            <a:endParaRPr sz="1147">
              <a:latin typeface="Segoe UI"/>
              <a:cs typeface="Segoe UI"/>
            </a:endParaRPr>
          </a:p>
          <a:p>
            <a:pPr marL="206202" marR="118228" indent="-171450">
              <a:lnSpc>
                <a:spcPct val="153800"/>
              </a:lnSpc>
              <a:spcBef>
                <a:spcPts val="772"/>
              </a:spcBef>
            </a:pPr>
            <a:r>
              <a:rPr sz="1147">
                <a:latin typeface="Segoe UI"/>
                <a:cs typeface="Segoe UI"/>
              </a:rPr>
              <a:t>Vulnerability</a:t>
            </a:r>
            <a:r>
              <a:rPr sz="1147" spc="13">
                <a:latin typeface="Segoe UI"/>
                <a:cs typeface="Segoe UI"/>
              </a:rPr>
              <a:t> </a:t>
            </a:r>
            <a:r>
              <a:rPr sz="1147">
                <a:latin typeface="Segoe UI"/>
                <a:cs typeface="Segoe UI"/>
              </a:rPr>
              <a:t>Scanning:</a:t>
            </a:r>
            <a:r>
              <a:rPr sz="1147" spc="18">
                <a:latin typeface="Segoe UI"/>
                <a:cs typeface="Segoe UI"/>
              </a:rPr>
              <a:t> </a:t>
            </a:r>
            <a:r>
              <a:rPr sz="1147" b="0">
                <a:solidFill>
                  <a:srgbClr val="33485D"/>
                </a:solidFill>
                <a:latin typeface="Segoe UI"/>
                <a:cs typeface="Segoe UI"/>
              </a:rPr>
              <a:t>Continuous</a:t>
            </a:r>
            <a:r>
              <a:rPr sz="1147" b="0" spc="13">
                <a:solidFill>
                  <a:srgbClr val="33485D"/>
                </a:solidFill>
                <a:latin typeface="Segoe UI"/>
                <a:cs typeface="Segoe UI"/>
              </a:rPr>
              <a:t> </a:t>
            </a:r>
            <a:r>
              <a:rPr sz="1147" b="0" spc="-9">
                <a:solidFill>
                  <a:srgbClr val="33485D"/>
                </a:solidFill>
                <a:latin typeface="Segoe UI"/>
                <a:cs typeface="Segoe UI"/>
              </a:rPr>
              <a:t>automated </a:t>
            </a:r>
            <a:r>
              <a:rPr sz="1147" b="0">
                <a:solidFill>
                  <a:srgbClr val="33485D"/>
                </a:solidFill>
                <a:latin typeface="Segoe UI"/>
                <a:cs typeface="Segoe UI"/>
              </a:rPr>
              <a:t>network</a:t>
            </a:r>
            <a:r>
              <a:rPr sz="1147" b="0" spc="40">
                <a:solidFill>
                  <a:srgbClr val="33485D"/>
                </a:solidFill>
                <a:latin typeface="Segoe UI"/>
                <a:cs typeface="Segoe UI"/>
              </a:rPr>
              <a:t> </a:t>
            </a:r>
            <a:r>
              <a:rPr sz="1147" b="0" spc="-9">
                <a:solidFill>
                  <a:srgbClr val="33485D"/>
                </a:solidFill>
                <a:latin typeface="Segoe UI"/>
                <a:cs typeface="Segoe UI"/>
              </a:rPr>
              <a:t>assessment</a:t>
            </a:r>
            <a:endParaRPr sz="1147">
              <a:latin typeface="Segoe UI"/>
              <a:cs typeface="Segoe UI"/>
            </a:endParaRPr>
          </a:p>
          <a:p>
            <a:pPr marL="206202" marR="489163" indent="-171450">
              <a:lnSpc>
                <a:spcPct val="153800"/>
              </a:lnSpc>
              <a:spcBef>
                <a:spcPts val="777"/>
              </a:spcBef>
            </a:pPr>
            <a:r>
              <a:rPr sz="1147">
                <a:latin typeface="Segoe UI"/>
                <a:cs typeface="Segoe UI"/>
              </a:rPr>
              <a:t>Compliance</a:t>
            </a:r>
            <a:r>
              <a:rPr sz="1147" spc="57">
                <a:latin typeface="Segoe UI"/>
                <a:cs typeface="Segoe UI"/>
              </a:rPr>
              <a:t> </a:t>
            </a:r>
            <a:r>
              <a:rPr sz="1147">
                <a:latin typeface="Segoe UI"/>
                <a:cs typeface="Segoe UI"/>
              </a:rPr>
              <a:t>Monitoring:</a:t>
            </a:r>
            <a:r>
              <a:rPr sz="1147" spc="53">
                <a:latin typeface="Segoe UI"/>
                <a:cs typeface="Segoe UI"/>
              </a:rPr>
              <a:t> </a:t>
            </a:r>
            <a:r>
              <a:rPr sz="1147" b="0" spc="-9">
                <a:solidFill>
                  <a:srgbClr val="33485D"/>
                </a:solidFill>
                <a:latin typeface="Segoe UI"/>
                <a:cs typeface="Segoe UI"/>
              </a:rPr>
              <a:t>Real-</a:t>
            </a:r>
            <a:r>
              <a:rPr sz="1147" b="0">
                <a:solidFill>
                  <a:srgbClr val="33485D"/>
                </a:solidFill>
                <a:latin typeface="Segoe UI"/>
                <a:cs typeface="Segoe UI"/>
              </a:rPr>
              <a:t>time</a:t>
            </a:r>
            <a:r>
              <a:rPr sz="1147" b="0" spc="53">
                <a:solidFill>
                  <a:srgbClr val="33485D"/>
                </a:solidFill>
                <a:latin typeface="Segoe UI"/>
                <a:cs typeface="Segoe UI"/>
              </a:rPr>
              <a:t> </a:t>
            </a:r>
            <a:r>
              <a:rPr sz="1147" b="0" spc="-9">
                <a:solidFill>
                  <a:srgbClr val="33485D"/>
                </a:solidFill>
                <a:latin typeface="Segoe UI"/>
                <a:cs typeface="Segoe UI"/>
              </a:rPr>
              <a:t>policy </a:t>
            </a:r>
            <a:r>
              <a:rPr sz="1147" b="0">
                <a:solidFill>
                  <a:srgbClr val="33485D"/>
                </a:solidFill>
                <a:latin typeface="Segoe UI"/>
                <a:cs typeface="Segoe UI"/>
              </a:rPr>
              <a:t>violation</a:t>
            </a:r>
            <a:r>
              <a:rPr sz="1147" b="0" spc="9">
                <a:solidFill>
                  <a:srgbClr val="33485D"/>
                </a:solidFill>
                <a:latin typeface="Segoe UI"/>
                <a:cs typeface="Segoe UI"/>
              </a:rPr>
              <a:t> </a:t>
            </a:r>
            <a:r>
              <a:rPr sz="1147" b="0" spc="-9">
                <a:solidFill>
                  <a:srgbClr val="33485D"/>
                </a:solidFill>
                <a:latin typeface="Segoe UI"/>
                <a:cs typeface="Segoe UI"/>
              </a:rPr>
              <a:t>detection</a:t>
            </a:r>
            <a:endParaRPr sz="1147">
              <a:latin typeface="Segoe UI"/>
              <a:cs typeface="Segoe UI"/>
            </a:endParaRPr>
          </a:p>
          <a:p>
            <a:pPr marL="206202" marR="76204" indent="-171450">
              <a:lnSpc>
                <a:spcPct val="154200"/>
              </a:lnSpc>
              <a:spcBef>
                <a:spcPts val="767"/>
              </a:spcBef>
            </a:pPr>
            <a:r>
              <a:rPr sz="1147">
                <a:latin typeface="Segoe UI"/>
                <a:cs typeface="Segoe UI"/>
              </a:rPr>
              <a:t>Threat</a:t>
            </a:r>
            <a:r>
              <a:rPr sz="1147" spc="44">
                <a:latin typeface="Segoe UI"/>
                <a:cs typeface="Segoe UI"/>
              </a:rPr>
              <a:t> </a:t>
            </a:r>
            <a:r>
              <a:rPr sz="1147">
                <a:latin typeface="Segoe UI"/>
                <a:cs typeface="Segoe UI"/>
              </a:rPr>
              <a:t>Intelligence:</a:t>
            </a:r>
            <a:r>
              <a:rPr sz="1147" spc="35">
                <a:latin typeface="Segoe UI"/>
                <a:cs typeface="Segoe UI"/>
              </a:rPr>
              <a:t> </a:t>
            </a:r>
            <a:r>
              <a:rPr sz="1147" b="0">
                <a:solidFill>
                  <a:srgbClr val="33485D"/>
                </a:solidFill>
                <a:latin typeface="Segoe UI"/>
                <a:cs typeface="Segoe UI"/>
              </a:rPr>
              <a:t>Automated</a:t>
            </a:r>
            <a:r>
              <a:rPr sz="1147" b="0" spc="40">
                <a:solidFill>
                  <a:srgbClr val="33485D"/>
                </a:solidFill>
                <a:latin typeface="Segoe UI"/>
                <a:cs typeface="Segoe UI"/>
              </a:rPr>
              <a:t> </a:t>
            </a:r>
            <a:r>
              <a:rPr sz="1147" b="0">
                <a:solidFill>
                  <a:srgbClr val="33485D"/>
                </a:solidFill>
                <a:latin typeface="Segoe UI"/>
                <a:cs typeface="Segoe UI"/>
              </a:rPr>
              <a:t>feed</a:t>
            </a:r>
            <a:r>
              <a:rPr sz="1147" b="0" spc="44">
                <a:solidFill>
                  <a:srgbClr val="33485D"/>
                </a:solidFill>
                <a:latin typeface="Segoe UI"/>
                <a:cs typeface="Segoe UI"/>
              </a:rPr>
              <a:t> </a:t>
            </a:r>
            <a:r>
              <a:rPr sz="1147" b="0" spc="-9">
                <a:solidFill>
                  <a:srgbClr val="33485D"/>
                </a:solidFill>
                <a:latin typeface="Segoe UI"/>
                <a:cs typeface="Segoe UI"/>
              </a:rPr>
              <a:t>processing </a:t>
            </a:r>
            <a:r>
              <a:rPr sz="1147" b="0">
                <a:solidFill>
                  <a:srgbClr val="33485D"/>
                </a:solidFill>
                <a:latin typeface="Segoe UI"/>
                <a:cs typeface="Segoe UI"/>
              </a:rPr>
              <a:t>and</a:t>
            </a:r>
            <a:r>
              <a:rPr sz="1147" b="0" spc="18">
                <a:solidFill>
                  <a:srgbClr val="33485D"/>
                </a:solidFill>
                <a:latin typeface="Segoe UI"/>
                <a:cs typeface="Segoe UI"/>
              </a:rPr>
              <a:t> </a:t>
            </a:r>
            <a:r>
              <a:rPr sz="1147" b="0" spc="-9">
                <a:solidFill>
                  <a:srgbClr val="33485D"/>
                </a:solidFill>
                <a:latin typeface="Segoe UI"/>
                <a:cs typeface="Segoe UI"/>
              </a:rPr>
              <a:t>correlation</a:t>
            </a:r>
            <a:endParaRPr sz="1147">
              <a:latin typeface="Segoe UI"/>
              <a:cs typeface="Segoe UI"/>
            </a:endParaRPr>
          </a:p>
          <a:p>
            <a:pPr marL="206202" marR="367012" indent="-171450">
              <a:lnSpc>
                <a:spcPct val="153800"/>
              </a:lnSpc>
              <a:spcBef>
                <a:spcPts val="772"/>
              </a:spcBef>
            </a:pPr>
            <a:r>
              <a:rPr sz="1147">
                <a:latin typeface="Segoe UI"/>
                <a:cs typeface="Segoe UI"/>
              </a:rPr>
              <a:t>Basic</a:t>
            </a:r>
            <a:r>
              <a:rPr sz="1147" spc="35">
                <a:latin typeface="Segoe UI"/>
                <a:cs typeface="Segoe UI"/>
              </a:rPr>
              <a:t> </a:t>
            </a:r>
            <a:r>
              <a:rPr sz="1147">
                <a:latin typeface="Segoe UI"/>
                <a:cs typeface="Segoe UI"/>
              </a:rPr>
              <a:t>Response:</a:t>
            </a:r>
            <a:r>
              <a:rPr sz="1147" spc="35">
                <a:latin typeface="Segoe UI"/>
                <a:cs typeface="Segoe UI"/>
              </a:rPr>
              <a:t> </a:t>
            </a:r>
            <a:r>
              <a:rPr sz="1147" b="0">
                <a:solidFill>
                  <a:srgbClr val="33485D"/>
                </a:solidFill>
                <a:latin typeface="Segoe UI"/>
                <a:cs typeface="Segoe UI"/>
              </a:rPr>
              <a:t>Automated</a:t>
            </a:r>
            <a:r>
              <a:rPr sz="1147" b="0" spc="40">
                <a:solidFill>
                  <a:srgbClr val="33485D"/>
                </a:solidFill>
                <a:latin typeface="Segoe UI"/>
                <a:cs typeface="Segoe UI"/>
              </a:rPr>
              <a:t> </a:t>
            </a:r>
            <a:r>
              <a:rPr sz="1147" b="0">
                <a:solidFill>
                  <a:srgbClr val="33485D"/>
                </a:solidFill>
                <a:latin typeface="Segoe UI"/>
                <a:cs typeface="Segoe UI"/>
              </a:rPr>
              <a:t>containment</a:t>
            </a:r>
            <a:r>
              <a:rPr sz="1147" b="0" spc="35">
                <a:solidFill>
                  <a:srgbClr val="33485D"/>
                </a:solidFill>
                <a:latin typeface="Segoe UI"/>
                <a:cs typeface="Segoe UI"/>
              </a:rPr>
              <a:t> </a:t>
            </a:r>
            <a:r>
              <a:rPr sz="1147" b="0" spc="-22">
                <a:solidFill>
                  <a:srgbClr val="33485D"/>
                </a:solidFill>
                <a:latin typeface="Segoe UI"/>
                <a:cs typeface="Segoe UI"/>
              </a:rPr>
              <a:t>of </a:t>
            </a:r>
            <a:r>
              <a:rPr sz="1147" b="0">
                <a:solidFill>
                  <a:srgbClr val="33485D"/>
                </a:solidFill>
                <a:latin typeface="Segoe UI"/>
                <a:cs typeface="Segoe UI"/>
              </a:rPr>
              <a:t>routine</a:t>
            </a:r>
            <a:r>
              <a:rPr sz="1147" b="0" spc="31">
                <a:solidFill>
                  <a:srgbClr val="33485D"/>
                </a:solidFill>
                <a:latin typeface="Segoe UI"/>
                <a:cs typeface="Segoe UI"/>
              </a:rPr>
              <a:t> </a:t>
            </a:r>
            <a:r>
              <a:rPr sz="1147" b="0" spc="-9">
                <a:solidFill>
                  <a:srgbClr val="33485D"/>
                </a:solidFill>
                <a:latin typeface="Segoe UI"/>
                <a:cs typeface="Segoe UI"/>
              </a:rPr>
              <a:t>threats</a:t>
            </a:r>
            <a:endParaRPr sz="1147">
              <a:latin typeface="Segoe UI"/>
              <a:cs typeface="Segoe UI"/>
            </a:endParaRPr>
          </a:p>
        </p:txBody>
      </p:sp>
      <p:sp>
        <p:nvSpPr>
          <p:cNvPr id="11" name="object 11">
            <a:extLst>
              <a:ext uri="{C183D7F6-B498-43B3-948B-1728B52AA6E4}">
                <adec:decorative xmlns:adec="http://schemas.microsoft.com/office/drawing/2017/decorative" val="1"/>
              </a:ext>
            </a:extLst>
          </p:cNvPr>
          <p:cNvSpPr/>
          <p:nvPr/>
        </p:nvSpPr>
        <p:spPr>
          <a:xfrm>
            <a:off x="6348133" y="2638985"/>
            <a:ext cx="49866" cy="49306"/>
          </a:xfrm>
          <a:custGeom>
            <a:avLst/>
            <a:gdLst/>
            <a:ahLst/>
            <a:cxnLst/>
            <a:rect l="l" t="t" r="r" b="b"/>
            <a:pathLst>
              <a:path w="56514" h="55880">
                <a:moveTo>
                  <a:pt x="56387" y="31241"/>
                </a:moveTo>
                <a:lnTo>
                  <a:pt x="56387" y="24383"/>
                </a:lnTo>
                <a:lnTo>
                  <a:pt x="55625" y="20573"/>
                </a:lnTo>
                <a:lnTo>
                  <a:pt x="54101" y="17525"/>
                </a:lnTo>
                <a:lnTo>
                  <a:pt x="52577" y="13715"/>
                </a:lnTo>
                <a:lnTo>
                  <a:pt x="50291" y="10667"/>
                </a:lnTo>
                <a:lnTo>
                  <a:pt x="48005" y="8381"/>
                </a:lnTo>
                <a:lnTo>
                  <a:pt x="45719" y="5333"/>
                </a:lnTo>
                <a:lnTo>
                  <a:pt x="42671" y="3809"/>
                </a:lnTo>
                <a:lnTo>
                  <a:pt x="35051" y="761"/>
                </a:lnTo>
                <a:lnTo>
                  <a:pt x="32003" y="0"/>
                </a:lnTo>
                <a:lnTo>
                  <a:pt x="24383" y="0"/>
                </a:lnTo>
                <a:lnTo>
                  <a:pt x="21335" y="761"/>
                </a:lnTo>
                <a:lnTo>
                  <a:pt x="13715" y="3809"/>
                </a:lnTo>
                <a:lnTo>
                  <a:pt x="10667" y="5333"/>
                </a:lnTo>
                <a:lnTo>
                  <a:pt x="8381" y="8381"/>
                </a:lnTo>
                <a:lnTo>
                  <a:pt x="6095" y="10667"/>
                </a:lnTo>
                <a:lnTo>
                  <a:pt x="3809" y="13715"/>
                </a:lnTo>
                <a:lnTo>
                  <a:pt x="2285" y="17525"/>
                </a:lnTo>
                <a:lnTo>
                  <a:pt x="761" y="20573"/>
                </a:lnTo>
                <a:lnTo>
                  <a:pt x="0" y="24383"/>
                </a:lnTo>
                <a:lnTo>
                  <a:pt x="0" y="31241"/>
                </a:lnTo>
                <a:lnTo>
                  <a:pt x="21335" y="54863"/>
                </a:lnTo>
                <a:lnTo>
                  <a:pt x="24383" y="55625"/>
                </a:lnTo>
                <a:lnTo>
                  <a:pt x="32003" y="55625"/>
                </a:lnTo>
                <a:lnTo>
                  <a:pt x="35051" y="54863"/>
                </a:lnTo>
                <a:lnTo>
                  <a:pt x="38861" y="54101"/>
                </a:lnTo>
                <a:lnTo>
                  <a:pt x="55625" y="35051"/>
                </a:lnTo>
                <a:lnTo>
                  <a:pt x="56387" y="31241"/>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a:extLst>
              <a:ext uri="{C183D7F6-B498-43B3-948B-1728B52AA6E4}">
                <adec:decorative xmlns:adec="http://schemas.microsoft.com/office/drawing/2017/decorative" val="1"/>
              </a:ext>
            </a:extLst>
          </p:cNvPr>
          <p:cNvSpPr/>
          <p:nvPr/>
        </p:nvSpPr>
        <p:spPr>
          <a:xfrm>
            <a:off x="6348133" y="3275032"/>
            <a:ext cx="49866" cy="49866"/>
          </a:xfrm>
          <a:custGeom>
            <a:avLst/>
            <a:gdLst/>
            <a:ahLst/>
            <a:cxnLst/>
            <a:rect l="l" t="t" r="r" b="b"/>
            <a:pathLst>
              <a:path w="56514" h="56514">
                <a:moveTo>
                  <a:pt x="56387" y="32003"/>
                </a:moveTo>
                <a:lnTo>
                  <a:pt x="56387" y="24383"/>
                </a:lnTo>
                <a:lnTo>
                  <a:pt x="55625" y="21335"/>
                </a:lnTo>
                <a:lnTo>
                  <a:pt x="32003" y="0"/>
                </a:lnTo>
                <a:lnTo>
                  <a:pt x="24383" y="0"/>
                </a:lnTo>
                <a:lnTo>
                  <a:pt x="0" y="24383"/>
                </a:lnTo>
                <a:lnTo>
                  <a:pt x="0" y="32003"/>
                </a:lnTo>
                <a:lnTo>
                  <a:pt x="24383" y="56387"/>
                </a:lnTo>
                <a:lnTo>
                  <a:pt x="32003" y="56387"/>
                </a:lnTo>
                <a:lnTo>
                  <a:pt x="35051" y="55625"/>
                </a:lnTo>
                <a:lnTo>
                  <a:pt x="42671" y="52577"/>
                </a:lnTo>
                <a:lnTo>
                  <a:pt x="45719" y="50291"/>
                </a:lnTo>
                <a:lnTo>
                  <a:pt x="48005" y="48005"/>
                </a:lnTo>
                <a:lnTo>
                  <a:pt x="50291" y="45719"/>
                </a:lnTo>
                <a:lnTo>
                  <a:pt x="52577" y="42671"/>
                </a:lnTo>
                <a:lnTo>
                  <a:pt x="55625" y="35051"/>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a:extLst>
              <a:ext uri="{C183D7F6-B498-43B3-948B-1728B52AA6E4}">
                <adec:decorative xmlns:adec="http://schemas.microsoft.com/office/drawing/2017/decorative" val="1"/>
              </a:ext>
            </a:extLst>
          </p:cNvPr>
          <p:cNvSpPr/>
          <p:nvPr/>
        </p:nvSpPr>
        <p:spPr>
          <a:xfrm>
            <a:off x="6348133" y="3911077"/>
            <a:ext cx="49866" cy="49866"/>
          </a:xfrm>
          <a:custGeom>
            <a:avLst/>
            <a:gdLst/>
            <a:ahLst/>
            <a:cxnLst/>
            <a:rect l="l" t="t" r="r" b="b"/>
            <a:pathLst>
              <a:path w="56514" h="56514">
                <a:moveTo>
                  <a:pt x="56387" y="32003"/>
                </a:moveTo>
                <a:lnTo>
                  <a:pt x="56387" y="24383"/>
                </a:lnTo>
                <a:lnTo>
                  <a:pt x="55625" y="21335"/>
                </a:lnTo>
                <a:lnTo>
                  <a:pt x="32003" y="0"/>
                </a:lnTo>
                <a:lnTo>
                  <a:pt x="24383" y="0"/>
                </a:lnTo>
                <a:lnTo>
                  <a:pt x="0" y="24383"/>
                </a:lnTo>
                <a:lnTo>
                  <a:pt x="0" y="32003"/>
                </a:lnTo>
                <a:lnTo>
                  <a:pt x="761" y="35813"/>
                </a:lnTo>
                <a:lnTo>
                  <a:pt x="2285" y="38861"/>
                </a:lnTo>
                <a:lnTo>
                  <a:pt x="3809" y="42671"/>
                </a:lnTo>
                <a:lnTo>
                  <a:pt x="24383" y="56387"/>
                </a:lnTo>
                <a:lnTo>
                  <a:pt x="32003" y="56387"/>
                </a:lnTo>
                <a:lnTo>
                  <a:pt x="35051" y="55625"/>
                </a:lnTo>
                <a:lnTo>
                  <a:pt x="42671" y="52577"/>
                </a:lnTo>
                <a:lnTo>
                  <a:pt x="45719" y="50291"/>
                </a:lnTo>
                <a:lnTo>
                  <a:pt x="48005" y="48005"/>
                </a:lnTo>
                <a:lnTo>
                  <a:pt x="50291" y="45719"/>
                </a:lnTo>
                <a:lnTo>
                  <a:pt x="52577" y="42671"/>
                </a:lnTo>
                <a:lnTo>
                  <a:pt x="54101" y="38861"/>
                </a:lnTo>
                <a:lnTo>
                  <a:pt x="55625" y="35813"/>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a:extLst>
              <a:ext uri="{C183D7F6-B498-43B3-948B-1728B52AA6E4}">
                <adec:decorative xmlns:adec="http://schemas.microsoft.com/office/drawing/2017/decorative" val="1"/>
              </a:ext>
            </a:extLst>
          </p:cNvPr>
          <p:cNvSpPr/>
          <p:nvPr/>
        </p:nvSpPr>
        <p:spPr>
          <a:xfrm>
            <a:off x="6348133" y="4547123"/>
            <a:ext cx="49866" cy="49866"/>
          </a:xfrm>
          <a:custGeom>
            <a:avLst/>
            <a:gdLst/>
            <a:ahLst/>
            <a:cxnLst/>
            <a:rect l="l" t="t" r="r" b="b"/>
            <a:pathLst>
              <a:path w="56514" h="56514">
                <a:moveTo>
                  <a:pt x="56387" y="32004"/>
                </a:moveTo>
                <a:lnTo>
                  <a:pt x="56387" y="25146"/>
                </a:lnTo>
                <a:lnTo>
                  <a:pt x="55625" y="21336"/>
                </a:lnTo>
                <a:lnTo>
                  <a:pt x="32003" y="0"/>
                </a:lnTo>
                <a:lnTo>
                  <a:pt x="24383" y="0"/>
                </a:lnTo>
                <a:lnTo>
                  <a:pt x="0" y="25146"/>
                </a:lnTo>
                <a:lnTo>
                  <a:pt x="0" y="32004"/>
                </a:lnTo>
                <a:lnTo>
                  <a:pt x="761" y="35814"/>
                </a:lnTo>
                <a:lnTo>
                  <a:pt x="2285" y="38862"/>
                </a:lnTo>
                <a:lnTo>
                  <a:pt x="3809" y="42672"/>
                </a:lnTo>
                <a:lnTo>
                  <a:pt x="6095" y="45720"/>
                </a:lnTo>
                <a:lnTo>
                  <a:pt x="8381" y="48006"/>
                </a:lnTo>
                <a:lnTo>
                  <a:pt x="10667" y="51054"/>
                </a:lnTo>
                <a:lnTo>
                  <a:pt x="13715" y="52578"/>
                </a:lnTo>
                <a:lnTo>
                  <a:pt x="21335" y="55626"/>
                </a:lnTo>
                <a:lnTo>
                  <a:pt x="24383" y="56388"/>
                </a:lnTo>
                <a:lnTo>
                  <a:pt x="32003" y="56388"/>
                </a:lnTo>
                <a:lnTo>
                  <a:pt x="35051" y="55626"/>
                </a:lnTo>
                <a:lnTo>
                  <a:pt x="42671" y="52578"/>
                </a:lnTo>
                <a:lnTo>
                  <a:pt x="45719" y="51054"/>
                </a:lnTo>
                <a:lnTo>
                  <a:pt x="48005" y="48006"/>
                </a:lnTo>
                <a:lnTo>
                  <a:pt x="50291" y="45720"/>
                </a:lnTo>
                <a:lnTo>
                  <a:pt x="52577" y="42672"/>
                </a:lnTo>
                <a:lnTo>
                  <a:pt x="54101" y="38862"/>
                </a:lnTo>
                <a:lnTo>
                  <a:pt x="55625" y="35814"/>
                </a:lnTo>
                <a:lnTo>
                  <a:pt x="56387" y="32004"/>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15">
            <a:extLst>
              <a:ext uri="{C183D7F6-B498-43B3-948B-1728B52AA6E4}">
                <adec:decorative xmlns:adec="http://schemas.microsoft.com/office/drawing/2017/decorative" val="1"/>
              </a:ext>
            </a:extLst>
          </p:cNvPr>
          <p:cNvSpPr/>
          <p:nvPr/>
        </p:nvSpPr>
        <p:spPr>
          <a:xfrm>
            <a:off x="6348133" y="5183841"/>
            <a:ext cx="49866" cy="49306"/>
          </a:xfrm>
          <a:custGeom>
            <a:avLst/>
            <a:gdLst/>
            <a:ahLst/>
            <a:cxnLst/>
            <a:rect l="l" t="t" r="r" b="b"/>
            <a:pathLst>
              <a:path w="56514" h="55879">
                <a:moveTo>
                  <a:pt x="56387" y="31241"/>
                </a:moveTo>
                <a:lnTo>
                  <a:pt x="56387" y="24383"/>
                </a:lnTo>
                <a:lnTo>
                  <a:pt x="55625" y="20573"/>
                </a:lnTo>
                <a:lnTo>
                  <a:pt x="54101" y="17525"/>
                </a:lnTo>
                <a:lnTo>
                  <a:pt x="52577" y="13715"/>
                </a:lnTo>
                <a:lnTo>
                  <a:pt x="50291" y="10667"/>
                </a:lnTo>
                <a:lnTo>
                  <a:pt x="48005" y="8381"/>
                </a:lnTo>
                <a:lnTo>
                  <a:pt x="45719" y="5333"/>
                </a:lnTo>
                <a:lnTo>
                  <a:pt x="42671" y="3809"/>
                </a:lnTo>
                <a:lnTo>
                  <a:pt x="35051" y="761"/>
                </a:lnTo>
                <a:lnTo>
                  <a:pt x="32003" y="0"/>
                </a:lnTo>
                <a:lnTo>
                  <a:pt x="24383" y="0"/>
                </a:lnTo>
                <a:lnTo>
                  <a:pt x="21335" y="761"/>
                </a:lnTo>
                <a:lnTo>
                  <a:pt x="13715" y="3809"/>
                </a:lnTo>
                <a:lnTo>
                  <a:pt x="10667" y="5333"/>
                </a:lnTo>
                <a:lnTo>
                  <a:pt x="8381" y="8381"/>
                </a:lnTo>
                <a:lnTo>
                  <a:pt x="6095" y="10667"/>
                </a:lnTo>
                <a:lnTo>
                  <a:pt x="3809" y="13715"/>
                </a:lnTo>
                <a:lnTo>
                  <a:pt x="2285" y="17525"/>
                </a:lnTo>
                <a:lnTo>
                  <a:pt x="761" y="20573"/>
                </a:lnTo>
                <a:lnTo>
                  <a:pt x="0" y="24383"/>
                </a:lnTo>
                <a:lnTo>
                  <a:pt x="0" y="31241"/>
                </a:lnTo>
                <a:lnTo>
                  <a:pt x="21335" y="54863"/>
                </a:lnTo>
                <a:lnTo>
                  <a:pt x="24383" y="55625"/>
                </a:lnTo>
                <a:lnTo>
                  <a:pt x="32003" y="55625"/>
                </a:lnTo>
                <a:lnTo>
                  <a:pt x="35051" y="54863"/>
                </a:lnTo>
                <a:lnTo>
                  <a:pt x="38861" y="54101"/>
                </a:lnTo>
                <a:lnTo>
                  <a:pt x="55625" y="35051"/>
                </a:lnTo>
                <a:lnTo>
                  <a:pt x="56387" y="31241"/>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6"/>
          <p:cNvSpPr txBox="1">
            <a:spLocks noGrp="1"/>
          </p:cNvSpPr>
          <p:nvPr>
            <p:ph sz="half" idx="3"/>
          </p:nvPr>
        </p:nvSpPr>
        <p:spPr>
          <a:xfrm>
            <a:off x="7227454" y="1298234"/>
            <a:ext cx="4375726" cy="3286590"/>
          </a:xfrm>
          <a:prstGeom prst="rect">
            <a:avLst/>
          </a:prstGeom>
        </p:spPr>
        <p:txBody>
          <a:bodyPr vert="horz" wrap="square" lIns="0" tIns="13447" rIns="0" bIns="0" rtlCol="0">
            <a:spAutoFit/>
          </a:bodyPr>
          <a:lstStyle/>
          <a:p>
            <a:pPr marL="11206">
              <a:lnSpc>
                <a:spcPct val="100000"/>
              </a:lnSpc>
              <a:spcBef>
                <a:spcPts val="106"/>
              </a:spcBef>
            </a:pPr>
            <a:r>
              <a:t>Enhanced</a:t>
            </a:r>
            <a:r>
              <a:rPr spc="31"/>
              <a:t> </a:t>
            </a:r>
            <a:r>
              <a:t>Human</a:t>
            </a:r>
            <a:r>
              <a:rPr spc="26"/>
              <a:t> </a:t>
            </a:r>
            <a:r>
              <a:rPr spc="-9"/>
              <a:t>Roles</a:t>
            </a:r>
          </a:p>
          <a:p>
            <a:pPr marL="263352" marR="627003">
              <a:lnSpc>
                <a:spcPct val="154200"/>
              </a:lnSpc>
              <a:spcBef>
                <a:spcPts val="715"/>
              </a:spcBef>
            </a:pPr>
            <a:r>
              <a:rPr sz="1147">
                <a:latin typeface="Segoe UI"/>
                <a:cs typeface="Segoe UI"/>
              </a:rPr>
              <a:t>Strategic</a:t>
            </a:r>
            <a:r>
              <a:rPr sz="1147" spc="9">
                <a:latin typeface="Segoe UI"/>
                <a:cs typeface="Segoe UI"/>
              </a:rPr>
              <a:t> </a:t>
            </a:r>
            <a:r>
              <a:rPr sz="1147">
                <a:latin typeface="Segoe UI"/>
                <a:cs typeface="Segoe UI"/>
              </a:rPr>
              <a:t>Planning:</a:t>
            </a:r>
            <a:r>
              <a:rPr sz="1147" spc="13">
                <a:latin typeface="Segoe UI"/>
                <a:cs typeface="Segoe UI"/>
              </a:rPr>
              <a:t> </a:t>
            </a:r>
            <a:r>
              <a:rPr sz="1147" b="0">
                <a:solidFill>
                  <a:srgbClr val="33485D"/>
                </a:solidFill>
                <a:latin typeface="Segoe UI"/>
                <a:cs typeface="Segoe UI"/>
              </a:rPr>
              <a:t>Long-term</a:t>
            </a:r>
            <a:r>
              <a:rPr sz="1147" b="0" spc="18">
                <a:solidFill>
                  <a:srgbClr val="33485D"/>
                </a:solidFill>
                <a:latin typeface="Segoe UI"/>
                <a:cs typeface="Segoe UI"/>
              </a:rPr>
              <a:t> </a:t>
            </a:r>
            <a:r>
              <a:rPr sz="1147" b="0" spc="-9">
                <a:solidFill>
                  <a:srgbClr val="33485D"/>
                </a:solidFill>
                <a:latin typeface="Segoe UI"/>
                <a:cs typeface="Segoe UI"/>
              </a:rPr>
              <a:t>security </a:t>
            </a:r>
            <a:r>
              <a:rPr sz="1147" b="0">
                <a:solidFill>
                  <a:srgbClr val="33485D"/>
                </a:solidFill>
                <a:latin typeface="Segoe UI"/>
                <a:cs typeface="Segoe UI"/>
              </a:rPr>
              <a:t>architecture</a:t>
            </a:r>
            <a:r>
              <a:rPr sz="1147" b="0" spc="57">
                <a:solidFill>
                  <a:srgbClr val="33485D"/>
                </a:solidFill>
                <a:latin typeface="Segoe UI"/>
                <a:cs typeface="Segoe UI"/>
              </a:rPr>
              <a:t> </a:t>
            </a:r>
            <a:r>
              <a:rPr sz="1147" b="0" spc="-9">
                <a:solidFill>
                  <a:srgbClr val="33485D"/>
                </a:solidFill>
                <a:latin typeface="Segoe UI"/>
                <a:cs typeface="Segoe UI"/>
              </a:rPr>
              <a:t>design</a:t>
            </a:r>
            <a:endParaRPr sz="1147">
              <a:latin typeface="Segoe UI"/>
              <a:cs typeface="Segoe UI"/>
            </a:endParaRPr>
          </a:p>
          <a:p>
            <a:pPr marL="263352" marR="384381">
              <a:lnSpc>
                <a:spcPct val="153800"/>
              </a:lnSpc>
              <a:spcBef>
                <a:spcPts val="772"/>
              </a:spcBef>
            </a:pPr>
            <a:r>
              <a:rPr sz="1147">
                <a:latin typeface="Segoe UI"/>
                <a:cs typeface="Segoe UI"/>
              </a:rPr>
              <a:t>Complex</a:t>
            </a:r>
            <a:r>
              <a:rPr sz="1147" spc="40">
                <a:latin typeface="Segoe UI"/>
                <a:cs typeface="Segoe UI"/>
              </a:rPr>
              <a:t> </a:t>
            </a:r>
            <a:r>
              <a:rPr sz="1147">
                <a:latin typeface="Segoe UI"/>
                <a:cs typeface="Segoe UI"/>
              </a:rPr>
              <a:t>Investigation:</a:t>
            </a:r>
            <a:r>
              <a:rPr sz="1147" spc="44">
                <a:latin typeface="Segoe UI"/>
                <a:cs typeface="Segoe UI"/>
              </a:rPr>
              <a:t> </a:t>
            </a:r>
            <a:r>
              <a:rPr sz="1147" b="0">
                <a:solidFill>
                  <a:srgbClr val="33485D"/>
                </a:solidFill>
                <a:latin typeface="Segoe UI"/>
                <a:cs typeface="Segoe UI"/>
              </a:rPr>
              <a:t>Multi-stage</a:t>
            </a:r>
            <a:r>
              <a:rPr sz="1147" b="0" spc="49">
                <a:solidFill>
                  <a:srgbClr val="33485D"/>
                </a:solidFill>
                <a:latin typeface="Segoe UI"/>
                <a:cs typeface="Segoe UI"/>
              </a:rPr>
              <a:t> </a:t>
            </a:r>
            <a:r>
              <a:rPr sz="1147" b="0" spc="-9">
                <a:solidFill>
                  <a:srgbClr val="33485D"/>
                </a:solidFill>
                <a:latin typeface="Segoe UI"/>
                <a:cs typeface="Segoe UI"/>
              </a:rPr>
              <a:t>attack analysis</a:t>
            </a:r>
            <a:endParaRPr sz="1147">
              <a:latin typeface="Segoe UI"/>
              <a:cs typeface="Segoe UI"/>
            </a:endParaRPr>
          </a:p>
          <a:p>
            <a:pPr marL="263352" marR="4483">
              <a:lnSpc>
                <a:spcPct val="153800"/>
              </a:lnSpc>
              <a:spcBef>
                <a:spcPts val="772"/>
              </a:spcBef>
            </a:pPr>
            <a:r>
              <a:rPr sz="1147">
                <a:latin typeface="Segoe UI"/>
                <a:cs typeface="Segoe UI"/>
              </a:rPr>
              <a:t>AI</a:t>
            </a:r>
            <a:r>
              <a:rPr sz="1147" spc="13">
                <a:latin typeface="Segoe UI"/>
                <a:cs typeface="Segoe UI"/>
              </a:rPr>
              <a:t> </a:t>
            </a:r>
            <a:r>
              <a:rPr sz="1147">
                <a:latin typeface="Segoe UI"/>
                <a:cs typeface="Segoe UI"/>
              </a:rPr>
              <a:t>System</a:t>
            </a:r>
            <a:r>
              <a:rPr sz="1147" spc="18">
                <a:latin typeface="Segoe UI"/>
                <a:cs typeface="Segoe UI"/>
              </a:rPr>
              <a:t> </a:t>
            </a:r>
            <a:r>
              <a:rPr sz="1147">
                <a:latin typeface="Segoe UI"/>
                <a:cs typeface="Segoe UI"/>
              </a:rPr>
              <a:t>Management:</a:t>
            </a:r>
            <a:r>
              <a:rPr sz="1147" spc="22">
                <a:latin typeface="Segoe UI"/>
                <a:cs typeface="Segoe UI"/>
              </a:rPr>
              <a:t> </a:t>
            </a:r>
            <a:r>
              <a:rPr sz="1147" b="0">
                <a:solidFill>
                  <a:srgbClr val="33485D"/>
                </a:solidFill>
                <a:latin typeface="Segoe UI"/>
                <a:cs typeface="Segoe UI"/>
              </a:rPr>
              <a:t>Tuning</a:t>
            </a:r>
            <a:r>
              <a:rPr sz="1147" b="0" spc="13">
                <a:solidFill>
                  <a:srgbClr val="33485D"/>
                </a:solidFill>
                <a:latin typeface="Segoe UI"/>
                <a:cs typeface="Segoe UI"/>
              </a:rPr>
              <a:t> </a:t>
            </a:r>
            <a:r>
              <a:rPr sz="1147" b="0">
                <a:solidFill>
                  <a:srgbClr val="33485D"/>
                </a:solidFill>
                <a:latin typeface="Segoe UI"/>
                <a:cs typeface="Segoe UI"/>
              </a:rPr>
              <a:t>and</a:t>
            </a:r>
            <a:r>
              <a:rPr sz="1147" b="0" spc="18">
                <a:solidFill>
                  <a:srgbClr val="33485D"/>
                </a:solidFill>
                <a:latin typeface="Segoe UI"/>
                <a:cs typeface="Segoe UI"/>
              </a:rPr>
              <a:t> </a:t>
            </a:r>
            <a:r>
              <a:rPr sz="1147" b="0" spc="-9">
                <a:solidFill>
                  <a:srgbClr val="33485D"/>
                </a:solidFill>
                <a:latin typeface="Segoe UI"/>
                <a:cs typeface="Segoe UI"/>
              </a:rPr>
              <a:t>optimizing </a:t>
            </a:r>
            <a:r>
              <a:rPr sz="1147" b="0">
                <a:solidFill>
                  <a:srgbClr val="33485D"/>
                </a:solidFill>
                <a:latin typeface="Segoe UI"/>
                <a:cs typeface="Segoe UI"/>
              </a:rPr>
              <a:t>ML</a:t>
            </a:r>
            <a:r>
              <a:rPr sz="1147" b="0" spc="18">
                <a:solidFill>
                  <a:srgbClr val="33485D"/>
                </a:solidFill>
                <a:latin typeface="Segoe UI"/>
                <a:cs typeface="Segoe UI"/>
              </a:rPr>
              <a:t> </a:t>
            </a:r>
            <a:r>
              <a:rPr sz="1147" b="0" spc="-9">
                <a:solidFill>
                  <a:srgbClr val="33485D"/>
                </a:solidFill>
                <a:latin typeface="Segoe UI"/>
                <a:cs typeface="Segoe UI"/>
              </a:rPr>
              <a:t>models</a:t>
            </a:r>
            <a:endParaRPr sz="1147">
              <a:latin typeface="Segoe UI"/>
              <a:cs typeface="Segoe UI"/>
            </a:endParaRPr>
          </a:p>
          <a:p>
            <a:pPr marL="262792" marR="452742">
              <a:lnSpc>
                <a:spcPct val="153800"/>
              </a:lnSpc>
              <a:spcBef>
                <a:spcPts val="777"/>
              </a:spcBef>
            </a:pPr>
            <a:r>
              <a:rPr sz="1147">
                <a:latin typeface="Segoe UI"/>
                <a:cs typeface="Segoe UI"/>
              </a:rPr>
              <a:t>Stakeholder</a:t>
            </a:r>
            <a:r>
              <a:rPr sz="1147" spc="26">
                <a:latin typeface="Segoe UI"/>
                <a:cs typeface="Segoe UI"/>
              </a:rPr>
              <a:t> </a:t>
            </a:r>
            <a:r>
              <a:rPr sz="1147">
                <a:latin typeface="Segoe UI"/>
                <a:cs typeface="Segoe UI"/>
              </a:rPr>
              <a:t>Communication:</a:t>
            </a:r>
            <a:r>
              <a:rPr sz="1147" spc="22">
                <a:latin typeface="Segoe UI"/>
                <a:cs typeface="Segoe UI"/>
              </a:rPr>
              <a:t> </a:t>
            </a:r>
            <a:r>
              <a:rPr sz="1147" b="0" spc="-9">
                <a:solidFill>
                  <a:srgbClr val="33485D"/>
                </a:solidFill>
                <a:latin typeface="Segoe UI"/>
                <a:cs typeface="Segoe UI"/>
              </a:rPr>
              <a:t>Translating </a:t>
            </a:r>
            <a:r>
              <a:rPr sz="1147" b="0">
                <a:solidFill>
                  <a:srgbClr val="33485D"/>
                </a:solidFill>
                <a:latin typeface="Segoe UI"/>
                <a:cs typeface="Segoe UI"/>
              </a:rPr>
              <a:t>technical</a:t>
            </a:r>
            <a:r>
              <a:rPr sz="1147" b="0" spc="22">
                <a:solidFill>
                  <a:srgbClr val="33485D"/>
                </a:solidFill>
                <a:latin typeface="Segoe UI"/>
                <a:cs typeface="Segoe UI"/>
              </a:rPr>
              <a:t> </a:t>
            </a:r>
            <a:r>
              <a:rPr sz="1147" b="0">
                <a:solidFill>
                  <a:srgbClr val="33485D"/>
                </a:solidFill>
                <a:latin typeface="Segoe UI"/>
                <a:cs typeface="Segoe UI"/>
              </a:rPr>
              <a:t>risks</a:t>
            </a:r>
            <a:r>
              <a:rPr sz="1147" b="0" spc="26">
                <a:solidFill>
                  <a:srgbClr val="33485D"/>
                </a:solidFill>
                <a:latin typeface="Segoe UI"/>
                <a:cs typeface="Segoe UI"/>
              </a:rPr>
              <a:t> </a:t>
            </a:r>
            <a:r>
              <a:rPr sz="1147" b="0">
                <a:solidFill>
                  <a:srgbClr val="33485D"/>
                </a:solidFill>
                <a:latin typeface="Segoe UI"/>
                <a:cs typeface="Segoe UI"/>
              </a:rPr>
              <a:t>to</a:t>
            </a:r>
            <a:r>
              <a:rPr sz="1147" b="0" spc="26">
                <a:solidFill>
                  <a:srgbClr val="33485D"/>
                </a:solidFill>
                <a:latin typeface="Segoe UI"/>
                <a:cs typeface="Segoe UI"/>
              </a:rPr>
              <a:t> </a:t>
            </a:r>
            <a:r>
              <a:rPr sz="1147" b="0">
                <a:solidFill>
                  <a:srgbClr val="33485D"/>
                </a:solidFill>
                <a:latin typeface="Segoe UI"/>
                <a:cs typeface="Segoe UI"/>
              </a:rPr>
              <a:t>business</a:t>
            </a:r>
            <a:r>
              <a:rPr sz="1147" b="0" spc="22">
                <a:solidFill>
                  <a:srgbClr val="33485D"/>
                </a:solidFill>
                <a:latin typeface="Segoe UI"/>
                <a:cs typeface="Segoe UI"/>
              </a:rPr>
              <a:t> </a:t>
            </a:r>
            <a:r>
              <a:rPr sz="1147" b="0" spc="-9">
                <a:solidFill>
                  <a:srgbClr val="33485D"/>
                </a:solidFill>
                <a:latin typeface="Segoe UI"/>
                <a:cs typeface="Segoe UI"/>
              </a:rPr>
              <a:t>impact</a:t>
            </a:r>
            <a:endParaRPr sz="1147">
              <a:latin typeface="Segoe UI"/>
              <a:cs typeface="Segoe UI"/>
            </a:endParaRPr>
          </a:p>
          <a:p>
            <a:pPr marL="263352" marR="118789">
              <a:lnSpc>
                <a:spcPct val="154200"/>
              </a:lnSpc>
              <a:spcBef>
                <a:spcPts val="767"/>
              </a:spcBef>
            </a:pPr>
            <a:r>
              <a:rPr sz="1147">
                <a:latin typeface="Segoe UI"/>
                <a:cs typeface="Segoe UI"/>
              </a:rPr>
              <a:t>Threat</a:t>
            </a:r>
            <a:r>
              <a:rPr sz="1147" spc="31">
                <a:latin typeface="Segoe UI"/>
                <a:cs typeface="Segoe UI"/>
              </a:rPr>
              <a:t> </a:t>
            </a:r>
            <a:r>
              <a:rPr sz="1147">
                <a:latin typeface="Segoe UI"/>
                <a:cs typeface="Segoe UI"/>
              </a:rPr>
              <a:t>Hunting:</a:t>
            </a:r>
            <a:r>
              <a:rPr sz="1147" spc="35">
                <a:latin typeface="Segoe UI"/>
                <a:cs typeface="Segoe UI"/>
              </a:rPr>
              <a:t> </a:t>
            </a:r>
            <a:r>
              <a:rPr sz="1147" b="0">
                <a:solidFill>
                  <a:srgbClr val="33485D"/>
                </a:solidFill>
                <a:latin typeface="Segoe UI"/>
                <a:cs typeface="Segoe UI"/>
              </a:rPr>
              <a:t>Proactive</a:t>
            </a:r>
            <a:r>
              <a:rPr sz="1147" b="0" spc="35">
                <a:solidFill>
                  <a:srgbClr val="33485D"/>
                </a:solidFill>
                <a:latin typeface="Segoe UI"/>
                <a:cs typeface="Segoe UI"/>
              </a:rPr>
              <a:t> </a:t>
            </a:r>
            <a:r>
              <a:rPr sz="1147" b="0">
                <a:solidFill>
                  <a:srgbClr val="33485D"/>
                </a:solidFill>
                <a:latin typeface="Segoe UI"/>
                <a:cs typeface="Segoe UI"/>
              </a:rPr>
              <a:t>search</a:t>
            </a:r>
            <a:r>
              <a:rPr sz="1147" b="0" spc="35">
                <a:solidFill>
                  <a:srgbClr val="33485D"/>
                </a:solidFill>
                <a:latin typeface="Segoe UI"/>
                <a:cs typeface="Segoe UI"/>
              </a:rPr>
              <a:t> </a:t>
            </a:r>
            <a:r>
              <a:rPr sz="1147" b="0">
                <a:solidFill>
                  <a:srgbClr val="33485D"/>
                </a:solidFill>
                <a:latin typeface="Segoe UI"/>
                <a:cs typeface="Segoe UI"/>
              </a:rPr>
              <a:t>for</a:t>
            </a:r>
            <a:r>
              <a:rPr sz="1147" b="0" spc="31">
                <a:solidFill>
                  <a:srgbClr val="33485D"/>
                </a:solidFill>
                <a:latin typeface="Segoe UI"/>
                <a:cs typeface="Segoe UI"/>
              </a:rPr>
              <a:t> </a:t>
            </a:r>
            <a:r>
              <a:rPr sz="1147" b="0" spc="-9">
                <a:solidFill>
                  <a:srgbClr val="33485D"/>
                </a:solidFill>
                <a:latin typeface="Segoe UI"/>
                <a:cs typeface="Segoe UI"/>
              </a:rPr>
              <a:t>advanced threats</a:t>
            </a:r>
            <a:endParaRPr sz="1147">
              <a:latin typeface="Segoe UI"/>
              <a:cs typeface="Segoe UI"/>
            </a:endParaRPr>
          </a:p>
          <a:p>
            <a:pPr marL="263352" marR="138960">
              <a:lnSpc>
                <a:spcPct val="153800"/>
              </a:lnSpc>
              <a:spcBef>
                <a:spcPts val="772"/>
              </a:spcBef>
            </a:pPr>
            <a:r>
              <a:rPr sz="1147">
                <a:latin typeface="Segoe UI"/>
                <a:cs typeface="Segoe UI"/>
              </a:rPr>
              <a:t>Crisis</a:t>
            </a:r>
            <a:r>
              <a:rPr sz="1147" spc="40">
                <a:latin typeface="Segoe UI"/>
                <a:cs typeface="Segoe UI"/>
              </a:rPr>
              <a:t> </a:t>
            </a:r>
            <a:r>
              <a:rPr sz="1147">
                <a:latin typeface="Segoe UI"/>
                <a:cs typeface="Segoe UI"/>
              </a:rPr>
              <a:t>Management:</a:t>
            </a:r>
            <a:r>
              <a:rPr sz="1147" spc="35">
                <a:latin typeface="Segoe UI"/>
                <a:cs typeface="Segoe UI"/>
              </a:rPr>
              <a:t> </a:t>
            </a:r>
            <a:r>
              <a:rPr sz="1147" b="0">
                <a:solidFill>
                  <a:srgbClr val="33485D"/>
                </a:solidFill>
                <a:latin typeface="Segoe UI"/>
                <a:cs typeface="Segoe UI"/>
              </a:rPr>
              <a:t>Coordinating</a:t>
            </a:r>
            <a:r>
              <a:rPr sz="1147" b="0" spc="40">
                <a:solidFill>
                  <a:srgbClr val="33485D"/>
                </a:solidFill>
                <a:latin typeface="Segoe UI"/>
                <a:cs typeface="Segoe UI"/>
              </a:rPr>
              <a:t> </a:t>
            </a:r>
            <a:r>
              <a:rPr sz="1147" b="0">
                <a:solidFill>
                  <a:srgbClr val="33485D"/>
                </a:solidFill>
                <a:latin typeface="Segoe UI"/>
                <a:cs typeface="Segoe UI"/>
              </a:rPr>
              <a:t>response</a:t>
            </a:r>
            <a:r>
              <a:rPr sz="1147" b="0" spc="44">
                <a:solidFill>
                  <a:srgbClr val="33485D"/>
                </a:solidFill>
                <a:latin typeface="Segoe UI"/>
                <a:cs typeface="Segoe UI"/>
              </a:rPr>
              <a:t> </a:t>
            </a:r>
            <a:r>
              <a:rPr sz="1147" b="0" spc="-22">
                <a:solidFill>
                  <a:srgbClr val="33485D"/>
                </a:solidFill>
                <a:latin typeface="Segoe UI"/>
                <a:cs typeface="Segoe UI"/>
              </a:rPr>
              <a:t>to </a:t>
            </a:r>
            <a:r>
              <a:rPr sz="1147" b="0">
                <a:solidFill>
                  <a:srgbClr val="33485D"/>
                </a:solidFill>
                <a:latin typeface="Segoe UI"/>
                <a:cs typeface="Segoe UI"/>
              </a:rPr>
              <a:t>major</a:t>
            </a:r>
            <a:r>
              <a:rPr sz="1147" b="0" spc="26">
                <a:solidFill>
                  <a:srgbClr val="33485D"/>
                </a:solidFill>
                <a:latin typeface="Segoe UI"/>
                <a:cs typeface="Segoe UI"/>
              </a:rPr>
              <a:t> </a:t>
            </a:r>
            <a:r>
              <a:rPr sz="1147" b="0" spc="-9">
                <a:solidFill>
                  <a:srgbClr val="33485D"/>
                </a:solidFill>
                <a:latin typeface="Segoe UI"/>
                <a:cs typeface="Segoe UI"/>
              </a:rPr>
              <a:t>incidents</a:t>
            </a:r>
            <a:endParaRPr sz="1147">
              <a:latin typeface="Segoe UI"/>
              <a:cs typeface="Segoe UI"/>
            </a:endParaRPr>
          </a:p>
        </p:txBody>
      </p:sp>
      <p:pic>
        <p:nvPicPr>
          <p:cNvPr id="18" name="object 18" descr="Key Transformations: Security professionals have evolved from reactive monitors to proactive stratigic leaders with AI handling routine tasks while humans focus on complex decision making and stratigic planning"/>
          <p:cNvPicPr/>
          <p:nvPr/>
        </p:nvPicPr>
        <p:blipFill>
          <a:blip r:embed="rId2" cstate="print"/>
          <a:stretch>
            <a:fillRect/>
          </a:stretch>
        </p:blipFill>
        <p:spPr>
          <a:xfrm>
            <a:off x="2211144" y="5070170"/>
            <a:ext cx="7769711" cy="568116"/>
          </a:xfrm>
          <a:prstGeom prst="rect">
            <a:avLst/>
          </a:prstGeom>
        </p:spPr>
      </p:pic>
      <p:sp>
        <p:nvSpPr>
          <p:cNvPr id="17" name="object 17"/>
          <p:cNvSpPr txBox="1"/>
          <p:nvPr/>
        </p:nvSpPr>
        <p:spPr>
          <a:xfrm>
            <a:off x="9591115" y="635598"/>
            <a:ext cx="256054"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18" normalizeH="0" baseline="0" noProof="0">
                <a:ln>
                  <a:noFill/>
                </a:ln>
                <a:solidFill>
                  <a:srgbClr val="2D86C2"/>
                </a:solidFill>
                <a:effectLst/>
                <a:uLnTx/>
                <a:uFillTx/>
                <a:latin typeface="Segoe UI Semibold"/>
                <a:ea typeface="+mn-ea"/>
                <a:cs typeface="Segoe UI Semibold"/>
              </a:rPr>
              <a:t>8/16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pic>
        <p:nvPicPr>
          <p:cNvPr id="19" name="object 2">
            <a:extLst>
              <a:ext uri="{FF2B5EF4-FFF2-40B4-BE49-F238E27FC236}">
                <a16:creationId xmlns:a16="http://schemas.microsoft.com/office/drawing/2014/main" id="{BC9DA49C-C460-EAAD-FF9B-74B27BBD3F3D}"/>
              </a:ext>
              <a:ext uri="{C183D7F6-B498-43B3-948B-1728B52AA6E4}">
                <adec:decorative xmlns:adec="http://schemas.microsoft.com/office/drawing/2017/decorative" val="1"/>
              </a:ext>
            </a:extLst>
          </p:cNvPr>
          <p:cNvPicPr/>
          <p:nvPr/>
        </p:nvPicPr>
        <p:blipFill>
          <a:blip r:embed="rId3" cstate="print"/>
          <a:stretch>
            <a:fillRect/>
          </a:stretch>
        </p:blipFill>
        <p:spPr>
          <a:xfrm>
            <a:off x="2211144" y="5608172"/>
            <a:ext cx="7801953" cy="5032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8542" y="289123"/>
            <a:ext cx="9706215" cy="692950"/>
          </a:xfrm>
          <a:prstGeom prst="rect">
            <a:avLst/>
          </a:prstGeom>
        </p:spPr>
        <p:txBody>
          <a:bodyPr vert="horz" wrap="square" lIns="0" tIns="15688" rIns="0" bIns="0" rtlCol="0" anchor="ctr">
            <a:spAutoFit/>
          </a:bodyPr>
          <a:lstStyle/>
          <a:p>
            <a:pPr marL="768204">
              <a:lnSpc>
                <a:spcPct val="100000"/>
              </a:lnSpc>
              <a:spcBef>
                <a:spcPts val="124"/>
              </a:spcBef>
            </a:pPr>
            <a:r>
              <a:t>AI-Specific</a:t>
            </a:r>
            <a:r>
              <a:rPr spc="66"/>
              <a:t> </a:t>
            </a:r>
            <a:r>
              <a:t>Security</a:t>
            </a:r>
            <a:r>
              <a:rPr spc="71"/>
              <a:t> </a:t>
            </a:r>
            <a:r>
              <a:rPr spc="-9"/>
              <a:t>Vulnerabilities</a:t>
            </a:r>
          </a:p>
        </p:txBody>
      </p:sp>
      <p:sp>
        <p:nvSpPr>
          <p:cNvPr id="3" name="object 3"/>
          <p:cNvSpPr txBox="1"/>
          <p:nvPr/>
        </p:nvSpPr>
        <p:spPr>
          <a:xfrm>
            <a:off x="9591115" y="635598"/>
            <a:ext cx="256054"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18" normalizeH="0" baseline="0" noProof="0">
                <a:ln>
                  <a:noFill/>
                </a:ln>
                <a:solidFill>
                  <a:srgbClr val="2D86C2"/>
                </a:solidFill>
                <a:effectLst/>
                <a:uLnTx/>
                <a:uFillTx/>
                <a:latin typeface="Segoe UI Semibold"/>
                <a:ea typeface="+mn-ea"/>
                <a:cs typeface="Segoe UI Semibold"/>
              </a:rPr>
              <a:t>9/16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pic>
        <p:nvPicPr>
          <p:cNvPr id="4" name="object 4" descr="Model poisoning: Attackers corrupt AI training data to manipulate model behavior, causing security systems to mislassify threats or ignore malicious activity. Adversarial Attacks: Carefully crafted inputs designed to fool AI systems into making incorrect decisions, by bypassing security controls through algorithmic manipulation. Prompt Injection: Malicious prompts that manipulated AI lanuguage models to produce harmful outputs, bypass safety measures or reveal sensitive information."/>
          <p:cNvPicPr/>
          <p:nvPr/>
        </p:nvPicPr>
        <p:blipFill>
          <a:blip r:embed="rId2" cstate="print"/>
          <a:stretch>
            <a:fillRect/>
          </a:stretch>
        </p:blipFill>
        <p:spPr>
          <a:xfrm>
            <a:off x="2174159" y="1140989"/>
            <a:ext cx="7857126" cy="2843368"/>
          </a:xfrm>
          <a:prstGeom prst="rect">
            <a:avLst/>
          </a:prstGeom>
        </p:spPr>
      </p:pic>
      <p:pic>
        <p:nvPicPr>
          <p:cNvPr id="5" name="object 2" descr="Model Extraction: Techiques to steal proprietary AI models through query-based attacks or reverse engineering, compromising intellectual property and security. Data Posioning: Injection of malicious data into AI training sets to create backdoors or degrade systems preformance over time. AI Supply Chain Attacks: Compromise of AI development pipelines, pretrained models, or AI-as-a-service platforms to inject malicious funtionality.">
            <a:extLst>
              <a:ext uri="{FF2B5EF4-FFF2-40B4-BE49-F238E27FC236}">
                <a16:creationId xmlns:a16="http://schemas.microsoft.com/office/drawing/2014/main" id="{80F6C00B-689A-3488-05E8-4FE04030F071}"/>
              </a:ext>
            </a:extLst>
          </p:cNvPr>
          <p:cNvPicPr/>
          <p:nvPr/>
        </p:nvPicPr>
        <p:blipFill>
          <a:blip r:embed="rId3" cstate="print"/>
          <a:stretch>
            <a:fillRect/>
          </a:stretch>
        </p:blipFill>
        <p:spPr>
          <a:xfrm>
            <a:off x="2205535" y="3884638"/>
            <a:ext cx="7857126" cy="29778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722534"/>
            <a:ext cx="9278471" cy="368887"/>
          </a:xfrm>
          <a:prstGeom prst="rect">
            <a:avLst/>
          </a:prstGeom>
        </p:spPr>
        <p:txBody>
          <a:bodyPr vert="horz" wrap="square" lIns="0" tIns="15688" rIns="0" bIns="0" rtlCol="0" anchor="ctr">
            <a:spAutoFit/>
          </a:bodyPr>
          <a:lstStyle/>
          <a:p>
            <a:pPr marL="526144">
              <a:lnSpc>
                <a:spcPct val="100000"/>
              </a:lnSpc>
              <a:spcBef>
                <a:spcPts val="124"/>
              </a:spcBef>
            </a:pPr>
            <a:r>
              <a:t>Regulatory</a:t>
            </a:r>
            <a:r>
              <a:rPr spc="79"/>
              <a:t> </a:t>
            </a:r>
            <a:r>
              <a:t>and</a:t>
            </a:r>
            <a:r>
              <a:rPr spc="84"/>
              <a:t> </a:t>
            </a:r>
            <a:r>
              <a:t>Compliance</a:t>
            </a:r>
            <a:r>
              <a:rPr spc="84"/>
              <a:t> </a:t>
            </a:r>
            <a:r>
              <a:rPr spc="-9"/>
              <a:t>Evolution</a:t>
            </a:r>
          </a:p>
        </p:txBody>
      </p:sp>
      <p:sp>
        <p:nvSpPr>
          <p:cNvPr id="3" name="object 3">
            <a:extLst>
              <a:ext uri="{C183D7F6-B498-43B3-948B-1728B52AA6E4}">
                <adec:decorative xmlns:adec="http://schemas.microsoft.com/office/drawing/2017/decorative" val="1"/>
              </a:ext>
            </a:extLst>
          </p:cNvPr>
          <p:cNvSpPr/>
          <p:nvPr/>
        </p:nvSpPr>
        <p:spPr>
          <a:xfrm>
            <a:off x="2398059" y="2498464"/>
            <a:ext cx="49866" cy="49866"/>
          </a:xfrm>
          <a:custGeom>
            <a:avLst/>
            <a:gdLst/>
            <a:ahLst/>
            <a:cxnLst/>
            <a:rect l="l" t="t" r="r" b="b"/>
            <a:pathLst>
              <a:path w="56515" h="56514">
                <a:moveTo>
                  <a:pt x="56388" y="32003"/>
                </a:moveTo>
                <a:lnTo>
                  <a:pt x="56388" y="24383"/>
                </a:lnTo>
                <a:lnTo>
                  <a:pt x="55626" y="21335"/>
                </a:lnTo>
                <a:lnTo>
                  <a:pt x="32004" y="0"/>
                </a:lnTo>
                <a:lnTo>
                  <a:pt x="24384" y="0"/>
                </a:lnTo>
                <a:lnTo>
                  <a:pt x="0" y="24383"/>
                </a:lnTo>
                <a:lnTo>
                  <a:pt x="0" y="32003"/>
                </a:lnTo>
                <a:lnTo>
                  <a:pt x="24384" y="56387"/>
                </a:lnTo>
                <a:lnTo>
                  <a:pt x="32004" y="56387"/>
                </a:lnTo>
                <a:lnTo>
                  <a:pt x="35052" y="55625"/>
                </a:lnTo>
                <a:lnTo>
                  <a:pt x="42672" y="52577"/>
                </a:lnTo>
                <a:lnTo>
                  <a:pt x="45720" y="50291"/>
                </a:lnTo>
                <a:lnTo>
                  <a:pt x="48006" y="48005"/>
                </a:lnTo>
                <a:lnTo>
                  <a:pt x="50292" y="45719"/>
                </a:lnTo>
                <a:lnTo>
                  <a:pt x="52578" y="42671"/>
                </a:lnTo>
                <a:lnTo>
                  <a:pt x="55626" y="35051"/>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a:extLst>
              <a:ext uri="{C183D7F6-B498-43B3-948B-1728B52AA6E4}">
                <adec:decorative xmlns:adec="http://schemas.microsoft.com/office/drawing/2017/decorative" val="1"/>
              </a:ext>
            </a:extLst>
          </p:cNvPr>
          <p:cNvSpPr/>
          <p:nvPr/>
        </p:nvSpPr>
        <p:spPr>
          <a:xfrm>
            <a:off x="2398059" y="3134510"/>
            <a:ext cx="49866" cy="49866"/>
          </a:xfrm>
          <a:custGeom>
            <a:avLst/>
            <a:gdLst/>
            <a:ahLst/>
            <a:cxnLst/>
            <a:rect l="l" t="t" r="r" b="b"/>
            <a:pathLst>
              <a:path w="56515" h="56514">
                <a:moveTo>
                  <a:pt x="56388" y="32003"/>
                </a:moveTo>
                <a:lnTo>
                  <a:pt x="56388" y="24383"/>
                </a:lnTo>
                <a:lnTo>
                  <a:pt x="55626" y="21335"/>
                </a:lnTo>
                <a:lnTo>
                  <a:pt x="32004" y="0"/>
                </a:lnTo>
                <a:lnTo>
                  <a:pt x="24384" y="0"/>
                </a:lnTo>
                <a:lnTo>
                  <a:pt x="0" y="24383"/>
                </a:lnTo>
                <a:lnTo>
                  <a:pt x="0" y="32003"/>
                </a:lnTo>
                <a:lnTo>
                  <a:pt x="762" y="35813"/>
                </a:lnTo>
                <a:lnTo>
                  <a:pt x="2286" y="38861"/>
                </a:lnTo>
                <a:lnTo>
                  <a:pt x="3810" y="42671"/>
                </a:lnTo>
                <a:lnTo>
                  <a:pt x="24384" y="56387"/>
                </a:lnTo>
                <a:lnTo>
                  <a:pt x="32004" y="56387"/>
                </a:lnTo>
                <a:lnTo>
                  <a:pt x="35052" y="55625"/>
                </a:lnTo>
                <a:lnTo>
                  <a:pt x="42672" y="52577"/>
                </a:lnTo>
                <a:lnTo>
                  <a:pt x="45720" y="50291"/>
                </a:lnTo>
                <a:lnTo>
                  <a:pt x="48006" y="48005"/>
                </a:lnTo>
                <a:lnTo>
                  <a:pt x="50292" y="45719"/>
                </a:lnTo>
                <a:lnTo>
                  <a:pt x="52578" y="42671"/>
                </a:lnTo>
                <a:lnTo>
                  <a:pt x="54102" y="38861"/>
                </a:lnTo>
                <a:lnTo>
                  <a:pt x="55626" y="35813"/>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a:extLst>
              <a:ext uri="{C183D7F6-B498-43B3-948B-1728B52AA6E4}">
                <adec:decorative xmlns:adec="http://schemas.microsoft.com/office/drawing/2017/decorative" val="1"/>
              </a:ext>
            </a:extLst>
          </p:cNvPr>
          <p:cNvSpPr/>
          <p:nvPr/>
        </p:nvSpPr>
        <p:spPr>
          <a:xfrm>
            <a:off x="2398059" y="3770556"/>
            <a:ext cx="49866" cy="49866"/>
          </a:xfrm>
          <a:custGeom>
            <a:avLst/>
            <a:gdLst/>
            <a:ahLst/>
            <a:cxnLst/>
            <a:rect l="l" t="t" r="r" b="b"/>
            <a:pathLst>
              <a:path w="56515" h="56514">
                <a:moveTo>
                  <a:pt x="56388" y="32003"/>
                </a:moveTo>
                <a:lnTo>
                  <a:pt x="56388" y="25145"/>
                </a:lnTo>
                <a:lnTo>
                  <a:pt x="55626" y="21335"/>
                </a:lnTo>
                <a:lnTo>
                  <a:pt x="32004" y="0"/>
                </a:lnTo>
                <a:lnTo>
                  <a:pt x="24384" y="0"/>
                </a:lnTo>
                <a:lnTo>
                  <a:pt x="0" y="25145"/>
                </a:lnTo>
                <a:lnTo>
                  <a:pt x="0" y="32003"/>
                </a:lnTo>
                <a:lnTo>
                  <a:pt x="762" y="35813"/>
                </a:lnTo>
                <a:lnTo>
                  <a:pt x="2286" y="38861"/>
                </a:lnTo>
                <a:lnTo>
                  <a:pt x="3810" y="42671"/>
                </a:lnTo>
                <a:lnTo>
                  <a:pt x="6096" y="45719"/>
                </a:lnTo>
                <a:lnTo>
                  <a:pt x="8382" y="48005"/>
                </a:lnTo>
                <a:lnTo>
                  <a:pt x="10668" y="51053"/>
                </a:lnTo>
                <a:lnTo>
                  <a:pt x="13716" y="52577"/>
                </a:lnTo>
                <a:lnTo>
                  <a:pt x="21336" y="55625"/>
                </a:lnTo>
                <a:lnTo>
                  <a:pt x="24384" y="56387"/>
                </a:lnTo>
                <a:lnTo>
                  <a:pt x="32004" y="56387"/>
                </a:lnTo>
                <a:lnTo>
                  <a:pt x="35052" y="55625"/>
                </a:lnTo>
                <a:lnTo>
                  <a:pt x="42672" y="52577"/>
                </a:lnTo>
                <a:lnTo>
                  <a:pt x="45720" y="51053"/>
                </a:lnTo>
                <a:lnTo>
                  <a:pt x="48006" y="48005"/>
                </a:lnTo>
                <a:lnTo>
                  <a:pt x="50292" y="45719"/>
                </a:lnTo>
                <a:lnTo>
                  <a:pt x="52578" y="42671"/>
                </a:lnTo>
                <a:lnTo>
                  <a:pt x="54102" y="38861"/>
                </a:lnTo>
                <a:lnTo>
                  <a:pt x="55626" y="35813"/>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a:extLst>
              <a:ext uri="{C183D7F6-B498-43B3-948B-1728B52AA6E4}">
                <adec:decorative xmlns:adec="http://schemas.microsoft.com/office/drawing/2017/decorative" val="1"/>
              </a:ext>
            </a:extLst>
          </p:cNvPr>
          <p:cNvSpPr/>
          <p:nvPr/>
        </p:nvSpPr>
        <p:spPr>
          <a:xfrm>
            <a:off x="2398059" y="4407273"/>
            <a:ext cx="49866" cy="49306"/>
          </a:xfrm>
          <a:custGeom>
            <a:avLst/>
            <a:gdLst/>
            <a:ahLst/>
            <a:cxnLst/>
            <a:rect l="l" t="t" r="r" b="b"/>
            <a:pathLst>
              <a:path w="56515" h="55879">
                <a:moveTo>
                  <a:pt x="56388" y="31242"/>
                </a:moveTo>
                <a:lnTo>
                  <a:pt x="56388" y="24384"/>
                </a:lnTo>
                <a:lnTo>
                  <a:pt x="55626" y="20574"/>
                </a:lnTo>
                <a:lnTo>
                  <a:pt x="54102" y="17526"/>
                </a:lnTo>
                <a:lnTo>
                  <a:pt x="52578" y="13716"/>
                </a:lnTo>
                <a:lnTo>
                  <a:pt x="50292" y="10668"/>
                </a:lnTo>
                <a:lnTo>
                  <a:pt x="48006" y="8382"/>
                </a:lnTo>
                <a:lnTo>
                  <a:pt x="45720" y="5334"/>
                </a:lnTo>
                <a:lnTo>
                  <a:pt x="42672" y="3810"/>
                </a:lnTo>
                <a:lnTo>
                  <a:pt x="35052" y="762"/>
                </a:lnTo>
                <a:lnTo>
                  <a:pt x="32004" y="0"/>
                </a:lnTo>
                <a:lnTo>
                  <a:pt x="24384" y="0"/>
                </a:lnTo>
                <a:lnTo>
                  <a:pt x="21336" y="762"/>
                </a:lnTo>
                <a:lnTo>
                  <a:pt x="13716" y="3810"/>
                </a:lnTo>
                <a:lnTo>
                  <a:pt x="10668" y="5334"/>
                </a:lnTo>
                <a:lnTo>
                  <a:pt x="8382" y="8382"/>
                </a:lnTo>
                <a:lnTo>
                  <a:pt x="6096" y="10668"/>
                </a:lnTo>
                <a:lnTo>
                  <a:pt x="3810" y="13716"/>
                </a:lnTo>
                <a:lnTo>
                  <a:pt x="2286" y="17526"/>
                </a:lnTo>
                <a:lnTo>
                  <a:pt x="762" y="20574"/>
                </a:lnTo>
                <a:lnTo>
                  <a:pt x="0" y="24384"/>
                </a:lnTo>
                <a:lnTo>
                  <a:pt x="0" y="31242"/>
                </a:lnTo>
                <a:lnTo>
                  <a:pt x="21336" y="54864"/>
                </a:lnTo>
                <a:lnTo>
                  <a:pt x="24384" y="55626"/>
                </a:lnTo>
                <a:lnTo>
                  <a:pt x="32004" y="55626"/>
                </a:lnTo>
                <a:lnTo>
                  <a:pt x="35052" y="54864"/>
                </a:lnTo>
                <a:lnTo>
                  <a:pt x="38862" y="54102"/>
                </a:lnTo>
                <a:lnTo>
                  <a:pt x="55626" y="35052"/>
                </a:lnTo>
                <a:lnTo>
                  <a:pt x="56388" y="31242"/>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a:extLst>
              <a:ext uri="{C183D7F6-B498-43B3-948B-1728B52AA6E4}">
                <adec:decorative xmlns:adec="http://schemas.microsoft.com/office/drawing/2017/decorative" val="1"/>
              </a:ext>
            </a:extLst>
          </p:cNvPr>
          <p:cNvSpPr/>
          <p:nvPr/>
        </p:nvSpPr>
        <p:spPr>
          <a:xfrm>
            <a:off x="2398059" y="5043319"/>
            <a:ext cx="49866" cy="49866"/>
          </a:xfrm>
          <a:custGeom>
            <a:avLst/>
            <a:gdLst/>
            <a:ahLst/>
            <a:cxnLst/>
            <a:rect l="l" t="t" r="r" b="b"/>
            <a:pathLst>
              <a:path w="56515" h="56514">
                <a:moveTo>
                  <a:pt x="56388" y="32004"/>
                </a:moveTo>
                <a:lnTo>
                  <a:pt x="56388" y="24384"/>
                </a:lnTo>
                <a:lnTo>
                  <a:pt x="55626" y="21336"/>
                </a:lnTo>
                <a:lnTo>
                  <a:pt x="32004" y="0"/>
                </a:lnTo>
                <a:lnTo>
                  <a:pt x="24384" y="0"/>
                </a:lnTo>
                <a:lnTo>
                  <a:pt x="0" y="24384"/>
                </a:lnTo>
                <a:lnTo>
                  <a:pt x="0" y="32004"/>
                </a:lnTo>
                <a:lnTo>
                  <a:pt x="24384" y="56388"/>
                </a:lnTo>
                <a:lnTo>
                  <a:pt x="32004" y="56388"/>
                </a:lnTo>
                <a:lnTo>
                  <a:pt x="35052" y="55626"/>
                </a:lnTo>
                <a:lnTo>
                  <a:pt x="42672" y="52578"/>
                </a:lnTo>
                <a:lnTo>
                  <a:pt x="45720" y="50292"/>
                </a:lnTo>
                <a:lnTo>
                  <a:pt x="48006" y="48006"/>
                </a:lnTo>
                <a:lnTo>
                  <a:pt x="50292" y="45720"/>
                </a:lnTo>
                <a:lnTo>
                  <a:pt x="52578" y="42672"/>
                </a:lnTo>
                <a:lnTo>
                  <a:pt x="55626" y="35052"/>
                </a:lnTo>
                <a:lnTo>
                  <a:pt x="56388" y="32004"/>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txBox="1"/>
          <p:nvPr/>
        </p:nvSpPr>
        <p:spPr>
          <a:xfrm>
            <a:off x="2302809" y="1261559"/>
            <a:ext cx="3846979" cy="4138747"/>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677" b="1" i="0" u="none" strike="noStrike" kern="1200" cap="none" spc="0" normalizeH="0" baseline="0" noProof="0">
                <a:ln>
                  <a:noFill/>
                </a:ln>
                <a:solidFill>
                  <a:srgbClr val="287FB9"/>
                </a:solidFill>
                <a:effectLst/>
                <a:uLnTx/>
                <a:uFillTx/>
                <a:latin typeface="Segoe UI Semibold"/>
                <a:ea typeface="+mn-ea"/>
                <a:cs typeface="Segoe UI Semibold"/>
              </a:rPr>
              <a:t>Emerging</a:t>
            </a:r>
            <a:r>
              <a:rPr kumimoji="0" sz="1677" b="1" i="0" u="none" strike="noStrike" kern="1200" cap="none" spc="9"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0" normalizeH="0" baseline="0" noProof="0">
                <a:ln>
                  <a:noFill/>
                </a:ln>
                <a:solidFill>
                  <a:srgbClr val="287FB9"/>
                </a:solidFill>
                <a:effectLst/>
                <a:uLnTx/>
                <a:uFillTx/>
                <a:latin typeface="Segoe UI Semibold"/>
                <a:ea typeface="+mn-ea"/>
                <a:cs typeface="Segoe UI Semibold"/>
              </a:rPr>
              <a:t>AI</a:t>
            </a:r>
            <a:r>
              <a:rPr kumimoji="0" sz="1677" b="1" i="0" u="none" strike="noStrike" kern="1200" cap="none" spc="13"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0" normalizeH="0" baseline="0" noProof="0">
                <a:ln>
                  <a:noFill/>
                </a:ln>
                <a:solidFill>
                  <a:srgbClr val="287FB9"/>
                </a:solidFill>
                <a:effectLst/>
                <a:uLnTx/>
                <a:uFillTx/>
                <a:latin typeface="Segoe UI Semibold"/>
                <a:ea typeface="+mn-ea"/>
                <a:cs typeface="Segoe UI Semibold"/>
              </a:rPr>
              <a:t>Governance</a:t>
            </a:r>
            <a:r>
              <a:rPr kumimoji="0" sz="1677" b="1" i="0" u="none" strike="noStrike" kern="1200" cap="none" spc="9"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9" normalizeH="0" baseline="0" noProof="0">
                <a:ln>
                  <a:noFill/>
                </a:ln>
                <a:solidFill>
                  <a:srgbClr val="287FB9"/>
                </a:solidFill>
                <a:effectLst/>
                <a:uLnTx/>
                <a:uFillTx/>
                <a:latin typeface="Segoe UI Semibold"/>
                <a:ea typeface="+mn-ea"/>
                <a:cs typeface="Segoe UI Semibold"/>
              </a:rPr>
              <a:t>Requirements</a:t>
            </a:r>
            <a:endParaRPr kumimoji="0" sz="1677" b="0" i="0" u="none" strike="noStrike" kern="1200" cap="none" spc="0" normalizeH="0" baseline="0" noProof="0">
              <a:ln>
                <a:noFill/>
              </a:ln>
              <a:solidFill>
                <a:prstClr val="black"/>
              </a:solidFill>
              <a:effectLst/>
              <a:uLnTx/>
              <a:uFillTx/>
              <a:latin typeface="Segoe UI Semibold"/>
              <a:ea typeface="+mn-ea"/>
              <a:cs typeface="Segoe UI Semibold"/>
            </a:endParaRPr>
          </a:p>
          <a:p>
            <a:pPr marL="0" marR="0" lvl="0" indent="0" algn="l" defTabSz="914400" rtl="0" eaLnBrk="1" fontAlgn="auto" latinLnBrk="0" hangingPunct="1">
              <a:lnSpc>
                <a:spcPct val="100000"/>
              </a:lnSpc>
              <a:spcBef>
                <a:spcPts val="1315"/>
              </a:spcBef>
              <a:spcAft>
                <a:spcPts val="0"/>
              </a:spcAft>
              <a:buClrTx/>
              <a:buSzTx/>
              <a:buFontTx/>
              <a:buNone/>
              <a:tabLst/>
              <a:defRPr/>
            </a:pPr>
            <a:endParaRPr kumimoji="0" sz="1677" b="0" i="0" u="none" strike="noStrike" kern="1200" cap="none" spc="0" normalizeH="0" baseline="0" noProof="0">
              <a:ln>
                <a:noFill/>
              </a:ln>
              <a:solidFill>
                <a:prstClr val="black"/>
              </a:solidFill>
              <a:effectLst/>
              <a:uLnTx/>
              <a:uFillTx/>
              <a:latin typeface="Segoe UI Semibold"/>
              <a:ea typeface="+mn-ea"/>
              <a:cs typeface="Segoe UI Semibold"/>
            </a:endParaRPr>
          </a:p>
          <a:p>
            <a:pPr marL="11206" marR="0" lvl="0" indent="0" algn="l" defTabSz="914400" rtl="0" eaLnBrk="1" fontAlgn="auto" latinLnBrk="0" hangingPunct="1">
              <a:lnSpc>
                <a:spcPct val="100000"/>
              </a:lnSpc>
              <a:spcBef>
                <a:spcPts val="0"/>
              </a:spcBef>
              <a:spcAft>
                <a:spcPts val="0"/>
              </a:spcAft>
              <a:buClrTx/>
              <a:buSzTx/>
              <a:buFontTx/>
              <a:buNone/>
              <a:tabLst/>
              <a:defRPr/>
            </a:pPr>
            <a:r>
              <a:rPr kumimoji="0" sz="1677" b="1" i="0" u="none" strike="noStrike" kern="1200" cap="none" spc="0" normalizeH="0" baseline="0" noProof="0">
                <a:ln>
                  <a:noFill/>
                </a:ln>
                <a:solidFill>
                  <a:srgbClr val="287FB9"/>
                </a:solidFill>
                <a:effectLst/>
                <a:uLnTx/>
                <a:uFillTx/>
                <a:latin typeface="Segoe UI Semibold"/>
                <a:ea typeface="+mn-ea"/>
                <a:cs typeface="Segoe UI Semibold"/>
              </a:rPr>
              <a:t>New</a:t>
            </a:r>
            <a:r>
              <a:rPr kumimoji="0" sz="1677" b="1" i="0" u="none" strike="noStrike" kern="1200" cap="none" spc="-31"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0" normalizeH="0" baseline="0" noProof="0">
                <a:ln>
                  <a:noFill/>
                </a:ln>
                <a:solidFill>
                  <a:srgbClr val="287FB9"/>
                </a:solidFill>
                <a:effectLst/>
                <a:uLnTx/>
                <a:uFillTx/>
                <a:latin typeface="Segoe UI Semibold"/>
                <a:ea typeface="+mn-ea"/>
                <a:cs typeface="Segoe UI Semibold"/>
              </a:rPr>
              <a:t>Compliance</a:t>
            </a:r>
            <a:r>
              <a:rPr kumimoji="0" sz="1677" b="1" i="0" u="none" strike="noStrike" kern="1200" cap="none" spc="-26"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18" normalizeH="0" baseline="0" noProof="0">
                <a:ln>
                  <a:noFill/>
                </a:ln>
                <a:solidFill>
                  <a:srgbClr val="287FB9"/>
                </a:solidFill>
                <a:effectLst/>
                <a:uLnTx/>
                <a:uFillTx/>
                <a:latin typeface="Segoe UI Semibold"/>
                <a:ea typeface="+mn-ea"/>
                <a:cs typeface="Segoe UI Semibold"/>
              </a:rPr>
              <a:t>Areas</a:t>
            </a:r>
            <a:endParaRPr kumimoji="0" sz="1677" b="0" i="0" u="none" strike="noStrike" kern="1200" cap="none" spc="0" normalizeH="0" baseline="0" noProof="0">
              <a:ln>
                <a:noFill/>
              </a:ln>
              <a:solidFill>
                <a:prstClr val="black"/>
              </a:solidFill>
              <a:effectLst/>
              <a:uLnTx/>
              <a:uFillTx/>
              <a:latin typeface="Segoe UI Semibold"/>
              <a:ea typeface="+mn-ea"/>
              <a:cs typeface="Segoe UI Semibold"/>
            </a:endParaRPr>
          </a:p>
          <a:p>
            <a:pPr marL="263352" marR="307618" lvl="0" indent="0" algn="l" defTabSz="914400" rtl="0" eaLnBrk="1" fontAlgn="auto" latinLnBrk="0" hangingPunct="1">
              <a:lnSpc>
                <a:spcPct val="153800"/>
              </a:lnSpc>
              <a:spcBef>
                <a:spcPts val="724"/>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AI</a:t>
            </a:r>
            <a:r>
              <a:rPr kumimoji="0" sz="1147" b="1" i="0" u="none" strike="noStrike" kern="1200" cap="none" spc="35"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Impact</a:t>
            </a:r>
            <a:r>
              <a:rPr kumimoji="0" sz="1147" b="1" i="0" u="none" strike="noStrike" kern="1200" cap="none" spc="40"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Assessments:</a:t>
            </a:r>
            <a:r>
              <a:rPr kumimoji="0" sz="1147" b="1" i="0" u="none" strike="noStrike" kern="1200" cap="none" spc="53"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Mandatory</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evaluation</a:t>
            </a:r>
            <a:r>
              <a:rPr kumimoji="0" sz="1147" b="0" i="0" u="none" strike="noStrike" kern="1200" cap="none" spc="40" normalizeH="0" baseline="0" noProof="0">
                <a:ln>
                  <a:noFill/>
                </a:ln>
                <a:solidFill>
                  <a:srgbClr val="33485D"/>
                </a:solidFill>
                <a:effectLst/>
                <a:uLnTx/>
                <a:uFillTx/>
                <a:latin typeface="Segoe UI"/>
                <a:ea typeface="+mn-ea"/>
                <a:cs typeface="Segoe UI"/>
              </a:rPr>
              <a:t> </a:t>
            </a:r>
            <a:r>
              <a:rPr kumimoji="0" sz="1147" b="0" i="0" u="none" strike="noStrike" kern="1200" cap="none" spc="-22" normalizeH="0" baseline="0" noProof="0">
                <a:ln>
                  <a:noFill/>
                </a:ln>
                <a:solidFill>
                  <a:srgbClr val="33485D"/>
                </a:solidFill>
                <a:effectLst/>
                <a:uLnTx/>
                <a:uFillTx/>
                <a:latin typeface="Segoe UI"/>
                <a:ea typeface="+mn-ea"/>
                <a:cs typeface="Segoe UI"/>
              </a:rPr>
              <a:t>of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13"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system</a:t>
            </a:r>
            <a:r>
              <a:rPr kumimoji="0" sz="1147" b="0" i="0" u="none" strike="noStrike" kern="1200" cap="none" spc="9"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risks</a:t>
            </a:r>
            <a:r>
              <a:rPr kumimoji="0" sz="1147" b="0" i="0" u="none" strike="noStrike" kern="1200" cap="none" spc="13"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and</a:t>
            </a:r>
            <a:r>
              <a:rPr kumimoji="0" sz="1147" b="0" i="0" u="none" strike="noStrike" kern="1200" cap="none" spc="13"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societal</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impact</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590021" lvl="0" indent="0" algn="l" defTabSz="914400" rtl="0" eaLnBrk="1" fontAlgn="auto" latinLnBrk="0" hangingPunct="1">
              <a:lnSpc>
                <a:spcPct val="153800"/>
              </a:lnSpc>
              <a:spcBef>
                <a:spcPts val="772"/>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Algorithmic</a:t>
            </a:r>
            <a:r>
              <a:rPr kumimoji="0" sz="1147" b="1" i="0" u="none" strike="noStrike" kern="1200" cap="none" spc="4"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Transparency: </a:t>
            </a:r>
            <a:r>
              <a:rPr kumimoji="0" sz="1147" b="0" i="0" u="none" strike="noStrike" kern="1200" cap="none" spc="0" normalizeH="0" baseline="0" noProof="0">
                <a:ln>
                  <a:noFill/>
                </a:ln>
                <a:solidFill>
                  <a:srgbClr val="33485D"/>
                </a:solidFill>
                <a:effectLst/>
                <a:uLnTx/>
                <a:uFillTx/>
                <a:latin typeface="Segoe UI"/>
                <a:ea typeface="+mn-ea"/>
                <a:cs typeface="Segoe UI"/>
              </a:rPr>
              <a:t>Requirements</a:t>
            </a:r>
            <a:r>
              <a:rPr kumimoji="0" sz="1147" b="0" i="0" u="none" strike="noStrike" kern="1200" cap="none" spc="9" normalizeH="0" baseline="0" noProof="0">
                <a:ln>
                  <a:noFill/>
                </a:ln>
                <a:solidFill>
                  <a:srgbClr val="33485D"/>
                </a:solidFill>
                <a:effectLst/>
                <a:uLnTx/>
                <a:uFillTx/>
                <a:latin typeface="Segoe UI"/>
                <a:ea typeface="+mn-ea"/>
                <a:cs typeface="Segoe UI"/>
              </a:rPr>
              <a:t> </a:t>
            </a:r>
            <a:r>
              <a:rPr kumimoji="0" sz="1147" b="0" i="0" u="none" strike="noStrike" kern="1200" cap="none" spc="-22" normalizeH="0" baseline="0" noProof="0">
                <a:ln>
                  <a:noFill/>
                </a:ln>
                <a:solidFill>
                  <a:srgbClr val="33485D"/>
                </a:solidFill>
                <a:effectLst/>
                <a:uLnTx/>
                <a:uFillTx/>
                <a:latin typeface="Segoe UI"/>
                <a:ea typeface="+mn-ea"/>
                <a:cs typeface="Segoe UI"/>
              </a:rPr>
              <a:t>for </a:t>
            </a:r>
            <a:r>
              <a:rPr kumimoji="0" sz="1147" b="0" i="0" u="none" strike="noStrike" kern="1200" cap="none" spc="0" normalizeH="0" baseline="0" noProof="0">
                <a:ln>
                  <a:noFill/>
                </a:ln>
                <a:solidFill>
                  <a:srgbClr val="33485D"/>
                </a:solidFill>
                <a:effectLst/>
                <a:uLnTx/>
                <a:uFillTx/>
                <a:latin typeface="Segoe UI"/>
                <a:ea typeface="+mn-ea"/>
                <a:cs typeface="Segoe UI"/>
              </a:rPr>
              <a:t>explainable</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decisions</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in</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critical</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systems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555281" lvl="0" indent="0" algn="l" defTabSz="914400" rtl="0" eaLnBrk="1" fontAlgn="auto" latinLnBrk="0" hangingPunct="1">
              <a:lnSpc>
                <a:spcPct val="154200"/>
              </a:lnSpc>
              <a:spcBef>
                <a:spcPts val="767"/>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Bias</a:t>
            </a:r>
            <a:r>
              <a:rPr kumimoji="0" sz="1147" b="1" i="0" u="none" strike="noStrike" kern="1200" cap="none" spc="-9"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Testing:</a:t>
            </a:r>
            <a:r>
              <a:rPr kumimoji="0" sz="1147" b="1" i="0" u="none" strike="noStrike" kern="1200" cap="none" spc="-4"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Regular</a:t>
            </a:r>
            <a:r>
              <a:rPr kumimoji="0" sz="1147" b="0" i="0" u="none" strike="noStrike" kern="1200" cap="none" spc="-9"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audits</a:t>
            </a:r>
            <a:r>
              <a:rPr kumimoji="0" sz="1147" b="0" i="0" u="none" strike="noStrike" kern="1200" cap="none" spc="-9"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for</a:t>
            </a:r>
            <a:r>
              <a:rPr kumimoji="0" sz="1147" b="0" i="0" u="none" strike="noStrike" kern="1200" cap="none" spc="-9" normalizeH="0" baseline="0" noProof="0">
                <a:ln>
                  <a:noFill/>
                </a:ln>
                <a:solidFill>
                  <a:srgbClr val="33485D"/>
                </a:solidFill>
                <a:effectLst/>
                <a:uLnTx/>
                <a:uFillTx/>
                <a:latin typeface="Segoe UI"/>
                <a:ea typeface="+mn-ea"/>
                <a:cs typeface="Segoe UI"/>
              </a:rPr>
              <a:t> discriminatory </a:t>
            </a:r>
            <a:r>
              <a:rPr kumimoji="0" sz="1147" b="0" i="0" u="none" strike="noStrike" kern="1200" cap="none" spc="0" normalizeH="0" baseline="0" noProof="0">
                <a:ln>
                  <a:noFill/>
                </a:ln>
                <a:solidFill>
                  <a:srgbClr val="33485D"/>
                </a:solidFill>
                <a:effectLst/>
                <a:uLnTx/>
                <a:uFillTx/>
                <a:latin typeface="Segoe UI"/>
                <a:ea typeface="+mn-ea"/>
                <a:cs typeface="Segoe UI"/>
              </a:rPr>
              <a:t>outcomes</a:t>
            </a:r>
            <a:r>
              <a:rPr kumimoji="0" sz="1147" b="0" i="0" u="none" strike="noStrike" kern="1200" cap="none" spc="13"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in</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applications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2792" marR="228611" lvl="0" indent="0" algn="l" defTabSz="914400" rtl="0" eaLnBrk="1" fontAlgn="auto" latinLnBrk="0" hangingPunct="1">
              <a:lnSpc>
                <a:spcPct val="153800"/>
              </a:lnSpc>
              <a:spcBef>
                <a:spcPts val="772"/>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Data</a:t>
            </a:r>
            <a:r>
              <a:rPr kumimoji="0" sz="1147" b="1" i="0" u="none" strike="noStrike" kern="1200" cap="none" spc="35"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Governance:</a:t>
            </a:r>
            <a:r>
              <a:rPr kumimoji="0" sz="1147" b="1" i="0" u="none" strike="noStrike" kern="1200" cap="none" spc="40"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Enhanced</a:t>
            </a:r>
            <a:r>
              <a:rPr kumimoji="0" sz="1147" b="0" i="0" u="none" strike="noStrike" kern="1200" cap="none" spc="40"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privacy</a:t>
            </a:r>
            <a:r>
              <a:rPr kumimoji="0" sz="1147" b="0" i="0" u="none" strike="noStrike" kern="1200" cap="none" spc="40"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protection</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22" normalizeH="0" baseline="0" noProof="0">
                <a:ln>
                  <a:noFill/>
                </a:ln>
                <a:solidFill>
                  <a:srgbClr val="33485D"/>
                </a:solidFill>
                <a:effectLst/>
                <a:uLnTx/>
                <a:uFillTx/>
                <a:latin typeface="Segoe UI"/>
                <a:ea typeface="+mn-ea"/>
                <a:cs typeface="Segoe UI"/>
              </a:rPr>
              <a:t>for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9"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training</a:t>
            </a:r>
            <a:r>
              <a:rPr kumimoji="0" sz="1147" b="0" i="0" u="none" strike="noStrike" kern="1200" cap="none" spc="13" normalizeH="0" baseline="0" noProof="0">
                <a:ln>
                  <a:noFill/>
                </a:ln>
                <a:solidFill>
                  <a:srgbClr val="33485D"/>
                </a:solidFill>
                <a:effectLst/>
                <a:uLnTx/>
                <a:uFillTx/>
                <a:latin typeface="Segoe UI"/>
                <a:ea typeface="+mn-ea"/>
                <a:cs typeface="Segoe UI"/>
              </a:rPr>
              <a:t> </a:t>
            </a:r>
            <a:r>
              <a:rPr kumimoji="0" sz="1147" b="0" i="0" u="none" strike="noStrike" kern="1200" cap="none" spc="-18" normalizeH="0" baseline="0" noProof="0">
                <a:ln>
                  <a:noFill/>
                </a:ln>
                <a:solidFill>
                  <a:srgbClr val="33485D"/>
                </a:solidFill>
                <a:effectLst/>
                <a:uLnTx/>
                <a:uFillTx/>
                <a:latin typeface="Segoe UI"/>
                <a:ea typeface="+mn-ea"/>
                <a:cs typeface="Segoe UI"/>
              </a:rPr>
              <a:t>data</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698164" lvl="0" indent="0" algn="l" defTabSz="914400" rtl="0" eaLnBrk="1" fontAlgn="auto" latinLnBrk="0" hangingPunct="1">
              <a:lnSpc>
                <a:spcPct val="153800"/>
              </a:lnSpc>
              <a:spcBef>
                <a:spcPts val="777"/>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AI</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Ethics</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Boards:</a:t>
            </a:r>
            <a:r>
              <a:rPr kumimoji="0" sz="1147" b="1" i="0" u="none" strike="noStrike" kern="1200" cap="none" spc="22"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Governance</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structures</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22" normalizeH="0" baseline="0" noProof="0">
                <a:ln>
                  <a:noFill/>
                </a:ln>
                <a:solidFill>
                  <a:srgbClr val="33485D"/>
                </a:solidFill>
                <a:effectLst/>
                <a:uLnTx/>
                <a:uFillTx/>
                <a:latin typeface="Segoe UI"/>
                <a:ea typeface="+mn-ea"/>
                <a:cs typeface="Segoe UI"/>
              </a:rPr>
              <a:t>for </a:t>
            </a:r>
            <a:r>
              <a:rPr kumimoji="0" sz="1147" b="0" i="0" u="none" strike="noStrike" kern="1200" cap="none" spc="0" normalizeH="0" baseline="0" noProof="0">
                <a:ln>
                  <a:noFill/>
                </a:ln>
                <a:solidFill>
                  <a:srgbClr val="33485D"/>
                </a:solidFill>
                <a:effectLst/>
                <a:uLnTx/>
                <a:uFillTx/>
                <a:latin typeface="Segoe UI"/>
                <a:ea typeface="+mn-ea"/>
                <a:cs typeface="Segoe UI"/>
              </a:rPr>
              <a:t>responsible</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deployment</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sp>
        <p:nvSpPr>
          <p:cNvPr id="9" name="object 9">
            <a:extLst>
              <a:ext uri="{C183D7F6-B498-43B3-948B-1728B52AA6E4}">
                <adec:decorative xmlns:adec="http://schemas.microsoft.com/office/drawing/2017/decorative" val="1"/>
              </a:ext>
            </a:extLst>
          </p:cNvPr>
          <p:cNvSpPr/>
          <p:nvPr/>
        </p:nvSpPr>
        <p:spPr>
          <a:xfrm>
            <a:off x="6348133" y="2498464"/>
            <a:ext cx="49866" cy="49866"/>
          </a:xfrm>
          <a:custGeom>
            <a:avLst/>
            <a:gdLst/>
            <a:ahLst/>
            <a:cxnLst/>
            <a:rect l="l" t="t" r="r" b="b"/>
            <a:pathLst>
              <a:path w="56514" h="56514">
                <a:moveTo>
                  <a:pt x="56387" y="32003"/>
                </a:moveTo>
                <a:lnTo>
                  <a:pt x="56387" y="24383"/>
                </a:lnTo>
                <a:lnTo>
                  <a:pt x="55625" y="21335"/>
                </a:lnTo>
                <a:lnTo>
                  <a:pt x="32003" y="0"/>
                </a:lnTo>
                <a:lnTo>
                  <a:pt x="24383" y="0"/>
                </a:lnTo>
                <a:lnTo>
                  <a:pt x="0" y="24383"/>
                </a:lnTo>
                <a:lnTo>
                  <a:pt x="0" y="32003"/>
                </a:lnTo>
                <a:lnTo>
                  <a:pt x="24383" y="56387"/>
                </a:lnTo>
                <a:lnTo>
                  <a:pt x="32003" y="56387"/>
                </a:lnTo>
                <a:lnTo>
                  <a:pt x="35051" y="55625"/>
                </a:lnTo>
                <a:lnTo>
                  <a:pt x="42671" y="52577"/>
                </a:lnTo>
                <a:lnTo>
                  <a:pt x="45719" y="50291"/>
                </a:lnTo>
                <a:lnTo>
                  <a:pt x="48005" y="48005"/>
                </a:lnTo>
                <a:lnTo>
                  <a:pt x="50291" y="45719"/>
                </a:lnTo>
                <a:lnTo>
                  <a:pt x="52577" y="42671"/>
                </a:lnTo>
                <a:lnTo>
                  <a:pt x="55625" y="35051"/>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a:extLst>
              <a:ext uri="{C183D7F6-B498-43B3-948B-1728B52AA6E4}">
                <adec:decorative xmlns:adec="http://schemas.microsoft.com/office/drawing/2017/decorative" val="1"/>
              </a:ext>
            </a:extLst>
          </p:cNvPr>
          <p:cNvSpPr/>
          <p:nvPr/>
        </p:nvSpPr>
        <p:spPr>
          <a:xfrm>
            <a:off x="6348133" y="3134510"/>
            <a:ext cx="49866" cy="49866"/>
          </a:xfrm>
          <a:custGeom>
            <a:avLst/>
            <a:gdLst/>
            <a:ahLst/>
            <a:cxnLst/>
            <a:rect l="l" t="t" r="r" b="b"/>
            <a:pathLst>
              <a:path w="56514" h="56514">
                <a:moveTo>
                  <a:pt x="56387" y="32003"/>
                </a:moveTo>
                <a:lnTo>
                  <a:pt x="56387" y="24383"/>
                </a:lnTo>
                <a:lnTo>
                  <a:pt x="55625" y="21335"/>
                </a:lnTo>
                <a:lnTo>
                  <a:pt x="32003" y="0"/>
                </a:lnTo>
                <a:lnTo>
                  <a:pt x="24383" y="0"/>
                </a:lnTo>
                <a:lnTo>
                  <a:pt x="0" y="24383"/>
                </a:lnTo>
                <a:lnTo>
                  <a:pt x="0" y="32003"/>
                </a:lnTo>
                <a:lnTo>
                  <a:pt x="761" y="35813"/>
                </a:lnTo>
                <a:lnTo>
                  <a:pt x="2285" y="38861"/>
                </a:lnTo>
                <a:lnTo>
                  <a:pt x="3809" y="42671"/>
                </a:lnTo>
                <a:lnTo>
                  <a:pt x="24383" y="56387"/>
                </a:lnTo>
                <a:lnTo>
                  <a:pt x="32003" y="56387"/>
                </a:lnTo>
                <a:lnTo>
                  <a:pt x="35051" y="55625"/>
                </a:lnTo>
                <a:lnTo>
                  <a:pt x="42671" y="52577"/>
                </a:lnTo>
                <a:lnTo>
                  <a:pt x="45719" y="50291"/>
                </a:lnTo>
                <a:lnTo>
                  <a:pt x="48005" y="48005"/>
                </a:lnTo>
                <a:lnTo>
                  <a:pt x="50291" y="45719"/>
                </a:lnTo>
                <a:lnTo>
                  <a:pt x="52577" y="42671"/>
                </a:lnTo>
                <a:lnTo>
                  <a:pt x="54101" y="38861"/>
                </a:lnTo>
                <a:lnTo>
                  <a:pt x="55625" y="35813"/>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11">
            <a:extLst>
              <a:ext uri="{C183D7F6-B498-43B3-948B-1728B52AA6E4}">
                <adec:decorative xmlns:adec="http://schemas.microsoft.com/office/drawing/2017/decorative" val="1"/>
              </a:ext>
            </a:extLst>
          </p:cNvPr>
          <p:cNvSpPr/>
          <p:nvPr/>
        </p:nvSpPr>
        <p:spPr>
          <a:xfrm>
            <a:off x="6348133" y="3770556"/>
            <a:ext cx="49866" cy="49866"/>
          </a:xfrm>
          <a:custGeom>
            <a:avLst/>
            <a:gdLst/>
            <a:ahLst/>
            <a:cxnLst/>
            <a:rect l="l" t="t" r="r" b="b"/>
            <a:pathLst>
              <a:path w="56514" h="56514">
                <a:moveTo>
                  <a:pt x="56387" y="32003"/>
                </a:moveTo>
                <a:lnTo>
                  <a:pt x="56387" y="25145"/>
                </a:lnTo>
                <a:lnTo>
                  <a:pt x="55625" y="21335"/>
                </a:lnTo>
                <a:lnTo>
                  <a:pt x="32003" y="0"/>
                </a:lnTo>
                <a:lnTo>
                  <a:pt x="24383" y="0"/>
                </a:lnTo>
                <a:lnTo>
                  <a:pt x="0" y="25145"/>
                </a:lnTo>
                <a:lnTo>
                  <a:pt x="0" y="32003"/>
                </a:lnTo>
                <a:lnTo>
                  <a:pt x="761" y="35813"/>
                </a:lnTo>
                <a:lnTo>
                  <a:pt x="2285" y="38861"/>
                </a:lnTo>
                <a:lnTo>
                  <a:pt x="3809" y="42671"/>
                </a:lnTo>
                <a:lnTo>
                  <a:pt x="6095" y="45719"/>
                </a:lnTo>
                <a:lnTo>
                  <a:pt x="8381" y="48005"/>
                </a:lnTo>
                <a:lnTo>
                  <a:pt x="10667" y="51053"/>
                </a:lnTo>
                <a:lnTo>
                  <a:pt x="13715" y="52577"/>
                </a:lnTo>
                <a:lnTo>
                  <a:pt x="21335" y="55625"/>
                </a:lnTo>
                <a:lnTo>
                  <a:pt x="24383" y="56387"/>
                </a:lnTo>
                <a:lnTo>
                  <a:pt x="32003" y="56387"/>
                </a:lnTo>
                <a:lnTo>
                  <a:pt x="35051" y="55625"/>
                </a:lnTo>
                <a:lnTo>
                  <a:pt x="42671" y="52577"/>
                </a:lnTo>
                <a:lnTo>
                  <a:pt x="45719" y="51053"/>
                </a:lnTo>
                <a:lnTo>
                  <a:pt x="48005" y="48005"/>
                </a:lnTo>
                <a:lnTo>
                  <a:pt x="50291" y="45719"/>
                </a:lnTo>
                <a:lnTo>
                  <a:pt x="52577" y="42671"/>
                </a:lnTo>
                <a:lnTo>
                  <a:pt x="54101" y="38861"/>
                </a:lnTo>
                <a:lnTo>
                  <a:pt x="55625" y="35813"/>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a:extLst>
              <a:ext uri="{C183D7F6-B498-43B3-948B-1728B52AA6E4}">
                <adec:decorative xmlns:adec="http://schemas.microsoft.com/office/drawing/2017/decorative" val="1"/>
              </a:ext>
            </a:extLst>
          </p:cNvPr>
          <p:cNvSpPr/>
          <p:nvPr/>
        </p:nvSpPr>
        <p:spPr>
          <a:xfrm>
            <a:off x="6348133" y="4407273"/>
            <a:ext cx="49866" cy="49306"/>
          </a:xfrm>
          <a:custGeom>
            <a:avLst/>
            <a:gdLst/>
            <a:ahLst/>
            <a:cxnLst/>
            <a:rect l="l" t="t" r="r" b="b"/>
            <a:pathLst>
              <a:path w="56514" h="55879">
                <a:moveTo>
                  <a:pt x="56387" y="31242"/>
                </a:moveTo>
                <a:lnTo>
                  <a:pt x="56387" y="24384"/>
                </a:lnTo>
                <a:lnTo>
                  <a:pt x="55625" y="20574"/>
                </a:lnTo>
                <a:lnTo>
                  <a:pt x="54101" y="17526"/>
                </a:lnTo>
                <a:lnTo>
                  <a:pt x="52577" y="13716"/>
                </a:lnTo>
                <a:lnTo>
                  <a:pt x="50291" y="10668"/>
                </a:lnTo>
                <a:lnTo>
                  <a:pt x="48005" y="8382"/>
                </a:lnTo>
                <a:lnTo>
                  <a:pt x="45719" y="5334"/>
                </a:lnTo>
                <a:lnTo>
                  <a:pt x="42671" y="3810"/>
                </a:lnTo>
                <a:lnTo>
                  <a:pt x="35051" y="762"/>
                </a:lnTo>
                <a:lnTo>
                  <a:pt x="32003" y="0"/>
                </a:lnTo>
                <a:lnTo>
                  <a:pt x="24383" y="0"/>
                </a:lnTo>
                <a:lnTo>
                  <a:pt x="21335" y="762"/>
                </a:lnTo>
                <a:lnTo>
                  <a:pt x="13715" y="3810"/>
                </a:lnTo>
                <a:lnTo>
                  <a:pt x="10667" y="5334"/>
                </a:lnTo>
                <a:lnTo>
                  <a:pt x="8381" y="8382"/>
                </a:lnTo>
                <a:lnTo>
                  <a:pt x="6095" y="10668"/>
                </a:lnTo>
                <a:lnTo>
                  <a:pt x="3809" y="13716"/>
                </a:lnTo>
                <a:lnTo>
                  <a:pt x="2285" y="17526"/>
                </a:lnTo>
                <a:lnTo>
                  <a:pt x="761" y="20574"/>
                </a:lnTo>
                <a:lnTo>
                  <a:pt x="0" y="24384"/>
                </a:lnTo>
                <a:lnTo>
                  <a:pt x="0" y="31242"/>
                </a:lnTo>
                <a:lnTo>
                  <a:pt x="21335" y="54864"/>
                </a:lnTo>
                <a:lnTo>
                  <a:pt x="24383" y="55626"/>
                </a:lnTo>
                <a:lnTo>
                  <a:pt x="32003" y="55626"/>
                </a:lnTo>
                <a:lnTo>
                  <a:pt x="35051" y="54864"/>
                </a:lnTo>
                <a:lnTo>
                  <a:pt x="38861" y="54102"/>
                </a:lnTo>
                <a:lnTo>
                  <a:pt x="55625" y="35052"/>
                </a:lnTo>
                <a:lnTo>
                  <a:pt x="56387" y="31242"/>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a:extLst>
              <a:ext uri="{C183D7F6-B498-43B3-948B-1728B52AA6E4}">
                <adec:decorative xmlns:adec="http://schemas.microsoft.com/office/drawing/2017/decorative" val="1"/>
              </a:ext>
            </a:extLst>
          </p:cNvPr>
          <p:cNvSpPr/>
          <p:nvPr/>
        </p:nvSpPr>
        <p:spPr>
          <a:xfrm>
            <a:off x="6348133" y="5043319"/>
            <a:ext cx="49866" cy="49866"/>
          </a:xfrm>
          <a:custGeom>
            <a:avLst/>
            <a:gdLst/>
            <a:ahLst/>
            <a:cxnLst/>
            <a:rect l="l" t="t" r="r" b="b"/>
            <a:pathLst>
              <a:path w="56514" h="56514">
                <a:moveTo>
                  <a:pt x="56387" y="32004"/>
                </a:moveTo>
                <a:lnTo>
                  <a:pt x="56387" y="24384"/>
                </a:lnTo>
                <a:lnTo>
                  <a:pt x="55625" y="21336"/>
                </a:lnTo>
                <a:lnTo>
                  <a:pt x="32003" y="0"/>
                </a:lnTo>
                <a:lnTo>
                  <a:pt x="24383" y="0"/>
                </a:lnTo>
                <a:lnTo>
                  <a:pt x="0" y="24384"/>
                </a:lnTo>
                <a:lnTo>
                  <a:pt x="0" y="32004"/>
                </a:lnTo>
                <a:lnTo>
                  <a:pt x="24383" y="56388"/>
                </a:lnTo>
                <a:lnTo>
                  <a:pt x="32003" y="56388"/>
                </a:lnTo>
                <a:lnTo>
                  <a:pt x="35051" y="55626"/>
                </a:lnTo>
                <a:lnTo>
                  <a:pt x="42671" y="52578"/>
                </a:lnTo>
                <a:lnTo>
                  <a:pt x="45719" y="50292"/>
                </a:lnTo>
                <a:lnTo>
                  <a:pt x="48005" y="48006"/>
                </a:lnTo>
                <a:lnTo>
                  <a:pt x="50291" y="45720"/>
                </a:lnTo>
                <a:lnTo>
                  <a:pt x="52577" y="42672"/>
                </a:lnTo>
                <a:lnTo>
                  <a:pt x="55625" y="35052"/>
                </a:lnTo>
                <a:lnTo>
                  <a:pt x="56387" y="32004"/>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p:cNvSpPr txBox="1"/>
          <p:nvPr/>
        </p:nvSpPr>
        <p:spPr>
          <a:xfrm>
            <a:off x="6252883" y="1967529"/>
            <a:ext cx="3627904" cy="3455867"/>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677" b="1" i="0" u="none" strike="noStrike" kern="1200" cap="none" spc="0" normalizeH="0" baseline="0" noProof="0">
                <a:ln>
                  <a:noFill/>
                </a:ln>
                <a:solidFill>
                  <a:srgbClr val="287FB9"/>
                </a:solidFill>
                <a:effectLst/>
                <a:uLnTx/>
                <a:uFillTx/>
                <a:latin typeface="Segoe UI Semibold"/>
                <a:ea typeface="+mn-ea"/>
                <a:cs typeface="Segoe UI Semibold"/>
              </a:rPr>
              <a:t>Professional</a:t>
            </a:r>
            <a:r>
              <a:rPr kumimoji="0" sz="1677" b="1" i="0" u="none" strike="noStrike" kern="1200" cap="none" spc="-71"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9" normalizeH="0" baseline="0" noProof="0">
                <a:ln>
                  <a:noFill/>
                </a:ln>
                <a:solidFill>
                  <a:srgbClr val="287FB9"/>
                </a:solidFill>
                <a:effectLst/>
                <a:uLnTx/>
                <a:uFillTx/>
                <a:latin typeface="Segoe UI Semibold"/>
                <a:ea typeface="+mn-ea"/>
                <a:cs typeface="Segoe UI Semibold"/>
              </a:rPr>
              <a:t>Implications</a:t>
            </a:r>
            <a:endParaRPr kumimoji="0" sz="1677" b="0" i="0" u="none" strike="noStrike" kern="1200" cap="none" spc="0" normalizeH="0" baseline="0" noProof="0">
              <a:ln>
                <a:noFill/>
              </a:ln>
              <a:solidFill>
                <a:prstClr val="black"/>
              </a:solidFill>
              <a:effectLst/>
              <a:uLnTx/>
              <a:uFillTx/>
              <a:latin typeface="Segoe UI Semibold"/>
              <a:ea typeface="+mn-ea"/>
              <a:cs typeface="Segoe UI Semibold"/>
            </a:endParaRPr>
          </a:p>
          <a:p>
            <a:pPr marL="262792" marR="105341" lvl="0" indent="0" algn="l" defTabSz="914400" rtl="0" eaLnBrk="1" fontAlgn="auto" latinLnBrk="0" hangingPunct="1">
              <a:lnSpc>
                <a:spcPct val="153800"/>
              </a:lnSpc>
              <a:spcBef>
                <a:spcPts val="719"/>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Cross-functional</a:t>
            </a:r>
            <a:r>
              <a:rPr kumimoji="0" sz="1147" b="1" i="0" u="none" strike="noStrike" kern="1200" cap="none" spc="40"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Collaboration:</a:t>
            </a:r>
            <a:r>
              <a:rPr kumimoji="0" sz="1147" b="1" i="0" u="none" strike="noStrike" kern="1200" cap="none" spc="35"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Work</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with</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legal, </a:t>
            </a:r>
            <a:r>
              <a:rPr kumimoji="0" sz="1147" b="0" i="0" u="none" strike="noStrike" kern="1200" cap="none" spc="0" normalizeH="0" baseline="0" noProof="0">
                <a:ln>
                  <a:noFill/>
                </a:ln>
                <a:solidFill>
                  <a:srgbClr val="33485D"/>
                </a:solidFill>
                <a:effectLst/>
                <a:uLnTx/>
                <a:uFillTx/>
                <a:latin typeface="Segoe UI"/>
                <a:ea typeface="+mn-ea"/>
                <a:cs typeface="Segoe UI"/>
              </a:rPr>
              <a:t>ethics,</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and</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compliance</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teams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4483" lvl="0" indent="0" algn="l" defTabSz="914400" rtl="0" eaLnBrk="1" fontAlgn="auto" latinLnBrk="0" hangingPunct="1">
              <a:lnSpc>
                <a:spcPct val="153800"/>
              </a:lnSpc>
              <a:spcBef>
                <a:spcPts val="772"/>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Documentation</a:t>
            </a:r>
            <a:r>
              <a:rPr kumimoji="0" sz="1147" b="1" i="0" u="none" strike="noStrike" kern="1200" cap="none" spc="40"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Requirements:</a:t>
            </a:r>
            <a:r>
              <a:rPr kumimoji="0" sz="1147" b="1" i="0" u="none" strike="noStrike" kern="1200" cap="none" spc="40"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Comprehensive</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22" normalizeH="0" baseline="0" noProof="0">
                <a:ln>
                  <a:noFill/>
                </a:ln>
                <a:solidFill>
                  <a:srgbClr val="33485D"/>
                </a:solidFill>
                <a:effectLst/>
                <a:uLnTx/>
                <a:uFillTx/>
                <a:latin typeface="Segoe UI"/>
                <a:ea typeface="+mn-ea"/>
                <a:cs typeface="Segoe UI"/>
              </a:rPr>
              <a:t>AI </a:t>
            </a:r>
            <a:r>
              <a:rPr kumimoji="0" sz="1147" b="0" i="0" u="none" strike="noStrike" kern="1200" cap="none" spc="0" normalizeH="0" baseline="0" noProof="0">
                <a:ln>
                  <a:noFill/>
                </a:ln>
                <a:solidFill>
                  <a:srgbClr val="33485D"/>
                </a:solidFill>
                <a:effectLst/>
                <a:uLnTx/>
                <a:uFillTx/>
                <a:latin typeface="Segoe UI"/>
                <a:ea typeface="+mn-ea"/>
                <a:cs typeface="Segoe UI"/>
              </a:rPr>
              <a:t>system</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audit</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trails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113746" lvl="0" indent="0" algn="l" defTabSz="914400" rtl="0" eaLnBrk="1" fontAlgn="auto" latinLnBrk="0" hangingPunct="1">
              <a:lnSpc>
                <a:spcPct val="154200"/>
              </a:lnSpc>
              <a:spcBef>
                <a:spcPts val="767"/>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Continuous</a:t>
            </a:r>
            <a:r>
              <a:rPr kumimoji="0" sz="1147" b="1" i="0" u="none" strike="noStrike" kern="1200" cap="none" spc="44"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Monitoring:</a:t>
            </a:r>
            <a:r>
              <a:rPr kumimoji="0" sz="1147" b="1" i="0" u="none" strike="noStrike" kern="1200" cap="none" spc="44"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Ongoing</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assessment</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22" normalizeH="0" baseline="0" noProof="0">
                <a:ln>
                  <a:noFill/>
                </a:ln>
                <a:solidFill>
                  <a:srgbClr val="33485D"/>
                </a:solidFill>
                <a:effectLst/>
                <a:uLnTx/>
                <a:uFillTx/>
                <a:latin typeface="Segoe UI"/>
                <a:ea typeface="+mn-ea"/>
                <a:cs typeface="Segoe UI"/>
              </a:rPr>
              <a:t>of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system</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performance</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and</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18" normalizeH="0" baseline="0" noProof="0">
                <a:ln>
                  <a:noFill/>
                </a:ln>
                <a:solidFill>
                  <a:srgbClr val="33485D"/>
                </a:solidFill>
                <a:effectLst/>
                <a:uLnTx/>
                <a:uFillTx/>
                <a:latin typeface="Segoe UI"/>
                <a:ea typeface="+mn-ea"/>
                <a:cs typeface="Segoe UI"/>
              </a:rPr>
              <a:t>bias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75083" lvl="0" indent="0" algn="l" defTabSz="914400" rtl="0" eaLnBrk="1" fontAlgn="auto" latinLnBrk="0" hangingPunct="1">
              <a:lnSpc>
                <a:spcPct val="153800"/>
              </a:lnSpc>
              <a:spcBef>
                <a:spcPts val="777"/>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Incident</a:t>
            </a:r>
            <a:r>
              <a:rPr kumimoji="0" sz="1147" b="1" i="0" u="none" strike="noStrike" kern="1200" cap="none" spc="44"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Response:</a:t>
            </a:r>
            <a:r>
              <a:rPr kumimoji="0" sz="1147" b="1" i="0" u="none" strike="noStrike" kern="1200" cap="none" spc="31"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AI-specific</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breach</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notification procedures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55472" lvl="0" indent="0" algn="l" defTabSz="914400" rtl="0" eaLnBrk="1" fontAlgn="auto" latinLnBrk="0" hangingPunct="1">
              <a:lnSpc>
                <a:spcPct val="153800"/>
              </a:lnSpc>
              <a:spcBef>
                <a:spcPts val="772"/>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Training</a:t>
            </a:r>
            <a:r>
              <a:rPr kumimoji="0" sz="1147" b="1" i="0" u="none" strike="noStrike" kern="1200" cap="none" spc="-4"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Requirements: </a:t>
            </a:r>
            <a:r>
              <a:rPr kumimoji="0" sz="1147" b="0" i="0" u="none" strike="noStrike" kern="1200" cap="none" spc="0" normalizeH="0" baseline="0" noProof="0">
                <a:ln>
                  <a:noFill/>
                </a:ln>
                <a:solidFill>
                  <a:srgbClr val="33485D"/>
                </a:solidFill>
                <a:effectLst/>
                <a:uLnTx/>
                <a:uFillTx/>
                <a:latin typeface="Segoe UI"/>
                <a:ea typeface="+mn-ea"/>
                <a:cs typeface="Segoe UI"/>
              </a:rPr>
              <a:t>Ongoing education on </a:t>
            </a:r>
            <a:r>
              <a:rPr kumimoji="0" sz="1147" b="0" i="0" u="none" strike="noStrike" kern="1200" cap="none" spc="-22" normalizeH="0" baseline="0" noProof="0">
                <a:ln>
                  <a:noFill/>
                </a:ln>
                <a:solidFill>
                  <a:srgbClr val="33485D"/>
                </a:solidFill>
                <a:effectLst/>
                <a:uLnTx/>
                <a:uFillTx/>
                <a:latin typeface="Segoe UI"/>
                <a:ea typeface="+mn-ea"/>
                <a:cs typeface="Segoe UI"/>
              </a:rPr>
              <a:t>AI </a:t>
            </a:r>
            <a:r>
              <a:rPr kumimoji="0" sz="1147" b="0" i="0" u="none" strike="noStrike" kern="1200" cap="none" spc="0" normalizeH="0" baseline="0" noProof="0">
                <a:ln>
                  <a:noFill/>
                </a:ln>
                <a:solidFill>
                  <a:srgbClr val="33485D"/>
                </a:solidFill>
                <a:effectLst/>
                <a:uLnTx/>
                <a:uFillTx/>
                <a:latin typeface="Segoe UI"/>
                <a:ea typeface="+mn-ea"/>
                <a:cs typeface="Segoe UI"/>
              </a:rPr>
              <a:t>governance</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and</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ethics</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pic>
        <p:nvPicPr>
          <p:cNvPr id="16" name="object 2" descr="Stratigic Importance: Security professionals are now key stakeholders in AI governance, requiring deep understanding of both technica and ethical implications of AI implementations.">
            <a:extLst>
              <a:ext uri="{FF2B5EF4-FFF2-40B4-BE49-F238E27FC236}">
                <a16:creationId xmlns:a16="http://schemas.microsoft.com/office/drawing/2014/main" id="{F8FA06CD-5A11-9D3C-CEB8-423194C251E4}"/>
              </a:ext>
            </a:extLst>
          </p:cNvPr>
          <p:cNvPicPr/>
          <p:nvPr/>
        </p:nvPicPr>
        <p:blipFill>
          <a:blip r:embed="rId2" cstate="print"/>
          <a:stretch>
            <a:fillRect/>
          </a:stretch>
        </p:blipFill>
        <p:spPr>
          <a:xfrm>
            <a:off x="1839379" y="5679925"/>
            <a:ext cx="8827008" cy="1058402"/>
          </a:xfrm>
          <a:prstGeom prst="rect">
            <a:avLst/>
          </a:prstGeom>
        </p:spPr>
      </p:pic>
      <p:sp>
        <p:nvSpPr>
          <p:cNvPr id="15" name="object 15"/>
          <p:cNvSpPr txBox="1"/>
          <p:nvPr/>
        </p:nvSpPr>
        <p:spPr>
          <a:xfrm>
            <a:off x="9542705" y="635598"/>
            <a:ext cx="304800"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9" normalizeH="0" baseline="0" noProof="0">
                <a:ln>
                  <a:noFill/>
                </a:ln>
                <a:solidFill>
                  <a:srgbClr val="2D86C2"/>
                </a:solidFill>
                <a:effectLst/>
                <a:uLnTx/>
                <a:uFillTx/>
                <a:latin typeface="Segoe UI Semibold"/>
                <a:ea typeface="+mn-ea"/>
                <a:cs typeface="Segoe UI Semibold"/>
              </a:rPr>
              <a:t>10/16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722534"/>
            <a:ext cx="9278471" cy="368887"/>
          </a:xfrm>
          <a:prstGeom prst="rect">
            <a:avLst/>
          </a:prstGeom>
        </p:spPr>
        <p:txBody>
          <a:bodyPr vert="horz" wrap="square" lIns="0" tIns="15688" rIns="0" bIns="0" rtlCol="0" anchor="ctr">
            <a:spAutoFit/>
          </a:bodyPr>
          <a:lstStyle/>
          <a:p>
            <a:pPr marL="289127">
              <a:lnSpc>
                <a:spcPct val="100000"/>
              </a:lnSpc>
              <a:spcBef>
                <a:spcPts val="124"/>
              </a:spcBef>
            </a:pPr>
            <a:r>
              <a:t>Career Transformation</a:t>
            </a:r>
            <a:r>
              <a:rPr spc="4"/>
              <a:t> </a:t>
            </a:r>
            <a:r>
              <a:t>and</a:t>
            </a:r>
            <a:r>
              <a:rPr spc="4"/>
              <a:t> </a:t>
            </a:r>
            <a:r>
              <a:rPr spc="-9"/>
              <a:t>Opportunities</a:t>
            </a:r>
          </a:p>
        </p:txBody>
      </p:sp>
      <p:sp>
        <p:nvSpPr>
          <p:cNvPr id="3" name="object 3">
            <a:extLst>
              <a:ext uri="{C183D7F6-B498-43B3-948B-1728B52AA6E4}">
                <adec:decorative xmlns:adec="http://schemas.microsoft.com/office/drawing/2017/decorative" val="1"/>
              </a:ext>
            </a:extLst>
          </p:cNvPr>
          <p:cNvSpPr/>
          <p:nvPr/>
        </p:nvSpPr>
        <p:spPr>
          <a:xfrm>
            <a:off x="2398059" y="2002267"/>
            <a:ext cx="49866" cy="49866"/>
          </a:xfrm>
          <a:custGeom>
            <a:avLst/>
            <a:gdLst/>
            <a:ahLst/>
            <a:cxnLst/>
            <a:rect l="l" t="t" r="r" b="b"/>
            <a:pathLst>
              <a:path w="56515" h="56514">
                <a:moveTo>
                  <a:pt x="56388" y="32003"/>
                </a:moveTo>
                <a:lnTo>
                  <a:pt x="56388" y="25145"/>
                </a:lnTo>
                <a:lnTo>
                  <a:pt x="55626" y="21335"/>
                </a:lnTo>
                <a:lnTo>
                  <a:pt x="32004" y="0"/>
                </a:lnTo>
                <a:lnTo>
                  <a:pt x="24384" y="0"/>
                </a:lnTo>
                <a:lnTo>
                  <a:pt x="0" y="25145"/>
                </a:lnTo>
                <a:lnTo>
                  <a:pt x="0" y="32003"/>
                </a:lnTo>
                <a:lnTo>
                  <a:pt x="762" y="35813"/>
                </a:lnTo>
                <a:lnTo>
                  <a:pt x="2286" y="38861"/>
                </a:lnTo>
                <a:lnTo>
                  <a:pt x="3810" y="42671"/>
                </a:lnTo>
                <a:lnTo>
                  <a:pt x="6096" y="45719"/>
                </a:lnTo>
                <a:lnTo>
                  <a:pt x="8382" y="48005"/>
                </a:lnTo>
                <a:lnTo>
                  <a:pt x="10668" y="51053"/>
                </a:lnTo>
                <a:lnTo>
                  <a:pt x="13716" y="52577"/>
                </a:lnTo>
                <a:lnTo>
                  <a:pt x="21336" y="55625"/>
                </a:lnTo>
                <a:lnTo>
                  <a:pt x="24384" y="56387"/>
                </a:lnTo>
                <a:lnTo>
                  <a:pt x="32004" y="56387"/>
                </a:lnTo>
                <a:lnTo>
                  <a:pt x="35052" y="55625"/>
                </a:lnTo>
                <a:lnTo>
                  <a:pt x="42672" y="52577"/>
                </a:lnTo>
                <a:lnTo>
                  <a:pt x="45720" y="51053"/>
                </a:lnTo>
                <a:lnTo>
                  <a:pt x="48006" y="48005"/>
                </a:lnTo>
                <a:lnTo>
                  <a:pt x="50292" y="45719"/>
                </a:lnTo>
                <a:lnTo>
                  <a:pt x="52578" y="42671"/>
                </a:lnTo>
                <a:lnTo>
                  <a:pt x="54102" y="38861"/>
                </a:lnTo>
                <a:lnTo>
                  <a:pt x="55626" y="35813"/>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a:extLst>
              <a:ext uri="{C183D7F6-B498-43B3-948B-1728B52AA6E4}">
                <adec:decorative xmlns:adec="http://schemas.microsoft.com/office/drawing/2017/decorative" val="1"/>
              </a:ext>
            </a:extLst>
          </p:cNvPr>
          <p:cNvSpPr/>
          <p:nvPr/>
        </p:nvSpPr>
        <p:spPr>
          <a:xfrm>
            <a:off x="2398059" y="2638985"/>
            <a:ext cx="49866" cy="49306"/>
          </a:xfrm>
          <a:custGeom>
            <a:avLst/>
            <a:gdLst/>
            <a:ahLst/>
            <a:cxnLst/>
            <a:rect l="l" t="t" r="r" b="b"/>
            <a:pathLst>
              <a:path w="56515" h="55880">
                <a:moveTo>
                  <a:pt x="56388" y="31241"/>
                </a:moveTo>
                <a:lnTo>
                  <a:pt x="56388" y="24383"/>
                </a:lnTo>
                <a:lnTo>
                  <a:pt x="55626" y="20573"/>
                </a:lnTo>
                <a:lnTo>
                  <a:pt x="54102" y="17525"/>
                </a:lnTo>
                <a:lnTo>
                  <a:pt x="52578" y="13715"/>
                </a:lnTo>
                <a:lnTo>
                  <a:pt x="50292" y="10667"/>
                </a:lnTo>
                <a:lnTo>
                  <a:pt x="48006" y="8381"/>
                </a:lnTo>
                <a:lnTo>
                  <a:pt x="45720" y="5333"/>
                </a:lnTo>
                <a:lnTo>
                  <a:pt x="42672" y="3809"/>
                </a:lnTo>
                <a:lnTo>
                  <a:pt x="35052" y="761"/>
                </a:lnTo>
                <a:lnTo>
                  <a:pt x="32004" y="0"/>
                </a:lnTo>
                <a:lnTo>
                  <a:pt x="24384" y="0"/>
                </a:lnTo>
                <a:lnTo>
                  <a:pt x="21336" y="761"/>
                </a:lnTo>
                <a:lnTo>
                  <a:pt x="13716" y="3809"/>
                </a:lnTo>
                <a:lnTo>
                  <a:pt x="10668" y="5333"/>
                </a:lnTo>
                <a:lnTo>
                  <a:pt x="8382" y="8381"/>
                </a:lnTo>
                <a:lnTo>
                  <a:pt x="6096" y="10667"/>
                </a:lnTo>
                <a:lnTo>
                  <a:pt x="3810" y="13715"/>
                </a:lnTo>
                <a:lnTo>
                  <a:pt x="2286" y="17525"/>
                </a:lnTo>
                <a:lnTo>
                  <a:pt x="762" y="20573"/>
                </a:lnTo>
                <a:lnTo>
                  <a:pt x="0" y="24383"/>
                </a:lnTo>
                <a:lnTo>
                  <a:pt x="0" y="31241"/>
                </a:lnTo>
                <a:lnTo>
                  <a:pt x="21336" y="54863"/>
                </a:lnTo>
                <a:lnTo>
                  <a:pt x="24384" y="55625"/>
                </a:lnTo>
                <a:lnTo>
                  <a:pt x="32004" y="55625"/>
                </a:lnTo>
                <a:lnTo>
                  <a:pt x="35052" y="54863"/>
                </a:lnTo>
                <a:lnTo>
                  <a:pt x="38862" y="54101"/>
                </a:lnTo>
                <a:lnTo>
                  <a:pt x="55626" y="35051"/>
                </a:lnTo>
                <a:lnTo>
                  <a:pt x="56388" y="31241"/>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a:extLst>
              <a:ext uri="{C183D7F6-B498-43B3-948B-1728B52AA6E4}">
                <adec:decorative xmlns:adec="http://schemas.microsoft.com/office/drawing/2017/decorative" val="1"/>
              </a:ext>
            </a:extLst>
          </p:cNvPr>
          <p:cNvSpPr/>
          <p:nvPr/>
        </p:nvSpPr>
        <p:spPr>
          <a:xfrm>
            <a:off x="2398059" y="3275032"/>
            <a:ext cx="49866" cy="49866"/>
          </a:xfrm>
          <a:custGeom>
            <a:avLst/>
            <a:gdLst/>
            <a:ahLst/>
            <a:cxnLst/>
            <a:rect l="l" t="t" r="r" b="b"/>
            <a:pathLst>
              <a:path w="56515" h="56514">
                <a:moveTo>
                  <a:pt x="56388" y="32003"/>
                </a:moveTo>
                <a:lnTo>
                  <a:pt x="56388" y="24383"/>
                </a:lnTo>
                <a:lnTo>
                  <a:pt x="55626" y="21335"/>
                </a:lnTo>
                <a:lnTo>
                  <a:pt x="32004" y="0"/>
                </a:lnTo>
                <a:lnTo>
                  <a:pt x="24384" y="0"/>
                </a:lnTo>
                <a:lnTo>
                  <a:pt x="0" y="24383"/>
                </a:lnTo>
                <a:lnTo>
                  <a:pt x="0" y="32003"/>
                </a:lnTo>
                <a:lnTo>
                  <a:pt x="24384" y="56387"/>
                </a:lnTo>
                <a:lnTo>
                  <a:pt x="32004" y="56387"/>
                </a:lnTo>
                <a:lnTo>
                  <a:pt x="35052" y="55625"/>
                </a:lnTo>
                <a:lnTo>
                  <a:pt x="42672" y="52577"/>
                </a:lnTo>
                <a:lnTo>
                  <a:pt x="45720" y="50291"/>
                </a:lnTo>
                <a:lnTo>
                  <a:pt x="48006" y="48005"/>
                </a:lnTo>
                <a:lnTo>
                  <a:pt x="50292" y="45719"/>
                </a:lnTo>
                <a:lnTo>
                  <a:pt x="52578" y="42671"/>
                </a:lnTo>
                <a:lnTo>
                  <a:pt x="55626" y="35051"/>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a:extLst>
              <a:ext uri="{C183D7F6-B498-43B3-948B-1728B52AA6E4}">
                <adec:decorative xmlns:adec="http://schemas.microsoft.com/office/drawing/2017/decorative" val="1"/>
              </a:ext>
            </a:extLst>
          </p:cNvPr>
          <p:cNvSpPr/>
          <p:nvPr/>
        </p:nvSpPr>
        <p:spPr>
          <a:xfrm>
            <a:off x="2398059" y="3911077"/>
            <a:ext cx="49866" cy="49866"/>
          </a:xfrm>
          <a:custGeom>
            <a:avLst/>
            <a:gdLst/>
            <a:ahLst/>
            <a:cxnLst/>
            <a:rect l="l" t="t" r="r" b="b"/>
            <a:pathLst>
              <a:path w="56515" h="56514">
                <a:moveTo>
                  <a:pt x="56388" y="32003"/>
                </a:moveTo>
                <a:lnTo>
                  <a:pt x="56388" y="24383"/>
                </a:lnTo>
                <a:lnTo>
                  <a:pt x="55626" y="21335"/>
                </a:lnTo>
                <a:lnTo>
                  <a:pt x="32004" y="0"/>
                </a:lnTo>
                <a:lnTo>
                  <a:pt x="24384" y="0"/>
                </a:lnTo>
                <a:lnTo>
                  <a:pt x="0" y="24383"/>
                </a:lnTo>
                <a:lnTo>
                  <a:pt x="0" y="32003"/>
                </a:lnTo>
                <a:lnTo>
                  <a:pt x="762" y="35813"/>
                </a:lnTo>
                <a:lnTo>
                  <a:pt x="2286" y="38861"/>
                </a:lnTo>
                <a:lnTo>
                  <a:pt x="3810" y="42671"/>
                </a:lnTo>
                <a:lnTo>
                  <a:pt x="24384" y="56387"/>
                </a:lnTo>
                <a:lnTo>
                  <a:pt x="32004" y="56387"/>
                </a:lnTo>
                <a:lnTo>
                  <a:pt x="35052" y="55625"/>
                </a:lnTo>
                <a:lnTo>
                  <a:pt x="42672" y="52577"/>
                </a:lnTo>
                <a:lnTo>
                  <a:pt x="45720" y="50291"/>
                </a:lnTo>
                <a:lnTo>
                  <a:pt x="48006" y="48005"/>
                </a:lnTo>
                <a:lnTo>
                  <a:pt x="50292" y="45719"/>
                </a:lnTo>
                <a:lnTo>
                  <a:pt x="52578" y="42671"/>
                </a:lnTo>
                <a:lnTo>
                  <a:pt x="54102" y="38861"/>
                </a:lnTo>
                <a:lnTo>
                  <a:pt x="55626" y="35813"/>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a:extLst>
              <a:ext uri="{C183D7F6-B498-43B3-948B-1728B52AA6E4}">
                <adec:decorative xmlns:adec="http://schemas.microsoft.com/office/drawing/2017/decorative" val="1"/>
              </a:ext>
            </a:extLst>
          </p:cNvPr>
          <p:cNvSpPr/>
          <p:nvPr/>
        </p:nvSpPr>
        <p:spPr>
          <a:xfrm>
            <a:off x="2398059" y="4547123"/>
            <a:ext cx="49866" cy="49866"/>
          </a:xfrm>
          <a:custGeom>
            <a:avLst/>
            <a:gdLst/>
            <a:ahLst/>
            <a:cxnLst/>
            <a:rect l="l" t="t" r="r" b="b"/>
            <a:pathLst>
              <a:path w="56515" h="56514">
                <a:moveTo>
                  <a:pt x="56388" y="32004"/>
                </a:moveTo>
                <a:lnTo>
                  <a:pt x="56388" y="25146"/>
                </a:lnTo>
                <a:lnTo>
                  <a:pt x="55626" y="21336"/>
                </a:lnTo>
                <a:lnTo>
                  <a:pt x="32004" y="0"/>
                </a:lnTo>
                <a:lnTo>
                  <a:pt x="24384" y="0"/>
                </a:lnTo>
                <a:lnTo>
                  <a:pt x="0" y="25146"/>
                </a:lnTo>
                <a:lnTo>
                  <a:pt x="0" y="32004"/>
                </a:lnTo>
                <a:lnTo>
                  <a:pt x="762" y="35814"/>
                </a:lnTo>
                <a:lnTo>
                  <a:pt x="2286" y="38862"/>
                </a:lnTo>
                <a:lnTo>
                  <a:pt x="3810" y="42672"/>
                </a:lnTo>
                <a:lnTo>
                  <a:pt x="6096" y="45720"/>
                </a:lnTo>
                <a:lnTo>
                  <a:pt x="8382" y="48006"/>
                </a:lnTo>
                <a:lnTo>
                  <a:pt x="10668" y="51054"/>
                </a:lnTo>
                <a:lnTo>
                  <a:pt x="13716" y="52578"/>
                </a:lnTo>
                <a:lnTo>
                  <a:pt x="21336" y="55626"/>
                </a:lnTo>
                <a:lnTo>
                  <a:pt x="24384" y="56388"/>
                </a:lnTo>
                <a:lnTo>
                  <a:pt x="32004" y="56388"/>
                </a:lnTo>
                <a:lnTo>
                  <a:pt x="35052" y="55626"/>
                </a:lnTo>
                <a:lnTo>
                  <a:pt x="42672" y="52578"/>
                </a:lnTo>
                <a:lnTo>
                  <a:pt x="45720" y="51054"/>
                </a:lnTo>
                <a:lnTo>
                  <a:pt x="48006" y="48006"/>
                </a:lnTo>
                <a:lnTo>
                  <a:pt x="50292" y="45720"/>
                </a:lnTo>
                <a:lnTo>
                  <a:pt x="52578" y="42672"/>
                </a:lnTo>
                <a:lnTo>
                  <a:pt x="54102" y="38862"/>
                </a:lnTo>
                <a:lnTo>
                  <a:pt x="55626" y="35814"/>
                </a:lnTo>
                <a:lnTo>
                  <a:pt x="56388" y="32004"/>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a:extLst>
              <a:ext uri="{C183D7F6-B498-43B3-948B-1728B52AA6E4}">
                <adec:decorative xmlns:adec="http://schemas.microsoft.com/office/drawing/2017/decorative" val="1"/>
              </a:ext>
            </a:extLst>
          </p:cNvPr>
          <p:cNvSpPr/>
          <p:nvPr/>
        </p:nvSpPr>
        <p:spPr>
          <a:xfrm>
            <a:off x="2398059" y="5183841"/>
            <a:ext cx="49866" cy="49306"/>
          </a:xfrm>
          <a:custGeom>
            <a:avLst/>
            <a:gdLst/>
            <a:ahLst/>
            <a:cxnLst/>
            <a:rect l="l" t="t" r="r" b="b"/>
            <a:pathLst>
              <a:path w="56515" h="55879">
                <a:moveTo>
                  <a:pt x="56388" y="31241"/>
                </a:moveTo>
                <a:lnTo>
                  <a:pt x="56388" y="24383"/>
                </a:lnTo>
                <a:lnTo>
                  <a:pt x="55626" y="20573"/>
                </a:lnTo>
                <a:lnTo>
                  <a:pt x="54102" y="17525"/>
                </a:lnTo>
                <a:lnTo>
                  <a:pt x="52578" y="13715"/>
                </a:lnTo>
                <a:lnTo>
                  <a:pt x="50292" y="10667"/>
                </a:lnTo>
                <a:lnTo>
                  <a:pt x="48006" y="8381"/>
                </a:lnTo>
                <a:lnTo>
                  <a:pt x="45720" y="5333"/>
                </a:lnTo>
                <a:lnTo>
                  <a:pt x="42672" y="3809"/>
                </a:lnTo>
                <a:lnTo>
                  <a:pt x="35052" y="761"/>
                </a:lnTo>
                <a:lnTo>
                  <a:pt x="32004" y="0"/>
                </a:lnTo>
                <a:lnTo>
                  <a:pt x="24384" y="0"/>
                </a:lnTo>
                <a:lnTo>
                  <a:pt x="21336" y="761"/>
                </a:lnTo>
                <a:lnTo>
                  <a:pt x="13716" y="3809"/>
                </a:lnTo>
                <a:lnTo>
                  <a:pt x="10668" y="5333"/>
                </a:lnTo>
                <a:lnTo>
                  <a:pt x="8382" y="8381"/>
                </a:lnTo>
                <a:lnTo>
                  <a:pt x="6096" y="10667"/>
                </a:lnTo>
                <a:lnTo>
                  <a:pt x="3810" y="13715"/>
                </a:lnTo>
                <a:lnTo>
                  <a:pt x="2286" y="17525"/>
                </a:lnTo>
                <a:lnTo>
                  <a:pt x="762" y="20573"/>
                </a:lnTo>
                <a:lnTo>
                  <a:pt x="0" y="24383"/>
                </a:lnTo>
                <a:lnTo>
                  <a:pt x="0" y="31241"/>
                </a:lnTo>
                <a:lnTo>
                  <a:pt x="21336" y="54863"/>
                </a:lnTo>
                <a:lnTo>
                  <a:pt x="24384" y="55625"/>
                </a:lnTo>
                <a:lnTo>
                  <a:pt x="32004" y="55625"/>
                </a:lnTo>
                <a:lnTo>
                  <a:pt x="35052" y="54863"/>
                </a:lnTo>
                <a:lnTo>
                  <a:pt x="38862" y="54101"/>
                </a:lnTo>
                <a:lnTo>
                  <a:pt x="55626" y="35051"/>
                </a:lnTo>
                <a:lnTo>
                  <a:pt x="56388" y="31241"/>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txBox="1">
            <a:spLocks noGrp="1"/>
          </p:cNvSpPr>
          <p:nvPr>
            <p:ph sz="half" idx="2"/>
          </p:nvPr>
        </p:nvSpPr>
        <p:spPr>
          <a:xfrm>
            <a:off x="2439487" y="1298235"/>
            <a:ext cx="4309850" cy="4102198"/>
          </a:xfrm>
          <a:prstGeom prst="rect">
            <a:avLst/>
          </a:prstGeom>
        </p:spPr>
        <p:txBody>
          <a:bodyPr vert="horz" wrap="square" lIns="0" tIns="13447" rIns="0" bIns="0" rtlCol="0">
            <a:spAutoFit/>
          </a:bodyPr>
          <a:lstStyle/>
          <a:p>
            <a:pPr marL="11206">
              <a:lnSpc>
                <a:spcPct val="100000"/>
              </a:lnSpc>
              <a:spcBef>
                <a:spcPts val="106"/>
              </a:spcBef>
            </a:pPr>
            <a:r>
              <a:t>Emerging</a:t>
            </a:r>
            <a:r>
              <a:rPr spc="-9"/>
              <a:t> </a:t>
            </a:r>
            <a:r>
              <a:t>Specialized</a:t>
            </a:r>
            <a:r>
              <a:rPr spc="-9"/>
              <a:t> Roles</a:t>
            </a:r>
          </a:p>
          <a:p>
            <a:pPr marL="263352" marR="137279">
              <a:lnSpc>
                <a:spcPct val="154200"/>
              </a:lnSpc>
              <a:spcBef>
                <a:spcPts val="715"/>
              </a:spcBef>
            </a:pPr>
            <a:r>
              <a:rPr sz="1147">
                <a:latin typeface="Segoe UI"/>
                <a:cs typeface="Segoe UI"/>
              </a:rPr>
              <a:t>AI</a:t>
            </a:r>
            <a:r>
              <a:rPr sz="1147" spc="26">
                <a:latin typeface="Segoe UI"/>
                <a:cs typeface="Segoe UI"/>
              </a:rPr>
              <a:t> </a:t>
            </a:r>
            <a:r>
              <a:rPr sz="1147">
                <a:latin typeface="Segoe UI"/>
                <a:cs typeface="Segoe UI"/>
              </a:rPr>
              <a:t>Security</a:t>
            </a:r>
            <a:r>
              <a:rPr sz="1147" spc="26">
                <a:latin typeface="Segoe UI"/>
                <a:cs typeface="Segoe UI"/>
              </a:rPr>
              <a:t> </a:t>
            </a:r>
            <a:r>
              <a:rPr sz="1147">
                <a:latin typeface="Segoe UI"/>
                <a:cs typeface="Segoe UI"/>
              </a:rPr>
              <a:t>Architect:</a:t>
            </a:r>
            <a:r>
              <a:rPr sz="1147" spc="26">
                <a:latin typeface="Segoe UI"/>
                <a:cs typeface="Segoe UI"/>
              </a:rPr>
              <a:t> </a:t>
            </a:r>
            <a:r>
              <a:rPr sz="1147" b="0">
                <a:solidFill>
                  <a:srgbClr val="33485D"/>
                </a:solidFill>
                <a:latin typeface="Segoe UI"/>
                <a:cs typeface="Segoe UI"/>
              </a:rPr>
              <a:t>Design</a:t>
            </a:r>
            <a:r>
              <a:rPr sz="1147" b="0" spc="31">
                <a:solidFill>
                  <a:srgbClr val="33485D"/>
                </a:solidFill>
                <a:latin typeface="Segoe UI"/>
                <a:cs typeface="Segoe UI"/>
              </a:rPr>
              <a:t> </a:t>
            </a:r>
            <a:r>
              <a:rPr sz="1147" b="0">
                <a:solidFill>
                  <a:srgbClr val="33485D"/>
                </a:solidFill>
                <a:latin typeface="Segoe UI"/>
                <a:cs typeface="Segoe UI"/>
              </a:rPr>
              <a:t>secure</a:t>
            </a:r>
            <a:r>
              <a:rPr sz="1147" b="0" spc="31">
                <a:solidFill>
                  <a:srgbClr val="33485D"/>
                </a:solidFill>
                <a:latin typeface="Segoe UI"/>
                <a:cs typeface="Segoe UI"/>
              </a:rPr>
              <a:t> </a:t>
            </a:r>
            <a:r>
              <a:rPr sz="1147" b="0">
                <a:solidFill>
                  <a:srgbClr val="33485D"/>
                </a:solidFill>
                <a:latin typeface="Segoe UI"/>
                <a:cs typeface="Segoe UI"/>
              </a:rPr>
              <a:t>AI</a:t>
            </a:r>
            <a:r>
              <a:rPr sz="1147" b="0" spc="35">
                <a:solidFill>
                  <a:srgbClr val="33485D"/>
                </a:solidFill>
                <a:latin typeface="Segoe UI"/>
                <a:cs typeface="Segoe UI"/>
              </a:rPr>
              <a:t> </a:t>
            </a:r>
            <a:r>
              <a:rPr sz="1147" b="0" spc="-9">
                <a:solidFill>
                  <a:srgbClr val="33485D"/>
                </a:solidFill>
                <a:latin typeface="Segoe UI"/>
                <a:cs typeface="Segoe UI"/>
              </a:rPr>
              <a:t>systems </a:t>
            </a:r>
            <a:r>
              <a:rPr sz="1147" b="0">
                <a:solidFill>
                  <a:srgbClr val="33485D"/>
                </a:solidFill>
                <a:latin typeface="Segoe UI"/>
                <a:cs typeface="Segoe UI"/>
              </a:rPr>
              <a:t>and</a:t>
            </a:r>
            <a:r>
              <a:rPr sz="1147" b="0" spc="18">
                <a:solidFill>
                  <a:srgbClr val="33485D"/>
                </a:solidFill>
                <a:latin typeface="Segoe UI"/>
                <a:cs typeface="Segoe UI"/>
              </a:rPr>
              <a:t> </a:t>
            </a:r>
            <a:r>
              <a:rPr sz="1147" b="0" spc="-9">
                <a:solidFill>
                  <a:srgbClr val="33485D"/>
                </a:solidFill>
                <a:latin typeface="Segoe UI"/>
                <a:cs typeface="Segoe UI"/>
              </a:rPr>
              <a:t>infrastructure</a:t>
            </a:r>
            <a:endParaRPr sz="1147">
              <a:latin typeface="Segoe UI"/>
              <a:cs typeface="Segoe UI"/>
            </a:endParaRPr>
          </a:p>
          <a:p>
            <a:pPr marL="263352" marR="127754">
              <a:lnSpc>
                <a:spcPct val="153800"/>
              </a:lnSpc>
              <a:spcBef>
                <a:spcPts val="772"/>
              </a:spcBef>
            </a:pPr>
            <a:r>
              <a:rPr sz="1147">
                <a:latin typeface="Segoe UI"/>
                <a:cs typeface="Segoe UI"/>
              </a:rPr>
              <a:t>ML</a:t>
            </a:r>
            <a:r>
              <a:rPr sz="1147" spc="35">
                <a:latin typeface="Segoe UI"/>
                <a:cs typeface="Segoe UI"/>
              </a:rPr>
              <a:t> </a:t>
            </a:r>
            <a:r>
              <a:rPr sz="1147">
                <a:latin typeface="Segoe UI"/>
                <a:cs typeface="Segoe UI"/>
              </a:rPr>
              <a:t>Security</a:t>
            </a:r>
            <a:r>
              <a:rPr sz="1147" spc="40">
                <a:latin typeface="Segoe UI"/>
                <a:cs typeface="Segoe UI"/>
              </a:rPr>
              <a:t> </a:t>
            </a:r>
            <a:r>
              <a:rPr sz="1147">
                <a:latin typeface="Segoe UI"/>
                <a:cs typeface="Segoe UI"/>
              </a:rPr>
              <a:t>Engineer:</a:t>
            </a:r>
            <a:r>
              <a:rPr sz="1147" spc="40">
                <a:latin typeface="Segoe UI"/>
                <a:cs typeface="Segoe UI"/>
              </a:rPr>
              <a:t> </a:t>
            </a:r>
            <a:r>
              <a:rPr sz="1147" b="0">
                <a:solidFill>
                  <a:srgbClr val="33485D"/>
                </a:solidFill>
                <a:latin typeface="Segoe UI"/>
                <a:cs typeface="Segoe UI"/>
              </a:rPr>
              <a:t>Implement</a:t>
            </a:r>
            <a:r>
              <a:rPr sz="1147" b="0" spc="40">
                <a:solidFill>
                  <a:srgbClr val="33485D"/>
                </a:solidFill>
                <a:latin typeface="Segoe UI"/>
                <a:cs typeface="Segoe UI"/>
              </a:rPr>
              <a:t> </a:t>
            </a:r>
            <a:r>
              <a:rPr sz="1147" b="0">
                <a:solidFill>
                  <a:srgbClr val="33485D"/>
                </a:solidFill>
                <a:latin typeface="Segoe UI"/>
                <a:cs typeface="Segoe UI"/>
              </a:rPr>
              <a:t>and</a:t>
            </a:r>
            <a:r>
              <a:rPr sz="1147" b="0" spc="44">
                <a:solidFill>
                  <a:srgbClr val="33485D"/>
                </a:solidFill>
                <a:latin typeface="Segoe UI"/>
                <a:cs typeface="Segoe UI"/>
              </a:rPr>
              <a:t> </a:t>
            </a:r>
            <a:r>
              <a:rPr sz="1147" b="0" spc="-9">
                <a:solidFill>
                  <a:srgbClr val="33485D"/>
                </a:solidFill>
                <a:latin typeface="Segoe UI"/>
                <a:cs typeface="Segoe UI"/>
              </a:rPr>
              <a:t>maintain </a:t>
            </a:r>
            <a:r>
              <a:rPr sz="1147" b="0">
                <a:solidFill>
                  <a:srgbClr val="33485D"/>
                </a:solidFill>
                <a:latin typeface="Segoe UI"/>
                <a:cs typeface="Segoe UI"/>
              </a:rPr>
              <a:t>AI-powered</a:t>
            </a:r>
            <a:r>
              <a:rPr sz="1147" b="0" spc="53">
                <a:solidFill>
                  <a:srgbClr val="33485D"/>
                </a:solidFill>
                <a:latin typeface="Segoe UI"/>
                <a:cs typeface="Segoe UI"/>
              </a:rPr>
              <a:t> </a:t>
            </a:r>
            <a:r>
              <a:rPr sz="1147" b="0">
                <a:solidFill>
                  <a:srgbClr val="33485D"/>
                </a:solidFill>
                <a:latin typeface="Segoe UI"/>
                <a:cs typeface="Segoe UI"/>
              </a:rPr>
              <a:t>security</a:t>
            </a:r>
            <a:r>
              <a:rPr sz="1147" b="0" spc="53">
                <a:solidFill>
                  <a:srgbClr val="33485D"/>
                </a:solidFill>
                <a:latin typeface="Segoe UI"/>
                <a:cs typeface="Segoe UI"/>
              </a:rPr>
              <a:t> </a:t>
            </a:r>
            <a:r>
              <a:rPr sz="1147" b="0" spc="-9">
                <a:solidFill>
                  <a:srgbClr val="33485D"/>
                </a:solidFill>
                <a:latin typeface="Segoe UI"/>
                <a:cs typeface="Segoe UI"/>
              </a:rPr>
              <a:t>tools</a:t>
            </a:r>
            <a:endParaRPr sz="1147">
              <a:latin typeface="Segoe UI"/>
              <a:cs typeface="Segoe UI"/>
            </a:endParaRPr>
          </a:p>
          <a:p>
            <a:pPr marL="262792" marR="4483">
              <a:lnSpc>
                <a:spcPct val="153800"/>
              </a:lnSpc>
              <a:spcBef>
                <a:spcPts val="772"/>
              </a:spcBef>
            </a:pPr>
            <a:r>
              <a:rPr sz="1147">
                <a:latin typeface="Segoe UI"/>
                <a:cs typeface="Segoe UI"/>
              </a:rPr>
              <a:t>AI</a:t>
            </a:r>
            <a:r>
              <a:rPr sz="1147" spc="22">
                <a:latin typeface="Segoe UI"/>
                <a:cs typeface="Segoe UI"/>
              </a:rPr>
              <a:t> </a:t>
            </a:r>
            <a:r>
              <a:rPr sz="1147">
                <a:latin typeface="Segoe UI"/>
                <a:cs typeface="Segoe UI"/>
              </a:rPr>
              <a:t>Threat</a:t>
            </a:r>
            <a:r>
              <a:rPr sz="1147" spc="26">
                <a:latin typeface="Segoe UI"/>
                <a:cs typeface="Segoe UI"/>
              </a:rPr>
              <a:t> </a:t>
            </a:r>
            <a:r>
              <a:rPr sz="1147">
                <a:latin typeface="Segoe UI"/>
                <a:cs typeface="Segoe UI"/>
              </a:rPr>
              <a:t>Intelligence</a:t>
            </a:r>
            <a:r>
              <a:rPr sz="1147" spc="26">
                <a:latin typeface="Segoe UI"/>
                <a:cs typeface="Segoe UI"/>
              </a:rPr>
              <a:t> </a:t>
            </a:r>
            <a:r>
              <a:rPr sz="1147">
                <a:latin typeface="Segoe UI"/>
                <a:cs typeface="Segoe UI"/>
              </a:rPr>
              <a:t>Analyst:</a:t>
            </a:r>
            <a:r>
              <a:rPr sz="1147" spc="31">
                <a:latin typeface="Segoe UI"/>
                <a:cs typeface="Segoe UI"/>
              </a:rPr>
              <a:t> </a:t>
            </a:r>
            <a:r>
              <a:rPr sz="1147" b="0">
                <a:solidFill>
                  <a:srgbClr val="33485D"/>
                </a:solidFill>
                <a:latin typeface="Segoe UI"/>
                <a:cs typeface="Segoe UI"/>
              </a:rPr>
              <a:t>Analyze</a:t>
            </a:r>
            <a:r>
              <a:rPr sz="1147" b="0" spc="26">
                <a:solidFill>
                  <a:srgbClr val="33485D"/>
                </a:solidFill>
                <a:latin typeface="Segoe UI"/>
                <a:cs typeface="Segoe UI"/>
              </a:rPr>
              <a:t> </a:t>
            </a:r>
            <a:r>
              <a:rPr sz="1147" b="0">
                <a:solidFill>
                  <a:srgbClr val="33485D"/>
                </a:solidFill>
                <a:latin typeface="Segoe UI"/>
                <a:cs typeface="Segoe UI"/>
              </a:rPr>
              <a:t>AI-</a:t>
            </a:r>
            <a:r>
              <a:rPr sz="1147" b="0" spc="-9">
                <a:solidFill>
                  <a:srgbClr val="33485D"/>
                </a:solidFill>
                <a:latin typeface="Segoe UI"/>
                <a:cs typeface="Segoe UI"/>
              </a:rPr>
              <a:t>driven </a:t>
            </a:r>
            <a:r>
              <a:rPr sz="1147" b="0">
                <a:solidFill>
                  <a:srgbClr val="33485D"/>
                </a:solidFill>
                <a:latin typeface="Segoe UI"/>
                <a:cs typeface="Segoe UI"/>
              </a:rPr>
              <a:t>attack</a:t>
            </a:r>
            <a:r>
              <a:rPr sz="1147" b="0" spc="26">
                <a:solidFill>
                  <a:srgbClr val="33485D"/>
                </a:solidFill>
                <a:latin typeface="Segoe UI"/>
                <a:cs typeface="Segoe UI"/>
              </a:rPr>
              <a:t> </a:t>
            </a:r>
            <a:r>
              <a:rPr sz="1147" b="0" spc="-9">
                <a:solidFill>
                  <a:srgbClr val="33485D"/>
                </a:solidFill>
                <a:latin typeface="Segoe UI"/>
                <a:cs typeface="Segoe UI"/>
              </a:rPr>
              <a:t>patterns</a:t>
            </a:r>
            <a:endParaRPr sz="1147">
              <a:latin typeface="Segoe UI"/>
              <a:cs typeface="Segoe UI"/>
            </a:endParaRPr>
          </a:p>
          <a:p>
            <a:pPr marL="263352" marR="382701">
              <a:lnSpc>
                <a:spcPct val="153800"/>
              </a:lnSpc>
              <a:spcBef>
                <a:spcPts val="777"/>
              </a:spcBef>
            </a:pPr>
            <a:r>
              <a:rPr sz="1147">
                <a:latin typeface="Segoe UI"/>
                <a:cs typeface="Segoe UI"/>
              </a:rPr>
              <a:t>Adversarial</a:t>
            </a:r>
            <a:r>
              <a:rPr sz="1147" spc="35">
                <a:latin typeface="Segoe UI"/>
                <a:cs typeface="Segoe UI"/>
              </a:rPr>
              <a:t> </a:t>
            </a:r>
            <a:r>
              <a:rPr sz="1147">
                <a:latin typeface="Segoe UI"/>
                <a:cs typeface="Segoe UI"/>
              </a:rPr>
              <a:t>AI</a:t>
            </a:r>
            <a:r>
              <a:rPr sz="1147" spc="44">
                <a:latin typeface="Segoe UI"/>
                <a:cs typeface="Segoe UI"/>
              </a:rPr>
              <a:t> </a:t>
            </a:r>
            <a:r>
              <a:rPr sz="1147">
                <a:latin typeface="Segoe UI"/>
                <a:cs typeface="Segoe UI"/>
              </a:rPr>
              <a:t>Specialist:</a:t>
            </a:r>
            <a:r>
              <a:rPr sz="1147" spc="40">
                <a:latin typeface="Segoe UI"/>
                <a:cs typeface="Segoe UI"/>
              </a:rPr>
              <a:t> </a:t>
            </a:r>
            <a:r>
              <a:rPr sz="1147" b="0">
                <a:solidFill>
                  <a:srgbClr val="33485D"/>
                </a:solidFill>
                <a:latin typeface="Segoe UI"/>
                <a:cs typeface="Segoe UI"/>
              </a:rPr>
              <a:t>Develop</a:t>
            </a:r>
            <a:r>
              <a:rPr sz="1147" b="0" spc="44">
                <a:solidFill>
                  <a:srgbClr val="33485D"/>
                </a:solidFill>
                <a:latin typeface="Segoe UI"/>
                <a:cs typeface="Segoe UI"/>
              </a:rPr>
              <a:t> </a:t>
            </a:r>
            <a:r>
              <a:rPr sz="1147" b="0" spc="-9">
                <a:solidFill>
                  <a:srgbClr val="33485D"/>
                </a:solidFill>
                <a:latin typeface="Segoe UI"/>
                <a:cs typeface="Segoe UI"/>
              </a:rPr>
              <a:t>defenses </a:t>
            </a:r>
            <a:r>
              <a:rPr sz="1147" b="0">
                <a:solidFill>
                  <a:srgbClr val="33485D"/>
                </a:solidFill>
                <a:latin typeface="Segoe UI"/>
                <a:cs typeface="Segoe UI"/>
              </a:rPr>
              <a:t>against</a:t>
            </a:r>
            <a:r>
              <a:rPr sz="1147" b="0" spc="44">
                <a:solidFill>
                  <a:srgbClr val="33485D"/>
                </a:solidFill>
                <a:latin typeface="Segoe UI"/>
                <a:cs typeface="Segoe UI"/>
              </a:rPr>
              <a:t> </a:t>
            </a:r>
            <a:r>
              <a:rPr sz="1147" b="0">
                <a:solidFill>
                  <a:srgbClr val="33485D"/>
                </a:solidFill>
                <a:latin typeface="Segoe UI"/>
                <a:cs typeface="Segoe UI"/>
              </a:rPr>
              <a:t>AI-powered</a:t>
            </a:r>
            <a:r>
              <a:rPr sz="1147" b="0" spc="49">
                <a:solidFill>
                  <a:srgbClr val="33485D"/>
                </a:solidFill>
                <a:latin typeface="Segoe UI"/>
                <a:cs typeface="Segoe UI"/>
              </a:rPr>
              <a:t> </a:t>
            </a:r>
            <a:r>
              <a:rPr sz="1147" b="0" spc="-9">
                <a:solidFill>
                  <a:srgbClr val="33485D"/>
                </a:solidFill>
                <a:latin typeface="Segoe UI"/>
                <a:cs typeface="Segoe UI"/>
              </a:rPr>
              <a:t>attacks</a:t>
            </a:r>
            <a:endParaRPr sz="1147">
              <a:latin typeface="Segoe UI"/>
              <a:cs typeface="Segoe UI"/>
            </a:endParaRPr>
          </a:p>
          <a:p>
            <a:pPr marL="263352" marR="137840">
              <a:lnSpc>
                <a:spcPct val="154200"/>
              </a:lnSpc>
              <a:spcBef>
                <a:spcPts val="767"/>
              </a:spcBef>
            </a:pPr>
            <a:r>
              <a:rPr sz="1147">
                <a:latin typeface="Segoe UI"/>
                <a:cs typeface="Segoe UI"/>
              </a:rPr>
              <a:t>AI</a:t>
            </a:r>
            <a:r>
              <a:rPr sz="1147" spc="31">
                <a:latin typeface="Segoe UI"/>
                <a:cs typeface="Segoe UI"/>
              </a:rPr>
              <a:t> </a:t>
            </a:r>
            <a:r>
              <a:rPr sz="1147">
                <a:latin typeface="Segoe UI"/>
                <a:cs typeface="Segoe UI"/>
              </a:rPr>
              <a:t>Compliance</a:t>
            </a:r>
            <a:r>
              <a:rPr sz="1147" spc="35">
                <a:latin typeface="Segoe UI"/>
                <a:cs typeface="Segoe UI"/>
              </a:rPr>
              <a:t> </a:t>
            </a:r>
            <a:r>
              <a:rPr sz="1147">
                <a:latin typeface="Segoe UI"/>
                <a:cs typeface="Segoe UI"/>
              </a:rPr>
              <a:t>Officer:</a:t>
            </a:r>
            <a:r>
              <a:rPr sz="1147" spc="26">
                <a:latin typeface="Segoe UI"/>
                <a:cs typeface="Segoe UI"/>
              </a:rPr>
              <a:t> </a:t>
            </a:r>
            <a:r>
              <a:rPr sz="1147" b="0">
                <a:solidFill>
                  <a:srgbClr val="33485D"/>
                </a:solidFill>
                <a:latin typeface="Segoe UI"/>
                <a:cs typeface="Segoe UI"/>
              </a:rPr>
              <a:t>Ensure</a:t>
            </a:r>
            <a:r>
              <a:rPr sz="1147" b="0" spc="35">
                <a:solidFill>
                  <a:srgbClr val="33485D"/>
                </a:solidFill>
                <a:latin typeface="Segoe UI"/>
                <a:cs typeface="Segoe UI"/>
              </a:rPr>
              <a:t> </a:t>
            </a:r>
            <a:r>
              <a:rPr sz="1147" b="0">
                <a:solidFill>
                  <a:srgbClr val="33485D"/>
                </a:solidFill>
                <a:latin typeface="Segoe UI"/>
                <a:cs typeface="Segoe UI"/>
              </a:rPr>
              <a:t>AI</a:t>
            </a:r>
            <a:r>
              <a:rPr sz="1147" b="0" spc="40">
                <a:solidFill>
                  <a:srgbClr val="33485D"/>
                </a:solidFill>
                <a:latin typeface="Segoe UI"/>
                <a:cs typeface="Segoe UI"/>
              </a:rPr>
              <a:t> </a:t>
            </a:r>
            <a:r>
              <a:rPr sz="1147" b="0">
                <a:solidFill>
                  <a:srgbClr val="33485D"/>
                </a:solidFill>
                <a:latin typeface="Segoe UI"/>
                <a:cs typeface="Segoe UI"/>
              </a:rPr>
              <a:t>systems</a:t>
            </a:r>
            <a:r>
              <a:rPr sz="1147" b="0" spc="35">
                <a:solidFill>
                  <a:srgbClr val="33485D"/>
                </a:solidFill>
                <a:latin typeface="Segoe UI"/>
                <a:cs typeface="Segoe UI"/>
              </a:rPr>
              <a:t> </a:t>
            </a:r>
            <a:r>
              <a:rPr sz="1147" b="0" spc="-18">
                <a:solidFill>
                  <a:srgbClr val="33485D"/>
                </a:solidFill>
                <a:latin typeface="Segoe UI"/>
                <a:cs typeface="Segoe UI"/>
              </a:rPr>
              <a:t>meet </a:t>
            </a:r>
            <a:r>
              <a:rPr sz="1147" b="0">
                <a:solidFill>
                  <a:srgbClr val="33485D"/>
                </a:solidFill>
                <a:latin typeface="Segoe UI"/>
                <a:cs typeface="Segoe UI"/>
              </a:rPr>
              <a:t>regulatory</a:t>
            </a:r>
            <a:r>
              <a:rPr sz="1147" b="0" spc="57">
                <a:solidFill>
                  <a:srgbClr val="33485D"/>
                </a:solidFill>
                <a:latin typeface="Segoe UI"/>
                <a:cs typeface="Segoe UI"/>
              </a:rPr>
              <a:t> </a:t>
            </a:r>
            <a:r>
              <a:rPr sz="1147" b="0" spc="-9">
                <a:solidFill>
                  <a:srgbClr val="33485D"/>
                </a:solidFill>
                <a:latin typeface="Segoe UI"/>
                <a:cs typeface="Segoe UI"/>
              </a:rPr>
              <a:t>requirements</a:t>
            </a:r>
            <a:endParaRPr sz="1147">
              <a:latin typeface="Segoe UI"/>
              <a:cs typeface="Segoe UI"/>
            </a:endParaRPr>
          </a:p>
          <a:p>
            <a:pPr marL="263352" marR="264473">
              <a:lnSpc>
                <a:spcPct val="153800"/>
              </a:lnSpc>
              <a:spcBef>
                <a:spcPts val="772"/>
              </a:spcBef>
            </a:pPr>
            <a:r>
              <a:rPr sz="1147">
                <a:latin typeface="Segoe UI"/>
                <a:cs typeface="Segoe UI"/>
              </a:rPr>
              <a:t>AI</a:t>
            </a:r>
            <a:r>
              <a:rPr sz="1147" spc="31">
                <a:latin typeface="Segoe UI"/>
                <a:cs typeface="Segoe UI"/>
              </a:rPr>
              <a:t> </a:t>
            </a:r>
            <a:r>
              <a:rPr sz="1147">
                <a:latin typeface="Segoe UI"/>
                <a:cs typeface="Segoe UI"/>
              </a:rPr>
              <a:t>Ethics</a:t>
            </a:r>
            <a:r>
              <a:rPr sz="1147" spc="35">
                <a:latin typeface="Segoe UI"/>
                <a:cs typeface="Segoe UI"/>
              </a:rPr>
              <a:t> </a:t>
            </a:r>
            <a:r>
              <a:rPr sz="1147">
                <a:latin typeface="Segoe UI"/>
                <a:cs typeface="Segoe UI"/>
              </a:rPr>
              <a:t>and</a:t>
            </a:r>
            <a:r>
              <a:rPr sz="1147" spc="35">
                <a:latin typeface="Segoe UI"/>
                <a:cs typeface="Segoe UI"/>
              </a:rPr>
              <a:t> </a:t>
            </a:r>
            <a:r>
              <a:rPr sz="1147">
                <a:latin typeface="Segoe UI"/>
                <a:cs typeface="Segoe UI"/>
              </a:rPr>
              <a:t>Governance</a:t>
            </a:r>
            <a:r>
              <a:rPr sz="1147" spc="35">
                <a:latin typeface="Segoe UI"/>
                <a:cs typeface="Segoe UI"/>
              </a:rPr>
              <a:t> </a:t>
            </a:r>
            <a:r>
              <a:rPr sz="1147">
                <a:latin typeface="Segoe UI"/>
                <a:cs typeface="Segoe UI"/>
              </a:rPr>
              <a:t>Consultant:</a:t>
            </a:r>
            <a:r>
              <a:rPr sz="1147" spc="40">
                <a:latin typeface="Segoe UI"/>
                <a:cs typeface="Segoe UI"/>
              </a:rPr>
              <a:t> </a:t>
            </a:r>
            <a:r>
              <a:rPr sz="1147" b="0" spc="-9">
                <a:solidFill>
                  <a:srgbClr val="33485D"/>
                </a:solidFill>
                <a:latin typeface="Segoe UI"/>
                <a:cs typeface="Segoe UI"/>
              </a:rPr>
              <a:t>Guide </a:t>
            </a:r>
            <a:r>
              <a:rPr sz="1147" b="0">
                <a:solidFill>
                  <a:srgbClr val="33485D"/>
                </a:solidFill>
                <a:latin typeface="Segoe UI"/>
                <a:cs typeface="Segoe UI"/>
              </a:rPr>
              <a:t>responsible</a:t>
            </a:r>
            <a:r>
              <a:rPr sz="1147" b="0" spc="31">
                <a:solidFill>
                  <a:srgbClr val="33485D"/>
                </a:solidFill>
                <a:latin typeface="Segoe UI"/>
                <a:cs typeface="Segoe UI"/>
              </a:rPr>
              <a:t> </a:t>
            </a:r>
            <a:r>
              <a:rPr sz="1147" b="0">
                <a:solidFill>
                  <a:srgbClr val="33485D"/>
                </a:solidFill>
                <a:latin typeface="Segoe UI"/>
                <a:cs typeface="Segoe UI"/>
              </a:rPr>
              <a:t>AI</a:t>
            </a:r>
            <a:r>
              <a:rPr sz="1147" b="0" spc="35">
                <a:solidFill>
                  <a:srgbClr val="33485D"/>
                </a:solidFill>
                <a:latin typeface="Segoe UI"/>
                <a:cs typeface="Segoe UI"/>
              </a:rPr>
              <a:t> </a:t>
            </a:r>
            <a:r>
              <a:rPr sz="1147" b="0" spc="-9">
                <a:solidFill>
                  <a:srgbClr val="33485D"/>
                </a:solidFill>
                <a:latin typeface="Segoe UI"/>
                <a:cs typeface="Segoe UI"/>
              </a:rPr>
              <a:t>implementation</a:t>
            </a:r>
            <a:endParaRPr sz="1147">
              <a:latin typeface="Segoe UI"/>
              <a:cs typeface="Segoe UI"/>
            </a:endParaRPr>
          </a:p>
        </p:txBody>
      </p:sp>
      <p:sp>
        <p:nvSpPr>
          <p:cNvPr id="10" name="object 10">
            <a:extLst>
              <a:ext uri="{C183D7F6-B498-43B3-948B-1728B52AA6E4}">
                <adec:decorative xmlns:adec="http://schemas.microsoft.com/office/drawing/2017/decorative" val="1"/>
              </a:ext>
            </a:extLst>
          </p:cNvPr>
          <p:cNvSpPr/>
          <p:nvPr/>
        </p:nvSpPr>
        <p:spPr>
          <a:xfrm>
            <a:off x="6348133" y="2002267"/>
            <a:ext cx="49866" cy="49866"/>
          </a:xfrm>
          <a:custGeom>
            <a:avLst/>
            <a:gdLst/>
            <a:ahLst/>
            <a:cxnLst/>
            <a:rect l="l" t="t" r="r" b="b"/>
            <a:pathLst>
              <a:path w="56514" h="56514">
                <a:moveTo>
                  <a:pt x="56387" y="32003"/>
                </a:moveTo>
                <a:lnTo>
                  <a:pt x="56387" y="25145"/>
                </a:lnTo>
                <a:lnTo>
                  <a:pt x="55625" y="21335"/>
                </a:lnTo>
                <a:lnTo>
                  <a:pt x="32003" y="0"/>
                </a:lnTo>
                <a:lnTo>
                  <a:pt x="24383" y="0"/>
                </a:lnTo>
                <a:lnTo>
                  <a:pt x="0" y="25145"/>
                </a:lnTo>
                <a:lnTo>
                  <a:pt x="0" y="32003"/>
                </a:lnTo>
                <a:lnTo>
                  <a:pt x="761" y="35813"/>
                </a:lnTo>
                <a:lnTo>
                  <a:pt x="2285" y="38861"/>
                </a:lnTo>
                <a:lnTo>
                  <a:pt x="3809" y="42671"/>
                </a:lnTo>
                <a:lnTo>
                  <a:pt x="6095" y="45719"/>
                </a:lnTo>
                <a:lnTo>
                  <a:pt x="8381" y="48005"/>
                </a:lnTo>
                <a:lnTo>
                  <a:pt x="10667" y="51053"/>
                </a:lnTo>
                <a:lnTo>
                  <a:pt x="13715" y="52577"/>
                </a:lnTo>
                <a:lnTo>
                  <a:pt x="21335" y="55625"/>
                </a:lnTo>
                <a:lnTo>
                  <a:pt x="24383" y="56387"/>
                </a:lnTo>
                <a:lnTo>
                  <a:pt x="32003" y="56387"/>
                </a:lnTo>
                <a:lnTo>
                  <a:pt x="35051" y="55625"/>
                </a:lnTo>
                <a:lnTo>
                  <a:pt x="42671" y="52577"/>
                </a:lnTo>
                <a:lnTo>
                  <a:pt x="45719" y="51053"/>
                </a:lnTo>
                <a:lnTo>
                  <a:pt x="48005" y="48005"/>
                </a:lnTo>
                <a:lnTo>
                  <a:pt x="50291" y="45719"/>
                </a:lnTo>
                <a:lnTo>
                  <a:pt x="52577" y="42671"/>
                </a:lnTo>
                <a:lnTo>
                  <a:pt x="54101" y="38861"/>
                </a:lnTo>
                <a:lnTo>
                  <a:pt x="55625" y="35813"/>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11">
            <a:extLst>
              <a:ext uri="{C183D7F6-B498-43B3-948B-1728B52AA6E4}">
                <adec:decorative xmlns:adec="http://schemas.microsoft.com/office/drawing/2017/decorative" val="1"/>
              </a:ext>
            </a:extLst>
          </p:cNvPr>
          <p:cNvSpPr/>
          <p:nvPr/>
        </p:nvSpPr>
        <p:spPr>
          <a:xfrm>
            <a:off x="6348133" y="2372733"/>
            <a:ext cx="49866" cy="49306"/>
          </a:xfrm>
          <a:custGeom>
            <a:avLst/>
            <a:gdLst/>
            <a:ahLst/>
            <a:cxnLst/>
            <a:rect l="l" t="t" r="r" b="b"/>
            <a:pathLst>
              <a:path w="56514" h="55880">
                <a:moveTo>
                  <a:pt x="56387" y="31241"/>
                </a:moveTo>
                <a:lnTo>
                  <a:pt x="56387" y="24383"/>
                </a:lnTo>
                <a:lnTo>
                  <a:pt x="55625" y="20573"/>
                </a:lnTo>
                <a:lnTo>
                  <a:pt x="54101" y="17525"/>
                </a:lnTo>
                <a:lnTo>
                  <a:pt x="52577" y="13715"/>
                </a:lnTo>
                <a:lnTo>
                  <a:pt x="50291" y="10667"/>
                </a:lnTo>
                <a:lnTo>
                  <a:pt x="48005" y="8381"/>
                </a:lnTo>
                <a:lnTo>
                  <a:pt x="45719" y="5333"/>
                </a:lnTo>
                <a:lnTo>
                  <a:pt x="42671" y="3809"/>
                </a:lnTo>
                <a:lnTo>
                  <a:pt x="38861" y="1523"/>
                </a:lnTo>
                <a:lnTo>
                  <a:pt x="35051" y="761"/>
                </a:lnTo>
                <a:lnTo>
                  <a:pt x="32003" y="0"/>
                </a:lnTo>
                <a:lnTo>
                  <a:pt x="24383" y="0"/>
                </a:lnTo>
                <a:lnTo>
                  <a:pt x="21335" y="761"/>
                </a:lnTo>
                <a:lnTo>
                  <a:pt x="17525" y="1523"/>
                </a:lnTo>
                <a:lnTo>
                  <a:pt x="13715" y="3809"/>
                </a:lnTo>
                <a:lnTo>
                  <a:pt x="10667" y="5333"/>
                </a:lnTo>
                <a:lnTo>
                  <a:pt x="8381" y="8381"/>
                </a:lnTo>
                <a:lnTo>
                  <a:pt x="6095" y="10667"/>
                </a:lnTo>
                <a:lnTo>
                  <a:pt x="3809" y="13715"/>
                </a:lnTo>
                <a:lnTo>
                  <a:pt x="2285" y="17525"/>
                </a:lnTo>
                <a:lnTo>
                  <a:pt x="761" y="20573"/>
                </a:lnTo>
                <a:lnTo>
                  <a:pt x="0" y="24383"/>
                </a:lnTo>
                <a:lnTo>
                  <a:pt x="0" y="31241"/>
                </a:lnTo>
                <a:lnTo>
                  <a:pt x="21335" y="54863"/>
                </a:lnTo>
                <a:lnTo>
                  <a:pt x="24383" y="55625"/>
                </a:lnTo>
                <a:lnTo>
                  <a:pt x="32003" y="55625"/>
                </a:lnTo>
                <a:lnTo>
                  <a:pt x="35051" y="54863"/>
                </a:lnTo>
                <a:lnTo>
                  <a:pt x="38861" y="54101"/>
                </a:lnTo>
                <a:lnTo>
                  <a:pt x="55625" y="35051"/>
                </a:lnTo>
                <a:lnTo>
                  <a:pt x="56387" y="31241"/>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a:extLst>
              <a:ext uri="{C183D7F6-B498-43B3-948B-1728B52AA6E4}">
                <adec:decorative xmlns:adec="http://schemas.microsoft.com/office/drawing/2017/decorative" val="1"/>
              </a:ext>
            </a:extLst>
          </p:cNvPr>
          <p:cNvSpPr/>
          <p:nvPr/>
        </p:nvSpPr>
        <p:spPr>
          <a:xfrm>
            <a:off x="6348133" y="2742528"/>
            <a:ext cx="49866" cy="49866"/>
          </a:xfrm>
          <a:custGeom>
            <a:avLst/>
            <a:gdLst/>
            <a:ahLst/>
            <a:cxnLst/>
            <a:rect l="l" t="t" r="r" b="b"/>
            <a:pathLst>
              <a:path w="56514" h="56514">
                <a:moveTo>
                  <a:pt x="56387" y="32003"/>
                </a:moveTo>
                <a:lnTo>
                  <a:pt x="56387" y="24383"/>
                </a:lnTo>
                <a:lnTo>
                  <a:pt x="55625" y="20573"/>
                </a:lnTo>
                <a:lnTo>
                  <a:pt x="54101" y="17525"/>
                </a:lnTo>
                <a:lnTo>
                  <a:pt x="52577" y="13715"/>
                </a:lnTo>
                <a:lnTo>
                  <a:pt x="32003" y="0"/>
                </a:lnTo>
                <a:lnTo>
                  <a:pt x="24383" y="0"/>
                </a:lnTo>
                <a:lnTo>
                  <a:pt x="2285" y="17525"/>
                </a:lnTo>
                <a:lnTo>
                  <a:pt x="761" y="20573"/>
                </a:lnTo>
                <a:lnTo>
                  <a:pt x="0" y="24383"/>
                </a:lnTo>
                <a:lnTo>
                  <a:pt x="0" y="32003"/>
                </a:lnTo>
                <a:lnTo>
                  <a:pt x="24383" y="56387"/>
                </a:lnTo>
                <a:lnTo>
                  <a:pt x="32003" y="56387"/>
                </a:lnTo>
                <a:lnTo>
                  <a:pt x="35051" y="55625"/>
                </a:lnTo>
                <a:lnTo>
                  <a:pt x="42671" y="52577"/>
                </a:lnTo>
                <a:lnTo>
                  <a:pt x="45719" y="50291"/>
                </a:lnTo>
                <a:lnTo>
                  <a:pt x="48005" y="48005"/>
                </a:lnTo>
                <a:lnTo>
                  <a:pt x="50291" y="45719"/>
                </a:lnTo>
                <a:lnTo>
                  <a:pt x="52577" y="42671"/>
                </a:lnTo>
                <a:lnTo>
                  <a:pt x="55625" y="35051"/>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a:extLst>
              <a:ext uri="{C183D7F6-B498-43B3-948B-1728B52AA6E4}">
                <adec:decorative xmlns:adec="http://schemas.microsoft.com/office/drawing/2017/decorative" val="1"/>
              </a:ext>
            </a:extLst>
          </p:cNvPr>
          <p:cNvSpPr/>
          <p:nvPr/>
        </p:nvSpPr>
        <p:spPr>
          <a:xfrm>
            <a:off x="6348133" y="3112321"/>
            <a:ext cx="49866" cy="49866"/>
          </a:xfrm>
          <a:custGeom>
            <a:avLst/>
            <a:gdLst/>
            <a:ahLst/>
            <a:cxnLst/>
            <a:rect l="l" t="t" r="r" b="b"/>
            <a:pathLst>
              <a:path w="56514" h="56514">
                <a:moveTo>
                  <a:pt x="56387" y="32003"/>
                </a:moveTo>
                <a:lnTo>
                  <a:pt x="56387" y="24383"/>
                </a:lnTo>
                <a:lnTo>
                  <a:pt x="55625" y="21335"/>
                </a:lnTo>
                <a:lnTo>
                  <a:pt x="32003" y="0"/>
                </a:lnTo>
                <a:lnTo>
                  <a:pt x="24383" y="0"/>
                </a:lnTo>
                <a:lnTo>
                  <a:pt x="0" y="24383"/>
                </a:lnTo>
                <a:lnTo>
                  <a:pt x="0" y="32003"/>
                </a:lnTo>
                <a:lnTo>
                  <a:pt x="24383" y="56387"/>
                </a:lnTo>
                <a:lnTo>
                  <a:pt x="32003" y="56387"/>
                </a:lnTo>
                <a:lnTo>
                  <a:pt x="35051" y="55625"/>
                </a:lnTo>
                <a:lnTo>
                  <a:pt x="42671" y="52577"/>
                </a:lnTo>
                <a:lnTo>
                  <a:pt x="45719" y="50291"/>
                </a:lnTo>
                <a:lnTo>
                  <a:pt x="48005" y="48005"/>
                </a:lnTo>
                <a:lnTo>
                  <a:pt x="50291" y="45719"/>
                </a:lnTo>
                <a:lnTo>
                  <a:pt x="52577" y="42671"/>
                </a:lnTo>
                <a:lnTo>
                  <a:pt x="55625" y="35051"/>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a:extLst>
              <a:ext uri="{C183D7F6-B498-43B3-948B-1728B52AA6E4}">
                <adec:decorative xmlns:adec="http://schemas.microsoft.com/office/drawing/2017/decorative" val="1"/>
              </a:ext>
            </a:extLst>
          </p:cNvPr>
          <p:cNvSpPr/>
          <p:nvPr/>
        </p:nvSpPr>
        <p:spPr>
          <a:xfrm>
            <a:off x="6348133" y="3748368"/>
            <a:ext cx="49866" cy="49866"/>
          </a:xfrm>
          <a:custGeom>
            <a:avLst/>
            <a:gdLst/>
            <a:ahLst/>
            <a:cxnLst/>
            <a:rect l="l" t="t" r="r" b="b"/>
            <a:pathLst>
              <a:path w="56514" h="56514">
                <a:moveTo>
                  <a:pt x="56387" y="32003"/>
                </a:moveTo>
                <a:lnTo>
                  <a:pt x="56387" y="25145"/>
                </a:lnTo>
                <a:lnTo>
                  <a:pt x="55625" y="21335"/>
                </a:lnTo>
                <a:lnTo>
                  <a:pt x="32003" y="0"/>
                </a:lnTo>
                <a:lnTo>
                  <a:pt x="24383" y="0"/>
                </a:lnTo>
                <a:lnTo>
                  <a:pt x="0" y="25145"/>
                </a:lnTo>
                <a:lnTo>
                  <a:pt x="0" y="32003"/>
                </a:lnTo>
                <a:lnTo>
                  <a:pt x="761" y="35813"/>
                </a:lnTo>
                <a:lnTo>
                  <a:pt x="2285" y="38861"/>
                </a:lnTo>
                <a:lnTo>
                  <a:pt x="3809" y="42671"/>
                </a:lnTo>
                <a:lnTo>
                  <a:pt x="6095" y="45719"/>
                </a:lnTo>
                <a:lnTo>
                  <a:pt x="8381" y="48005"/>
                </a:lnTo>
                <a:lnTo>
                  <a:pt x="10667" y="51053"/>
                </a:lnTo>
                <a:lnTo>
                  <a:pt x="13715" y="52577"/>
                </a:lnTo>
                <a:lnTo>
                  <a:pt x="21335" y="55625"/>
                </a:lnTo>
                <a:lnTo>
                  <a:pt x="24383" y="56387"/>
                </a:lnTo>
                <a:lnTo>
                  <a:pt x="32003" y="56387"/>
                </a:lnTo>
                <a:lnTo>
                  <a:pt x="35051" y="55625"/>
                </a:lnTo>
                <a:lnTo>
                  <a:pt x="42671" y="52577"/>
                </a:lnTo>
                <a:lnTo>
                  <a:pt x="45719" y="51053"/>
                </a:lnTo>
                <a:lnTo>
                  <a:pt x="48005" y="48005"/>
                </a:lnTo>
                <a:lnTo>
                  <a:pt x="50291" y="45719"/>
                </a:lnTo>
                <a:lnTo>
                  <a:pt x="52577" y="42671"/>
                </a:lnTo>
                <a:lnTo>
                  <a:pt x="54101" y="38861"/>
                </a:lnTo>
                <a:lnTo>
                  <a:pt x="55625" y="35813"/>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15">
            <a:extLst>
              <a:ext uri="{C183D7F6-B498-43B3-948B-1728B52AA6E4}">
                <adec:decorative xmlns:adec="http://schemas.microsoft.com/office/drawing/2017/decorative" val="1"/>
              </a:ext>
            </a:extLst>
          </p:cNvPr>
          <p:cNvSpPr/>
          <p:nvPr/>
        </p:nvSpPr>
        <p:spPr>
          <a:xfrm>
            <a:off x="6348133" y="4118833"/>
            <a:ext cx="49866" cy="49306"/>
          </a:xfrm>
          <a:custGeom>
            <a:avLst/>
            <a:gdLst/>
            <a:ahLst/>
            <a:cxnLst/>
            <a:rect l="l" t="t" r="r" b="b"/>
            <a:pathLst>
              <a:path w="56514" h="55879">
                <a:moveTo>
                  <a:pt x="56387" y="31242"/>
                </a:moveTo>
                <a:lnTo>
                  <a:pt x="56387" y="24384"/>
                </a:lnTo>
                <a:lnTo>
                  <a:pt x="55625" y="20574"/>
                </a:lnTo>
                <a:lnTo>
                  <a:pt x="54101" y="17526"/>
                </a:lnTo>
                <a:lnTo>
                  <a:pt x="52577" y="13716"/>
                </a:lnTo>
                <a:lnTo>
                  <a:pt x="50291" y="10668"/>
                </a:lnTo>
                <a:lnTo>
                  <a:pt x="48005" y="8382"/>
                </a:lnTo>
                <a:lnTo>
                  <a:pt x="45719" y="5334"/>
                </a:lnTo>
                <a:lnTo>
                  <a:pt x="42671" y="3810"/>
                </a:lnTo>
                <a:lnTo>
                  <a:pt x="38861" y="1524"/>
                </a:lnTo>
                <a:lnTo>
                  <a:pt x="35051" y="0"/>
                </a:lnTo>
                <a:lnTo>
                  <a:pt x="21335" y="0"/>
                </a:lnTo>
                <a:lnTo>
                  <a:pt x="17525" y="1524"/>
                </a:lnTo>
                <a:lnTo>
                  <a:pt x="13715" y="3810"/>
                </a:lnTo>
                <a:lnTo>
                  <a:pt x="10667" y="5334"/>
                </a:lnTo>
                <a:lnTo>
                  <a:pt x="8381" y="8382"/>
                </a:lnTo>
                <a:lnTo>
                  <a:pt x="6095" y="10668"/>
                </a:lnTo>
                <a:lnTo>
                  <a:pt x="3809" y="13716"/>
                </a:lnTo>
                <a:lnTo>
                  <a:pt x="2285" y="17526"/>
                </a:lnTo>
                <a:lnTo>
                  <a:pt x="761" y="20574"/>
                </a:lnTo>
                <a:lnTo>
                  <a:pt x="0" y="24384"/>
                </a:lnTo>
                <a:lnTo>
                  <a:pt x="0" y="31242"/>
                </a:lnTo>
                <a:lnTo>
                  <a:pt x="761" y="35052"/>
                </a:lnTo>
                <a:lnTo>
                  <a:pt x="2285" y="38100"/>
                </a:lnTo>
                <a:lnTo>
                  <a:pt x="3809" y="41910"/>
                </a:lnTo>
                <a:lnTo>
                  <a:pt x="24383" y="55626"/>
                </a:lnTo>
                <a:lnTo>
                  <a:pt x="32003" y="55626"/>
                </a:lnTo>
                <a:lnTo>
                  <a:pt x="54101" y="38100"/>
                </a:lnTo>
                <a:lnTo>
                  <a:pt x="55625" y="35052"/>
                </a:lnTo>
                <a:lnTo>
                  <a:pt x="56387" y="31242"/>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6"/>
          <p:cNvSpPr txBox="1"/>
          <p:nvPr/>
        </p:nvSpPr>
        <p:spPr>
          <a:xfrm>
            <a:off x="6252882" y="1471333"/>
            <a:ext cx="3516406" cy="2973556"/>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677" b="1" i="0" u="none" strike="noStrike" kern="1200" cap="none" spc="0" normalizeH="0" baseline="0" noProof="0">
                <a:ln>
                  <a:noFill/>
                </a:ln>
                <a:solidFill>
                  <a:srgbClr val="287FB9"/>
                </a:solidFill>
                <a:effectLst/>
                <a:uLnTx/>
                <a:uFillTx/>
                <a:latin typeface="Segoe UI Semibold"/>
                <a:ea typeface="+mn-ea"/>
                <a:cs typeface="Segoe UI Semibold"/>
              </a:rPr>
              <a:t>Evolved</a:t>
            </a:r>
            <a:r>
              <a:rPr kumimoji="0" sz="1677" b="1" i="0" u="none" strike="noStrike" kern="1200" cap="none" spc="-66"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9" normalizeH="0" baseline="0" noProof="0">
                <a:ln>
                  <a:noFill/>
                </a:ln>
                <a:solidFill>
                  <a:srgbClr val="287FB9"/>
                </a:solidFill>
                <a:effectLst/>
                <a:uLnTx/>
                <a:uFillTx/>
                <a:latin typeface="Segoe UI Semibold"/>
                <a:ea typeface="+mn-ea"/>
                <a:cs typeface="Segoe UI Semibold"/>
              </a:rPr>
              <a:t>Traditional</a:t>
            </a:r>
            <a:r>
              <a:rPr kumimoji="0" sz="1677" b="1" i="0" u="none" strike="noStrike" kern="1200" cap="none" spc="-62"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18" normalizeH="0" baseline="0" noProof="0">
                <a:ln>
                  <a:noFill/>
                </a:ln>
                <a:solidFill>
                  <a:srgbClr val="287FB9"/>
                </a:solidFill>
                <a:effectLst/>
                <a:uLnTx/>
                <a:uFillTx/>
                <a:latin typeface="Segoe UI Semibold"/>
                <a:ea typeface="+mn-ea"/>
                <a:cs typeface="Segoe UI Semibold"/>
              </a:rPr>
              <a:t>Roles</a:t>
            </a:r>
            <a:endParaRPr kumimoji="0" sz="1677" b="0" i="0" u="none" strike="noStrike" kern="1200" cap="none" spc="0" normalizeH="0" baseline="0" noProof="0">
              <a:ln>
                <a:noFill/>
              </a:ln>
              <a:solidFill>
                <a:prstClr val="black"/>
              </a:solidFill>
              <a:effectLst/>
              <a:uLnTx/>
              <a:uFillTx/>
              <a:latin typeface="Segoe UI Semibold"/>
              <a:ea typeface="+mn-ea"/>
              <a:cs typeface="Segoe UI Semibold"/>
            </a:endParaRPr>
          </a:p>
          <a:p>
            <a:pPr marL="263352" marR="0" lvl="0" indent="0" algn="l" defTabSz="914400" rtl="0" eaLnBrk="1" fontAlgn="auto" latinLnBrk="0" hangingPunct="1">
              <a:lnSpc>
                <a:spcPct val="100000"/>
              </a:lnSpc>
              <a:spcBef>
                <a:spcPts val="1460"/>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Security</a:t>
            </a:r>
            <a:r>
              <a:rPr kumimoji="0" sz="1147" b="1" i="0" u="none" strike="noStrike" kern="1200" cap="none" spc="44"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Analyst</a:t>
            </a:r>
            <a:r>
              <a:rPr kumimoji="0" sz="1147" b="1" i="0" u="none" strike="noStrike" kern="1200" cap="none" spc="40"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a:t>
            </a:r>
            <a:r>
              <a:rPr kumimoji="0" sz="1147" b="1" i="0" u="none" strike="noStrike" kern="1200" cap="none" spc="44"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AI-Augmented</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Threat</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Hunter</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13"/>
              </a:spcBef>
              <a:spcAft>
                <a:spcPts val="0"/>
              </a:spcAft>
              <a:buClrTx/>
              <a:buSzTx/>
              <a:buFontTx/>
              <a:buNone/>
              <a:tabLst/>
              <a:defRPr/>
            </a:pP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0" lvl="0" indent="0" algn="l" defTabSz="914400" rtl="0" eaLnBrk="1" fontAlgn="auto" latinLnBrk="0" hangingPunct="1">
              <a:lnSpc>
                <a:spcPct val="100000"/>
              </a:lnSpc>
              <a:spcBef>
                <a:spcPts val="0"/>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SOC</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Manager</a:t>
            </a:r>
            <a:r>
              <a:rPr kumimoji="0" sz="1147" b="1" i="0" u="none" strike="noStrike" kern="1200" cap="none" spc="31"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a:t>
            </a:r>
            <a:r>
              <a:rPr kumimoji="0" sz="1147" b="1" i="0" u="none" strike="noStrike" kern="1200" cap="none" spc="31"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Operations</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Center</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Director</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9"/>
              </a:spcBef>
              <a:spcAft>
                <a:spcPts val="0"/>
              </a:spcAft>
              <a:buClrTx/>
              <a:buSzTx/>
              <a:buFontTx/>
              <a:buNone/>
              <a:tabLst/>
              <a:defRPr/>
            </a:pP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0" lvl="0" indent="0" algn="l" defTabSz="914400" rtl="0" eaLnBrk="1" fontAlgn="auto" latinLnBrk="0" hangingPunct="1">
              <a:lnSpc>
                <a:spcPct val="100000"/>
              </a:lnSpc>
              <a:spcBef>
                <a:spcPts val="0"/>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CISO</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AI-Aware</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Security</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Executive</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81247" lvl="0" indent="0" algn="l" defTabSz="914400" rtl="0" eaLnBrk="1" fontAlgn="auto" latinLnBrk="0" hangingPunct="1">
              <a:lnSpc>
                <a:spcPct val="153800"/>
              </a:lnSpc>
              <a:spcBef>
                <a:spcPts val="799"/>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Incident</a:t>
            </a:r>
            <a:r>
              <a:rPr kumimoji="0" sz="1147" b="1" i="0" u="none" strike="noStrike" kern="1200" cap="none" spc="40"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Responder</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a:t>
            </a:r>
            <a:r>
              <a:rPr kumimoji="0" sz="1147" b="1" i="0" u="none" strike="noStrike" kern="1200" cap="none" spc="35"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AI-Assisted</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Investigation </a:t>
            </a:r>
            <a:r>
              <a:rPr kumimoji="0" sz="1147" b="0" i="0" u="none" strike="noStrike" kern="1200" cap="none" spc="-18" normalizeH="0" baseline="0" noProof="0">
                <a:ln>
                  <a:noFill/>
                </a:ln>
                <a:solidFill>
                  <a:srgbClr val="33485D"/>
                </a:solidFill>
                <a:effectLst/>
                <a:uLnTx/>
                <a:uFillTx/>
                <a:latin typeface="Segoe UI"/>
                <a:ea typeface="+mn-ea"/>
                <a:cs typeface="Segoe UI"/>
              </a:rPr>
              <a:t>Lead</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0" lvl="0" indent="0" algn="l" defTabSz="914400" rtl="0" eaLnBrk="1" fontAlgn="auto" latinLnBrk="0" hangingPunct="1">
              <a:lnSpc>
                <a:spcPct val="100000"/>
              </a:lnSpc>
              <a:spcBef>
                <a:spcPts val="1512"/>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Compliance</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Officer</a:t>
            </a:r>
            <a:r>
              <a:rPr kumimoji="0" sz="1147" b="1" i="0" u="none" strike="noStrike" kern="1200" cap="none" spc="22"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Governance</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Specialist</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373736" lvl="0" indent="0" algn="l" defTabSz="914400" rtl="0" eaLnBrk="1" fontAlgn="auto" latinLnBrk="0" hangingPunct="1">
              <a:lnSpc>
                <a:spcPct val="154200"/>
              </a:lnSpc>
              <a:spcBef>
                <a:spcPts val="790"/>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Security</a:t>
            </a:r>
            <a:r>
              <a:rPr kumimoji="0" sz="1147" b="1" i="0" u="none" strike="noStrike" kern="1200" cap="none" spc="31"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Architect</a:t>
            </a:r>
            <a:r>
              <a:rPr kumimoji="0" sz="1147" b="1" i="0" u="none" strike="noStrike" kern="1200" cap="none" spc="22"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a:t>
            </a:r>
            <a:r>
              <a:rPr kumimoji="0" sz="1147" b="1" i="0" u="none" strike="noStrike" kern="1200" cap="none" spc="31"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AI-Integrated</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Security Designer</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pic>
        <p:nvPicPr>
          <p:cNvPr id="18" name="object 2" descr="78% Increase in demand for AI-skilled professionals (2024-2025)">
            <a:extLst>
              <a:ext uri="{FF2B5EF4-FFF2-40B4-BE49-F238E27FC236}">
                <a16:creationId xmlns:a16="http://schemas.microsoft.com/office/drawing/2014/main" id="{B25181CB-E961-2623-3C17-1E3C76257BC3}"/>
              </a:ext>
            </a:extLst>
          </p:cNvPr>
          <p:cNvPicPr/>
          <p:nvPr/>
        </p:nvPicPr>
        <p:blipFill>
          <a:blip r:embed="rId2" cstate="print"/>
          <a:stretch>
            <a:fillRect/>
          </a:stretch>
        </p:blipFill>
        <p:spPr>
          <a:xfrm>
            <a:off x="2049511" y="5505293"/>
            <a:ext cx="7797658" cy="1434218"/>
          </a:xfrm>
          <a:prstGeom prst="rect">
            <a:avLst/>
          </a:prstGeom>
        </p:spPr>
      </p:pic>
      <p:sp>
        <p:nvSpPr>
          <p:cNvPr id="17" name="object 17"/>
          <p:cNvSpPr txBox="1"/>
          <p:nvPr/>
        </p:nvSpPr>
        <p:spPr>
          <a:xfrm>
            <a:off x="9560859" y="635598"/>
            <a:ext cx="286310"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9" normalizeH="0" baseline="0" noProof="0">
                <a:ln>
                  <a:noFill/>
                </a:ln>
                <a:solidFill>
                  <a:srgbClr val="2D86C2"/>
                </a:solidFill>
                <a:effectLst/>
                <a:uLnTx/>
                <a:uFillTx/>
                <a:latin typeface="Segoe UI Semibold"/>
                <a:ea typeface="+mn-ea"/>
                <a:cs typeface="Segoe UI Semibold"/>
              </a:rPr>
              <a:t>11/16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36078" y="198525"/>
            <a:ext cx="9278471" cy="368887"/>
          </a:xfrm>
          <a:prstGeom prst="rect">
            <a:avLst/>
          </a:prstGeom>
        </p:spPr>
        <p:txBody>
          <a:bodyPr vert="horz" wrap="square" lIns="0" tIns="15688" rIns="0" bIns="0" rtlCol="0" anchor="ctr">
            <a:spAutoFit/>
          </a:bodyPr>
          <a:lstStyle/>
          <a:p>
            <a:pPr marL="253827">
              <a:lnSpc>
                <a:spcPct val="100000"/>
              </a:lnSpc>
              <a:spcBef>
                <a:spcPts val="124"/>
              </a:spcBef>
            </a:pPr>
            <a:r>
              <a:t>Implementation</a:t>
            </a:r>
            <a:r>
              <a:rPr spc="79"/>
              <a:t> </a:t>
            </a:r>
            <a:r>
              <a:t>Challenges</a:t>
            </a:r>
            <a:r>
              <a:rPr spc="84"/>
              <a:t> </a:t>
            </a:r>
            <a:r>
              <a:t>and</a:t>
            </a:r>
            <a:r>
              <a:rPr spc="84"/>
              <a:t> </a:t>
            </a:r>
            <a:r>
              <a:rPr spc="-9"/>
              <a:t>Solutions</a:t>
            </a:r>
          </a:p>
        </p:txBody>
      </p:sp>
      <p:sp>
        <p:nvSpPr>
          <p:cNvPr id="10" name="object 10"/>
          <p:cNvSpPr txBox="1"/>
          <p:nvPr/>
        </p:nvSpPr>
        <p:spPr>
          <a:xfrm>
            <a:off x="2164416" y="849890"/>
            <a:ext cx="4375726" cy="4748529"/>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677" b="1" i="0" u="none" strike="noStrike" kern="1200" cap="none" spc="0" normalizeH="0" baseline="0" noProof="0">
                <a:ln>
                  <a:noFill/>
                </a:ln>
                <a:solidFill>
                  <a:srgbClr val="287FB9"/>
                </a:solidFill>
                <a:effectLst/>
                <a:uLnTx/>
                <a:uFillTx/>
                <a:latin typeface="Segoe UI Semibold"/>
                <a:ea typeface="+mn-ea"/>
                <a:cs typeface="Segoe UI Semibold"/>
              </a:rPr>
              <a:t>Major</a:t>
            </a:r>
            <a:r>
              <a:rPr kumimoji="0" sz="1677" b="1" i="0" u="none" strike="noStrike" kern="1200" cap="none" spc="31"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9" normalizeH="0" baseline="0" noProof="0">
                <a:ln>
                  <a:noFill/>
                </a:ln>
                <a:solidFill>
                  <a:srgbClr val="287FB9"/>
                </a:solidFill>
                <a:effectLst/>
                <a:uLnTx/>
                <a:uFillTx/>
                <a:latin typeface="Segoe UI Semibold"/>
                <a:ea typeface="+mn-ea"/>
                <a:cs typeface="Segoe UI Semibold"/>
              </a:rPr>
              <a:t>Challenges</a:t>
            </a:r>
            <a:endParaRPr kumimoji="0" sz="1677" b="0" i="0" u="none" strike="noStrike" kern="1200" cap="none" spc="0" normalizeH="0" baseline="0" noProof="0">
              <a:ln>
                <a:noFill/>
              </a:ln>
              <a:solidFill>
                <a:prstClr val="black"/>
              </a:solidFill>
              <a:effectLst/>
              <a:uLnTx/>
              <a:uFillTx/>
              <a:latin typeface="Segoe UI Semibold"/>
              <a:ea typeface="+mn-ea"/>
              <a:cs typeface="Segoe UI Semibold"/>
            </a:endParaRPr>
          </a:p>
          <a:p>
            <a:pPr marL="434802" marR="532308" lvl="0" indent="-171450" algn="l" defTabSz="914400" rtl="0" eaLnBrk="1" fontAlgn="auto" latinLnBrk="0" hangingPunct="1">
              <a:lnSpc>
                <a:spcPct val="154200"/>
              </a:lnSpc>
              <a:spcBef>
                <a:spcPts val="715"/>
              </a:spcBef>
              <a:spcAft>
                <a:spcPts val="0"/>
              </a:spcAft>
              <a:buClrTx/>
              <a:buSzTx/>
              <a:buFont typeface="Arial" panose="020B0604020202020204" pitchFamily="34" charset="0"/>
              <a:buChar char="•"/>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Skills</a:t>
            </a:r>
            <a:r>
              <a:rPr kumimoji="0" sz="1147" b="1" i="0" u="none" strike="noStrike" kern="1200" cap="none" spc="13"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Gap:</a:t>
            </a:r>
            <a:r>
              <a:rPr kumimoji="0" sz="1147" b="1" i="0" u="none" strike="noStrike" kern="1200" cap="none" spc="9"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Shortage</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of</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AI-literate</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security professionals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434802" marR="80687" lvl="0" indent="-171450" algn="l" defTabSz="914400" rtl="0" eaLnBrk="1" fontAlgn="auto" latinLnBrk="0" hangingPunct="1">
              <a:lnSpc>
                <a:spcPct val="153800"/>
              </a:lnSpc>
              <a:spcBef>
                <a:spcPts val="772"/>
              </a:spcBef>
              <a:spcAft>
                <a:spcPts val="0"/>
              </a:spcAft>
              <a:buClrTx/>
              <a:buSzTx/>
              <a:buFont typeface="Arial" panose="020B0604020202020204" pitchFamily="34" charset="0"/>
              <a:buChar char="•"/>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Integration</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Complexity:</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Difficulty</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incorporating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into</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existing</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security</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infrastructure</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434802" marR="4483" lvl="0" indent="-171450" algn="l" defTabSz="914400" rtl="0" eaLnBrk="1" fontAlgn="auto" latinLnBrk="0" hangingPunct="1">
              <a:lnSpc>
                <a:spcPct val="153800"/>
              </a:lnSpc>
              <a:spcBef>
                <a:spcPts val="772"/>
              </a:spcBef>
              <a:spcAft>
                <a:spcPts val="0"/>
              </a:spcAft>
              <a:buClrTx/>
              <a:buSzTx/>
              <a:buFont typeface="Arial" panose="020B0604020202020204" pitchFamily="34" charset="0"/>
              <a:buChar char="•"/>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False</a:t>
            </a:r>
            <a:r>
              <a:rPr kumimoji="0" sz="1147" b="1" i="0" u="none" strike="noStrike" kern="1200" cap="none" spc="22"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Positive</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Management:</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Balancing</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sensitivity </a:t>
            </a:r>
            <a:r>
              <a:rPr kumimoji="0" sz="1147" b="0" i="0" u="none" strike="noStrike" kern="1200" cap="none" spc="0" normalizeH="0" baseline="0" noProof="0">
                <a:ln>
                  <a:noFill/>
                </a:ln>
                <a:solidFill>
                  <a:srgbClr val="33485D"/>
                </a:solidFill>
                <a:effectLst/>
                <a:uLnTx/>
                <a:uFillTx/>
                <a:latin typeface="Segoe UI"/>
                <a:ea typeface="+mn-ea"/>
                <a:cs typeface="Segoe UI"/>
              </a:rPr>
              <a:t>with</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accuracy</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in</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detection</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434802" marR="243741" lvl="0" indent="-171450" algn="l" defTabSz="914400" rtl="0" eaLnBrk="1" fontAlgn="auto" latinLnBrk="0" hangingPunct="1">
              <a:lnSpc>
                <a:spcPct val="153800"/>
              </a:lnSpc>
              <a:spcBef>
                <a:spcPts val="777"/>
              </a:spcBef>
              <a:spcAft>
                <a:spcPts val="0"/>
              </a:spcAft>
              <a:buClrTx/>
              <a:buSzTx/>
              <a:buFont typeface="Arial" panose="020B0604020202020204" pitchFamily="34" charset="0"/>
              <a:buChar char="•"/>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Explainability:</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Understanding</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how</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systems </a:t>
            </a:r>
            <a:r>
              <a:rPr kumimoji="0" sz="1147" b="0" i="0" u="none" strike="noStrike" kern="1200" cap="none" spc="0" normalizeH="0" baseline="0" noProof="0">
                <a:ln>
                  <a:noFill/>
                </a:ln>
                <a:solidFill>
                  <a:srgbClr val="33485D"/>
                </a:solidFill>
                <a:effectLst/>
                <a:uLnTx/>
                <a:uFillTx/>
                <a:latin typeface="Segoe UI"/>
                <a:ea typeface="+mn-ea"/>
                <a:cs typeface="Segoe UI"/>
              </a:rPr>
              <a:t>make</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security</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decisions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434802" marR="434811" lvl="0" indent="-171450" algn="l" defTabSz="914400" rtl="0" eaLnBrk="1" fontAlgn="auto" latinLnBrk="0" hangingPunct="1">
              <a:lnSpc>
                <a:spcPct val="154200"/>
              </a:lnSpc>
              <a:spcBef>
                <a:spcPts val="767"/>
              </a:spcBef>
              <a:spcAft>
                <a:spcPts val="0"/>
              </a:spcAft>
              <a:buClrTx/>
              <a:buSzTx/>
              <a:buFont typeface="Arial" panose="020B0604020202020204" pitchFamily="34" charset="0"/>
              <a:buChar char="•"/>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Cost</a:t>
            </a:r>
            <a:r>
              <a:rPr kumimoji="0" sz="1147" b="1" i="0" u="none" strike="noStrike" kern="1200" cap="none" spc="22"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and</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ROI:</a:t>
            </a:r>
            <a:r>
              <a:rPr kumimoji="0" sz="1147" b="1" i="0" u="none" strike="noStrike" kern="1200" cap="none" spc="18"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Justifying</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investment</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18" normalizeH="0" baseline="0" noProof="0">
                <a:ln>
                  <a:noFill/>
                </a:ln>
                <a:solidFill>
                  <a:srgbClr val="33485D"/>
                </a:solidFill>
                <a:effectLst/>
                <a:uLnTx/>
                <a:uFillTx/>
                <a:latin typeface="Segoe UI"/>
                <a:ea typeface="+mn-ea"/>
                <a:cs typeface="Segoe UI"/>
              </a:rPr>
              <a:t>with </a:t>
            </a:r>
            <a:r>
              <a:rPr kumimoji="0" sz="1147" b="0" i="0" u="none" strike="noStrike" kern="1200" cap="none" spc="0" normalizeH="0" baseline="0" noProof="0">
                <a:ln>
                  <a:noFill/>
                </a:ln>
                <a:solidFill>
                  <a:srgbClr val="33485D"/>
                </a:solidFill>
                <a:effectLst/>
                <a:uLnTx/>
                <a:uFillTx/>
                <a:latin typeface="Segoe UI"/>
                <a:ea typeface="+mn-ea"/>
                <a:cs typeface="Segoe UI"/>
              </a:rPr>
              <a:t>measurable</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returns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434802" marR="384381" lvl="0" indent="-171450" algn="l" defTabSz="914400" rtl="0" eaLnBrk="1" fontAlgn="auto" latinLnBrk="0" hangingPunct="1">
              <a:lnSpc>
                <a:spcPct val="153800"/>
              </a:lnSpc>
              <a:spcBef>
                <a:spcPts val="772"/>
              </a:spcBef>
              <a:spcAft>
                <a:spcPts val="0"/>
              </a:spcAft>
              <a:buClrTx/>
              <a:buSzTx/>
              <a:buFont typeface="Arial" panose="020B0604020202020204" pitchFamily="34" charset="0"/>
              <a:buChar char="•"/>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Data</a:t>
            </a:r>
            <a:r>
              <a:rPr kumimoji="0" sz="1147" b="1" i="0" u="none" strike="noStrike" kern="1200" cap="none" spc="35"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Quality:</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Ensuring</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clean,</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representative </a:t>
            </a:r>
            <a:r>
              <a:rPr kumimoji="0" sz="1147" b="0" i="0" u="none" strike="noStrike" kern="1200" cap="none" spc="0" normalizeH="0" baseline="0" noProof="0">
                <a:ln>
                  <a:noFill/>
                </a:ln>
                <a:solidFill>
                  <a:srgbClr val="33485D"/>
                </a:solidFill>
                <a:effectLst/>
                <a:uLnTx/>
                <a:uFillTx/>
                <a:latin typeface="Segoe UI"/>
                <a:ea typeface="+mn-ea"/>
                <a:cs typeface="Segoe UI"/>
              </a:rPr>
              <a:t>training</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18" normalizeH="0" baseline="0" noProof="0">
                <a:ln>
                  <a:noFill/>
                </a:ln>
                <a:solidFill>
                  <a:srgbClr val="33485D"/>
                </a:solidFill>
                <a:effectLst/>
                <a:uLnTx/>
                <a:uFillTx/>
                <a:latin typeface="Segoe UI"/>
                <a:ea typeface="+mn-ea"/>
                <a:cs typeface="Segoe UI"/>
              </a:rPr>
              <a:t>data</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434802" marR="425286" lvl="0" indent="-171450" algn="l" defTabSz="914400" rtl="0" eaLnBrk="1" fontAlgn="auto" latinLnBrk="0" hangingPunct="1">
              <a:lnSpc>
                <a:spcPct val="153800"/>
              </a:lnSpc>
              <a:spcBef>
                <a:spcPts val="777"/>
              </a:spcBef>
              <a:spcAft>
                <a:spcPts val="0"/>
              </a:spcAft>
              <a:buClrTx/>
              <a:buSzTx/>
              <a:buFont typeface="Arial" panose="020B0604020202020204" pitchFamily="34" charset="0"/>
              <a:buChar char="•"/>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Vendor</a:t>
            </a:r>
            <a:r>
              <a:rPr kumimoji="0" sz="1147" b="1" i="0" u="none" strike="noStrike" kern="1200" cap="none" spc="22"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Selection:</a:t>
            </a:r>
            <a:r>
              <a:rPr kumimoji="0" sz="1147" b="1" i="0" u="none" strike="noStrike" kern="1200" cap="none" spc="18"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Choosing</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appropriate</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22" normalizeH="0" baseline="0" noProof="0">
                <a:ln>
                  <a:noFill/>
                </a:ln>
                <a:solidFill>
                  <a:srgbClr val="33485D"/>
                </a:solidFill>
                <a:effectLst/>
                <a:uLnTx/>
                <a:uFillTx/>
                <a:latin typeface="Segoe UI"/>
                <a:ea typeface="+mn-ea"/>
                <a:cs typeface="Segoe UI"/>
              </a:rPr>
              <a:t>AI </a:t>
            </a:r>
            <a:r>
              <a:rPr kumimoji="0" sz="1147" b="0" i="0" u="none" strike="noStrike" kern="1200" cap="none" spc="0" normalizeH="0" baseline="0" noProof="0">
                <a:ln>
                  <a:noFill/>
                </a:ln>
                <a:solidFill>
                  <a:srgbClr val="33485D"/>
                </a:solidFill>
                <a:effectLst/>
                <a:uLnTx/>
                <a:uFillTx/>
                <a:latin typeface="Segoe UI"/>
                <a:ea typeface="+mn-ea"/>
                <a:cs typeface="Segoe UI"/>
              </a:rPr>
              <a:t>security</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solutions</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sp>
        <p:nvSpPr>
          <p:cNvPr id="18" name="object 18"/>
          <p:cNvSpPr txBox="1">
            <a:spLocks noGrp="1"/>
          </p:cNvSpPr>
          <p:nvPr>
            <p:ph sz="half" idx="3"/>
          </p:nvPr>
        </p:nvSpPr>
        <p:spPr>
          <a:xfrm>
            <a:off x="7099806" y="849889"/>
            <a:ext cx="4375726" cy="4748529"/>
          </a:xfrm>
          <a:prstGeom prst="rect">
            <a:avLst/>
          </a:prstGeom>
        </p:spPr>
        <p:txBody>
          <a:bodyPr vert="horz" wrap="square" lIns="0" tIns="13447" rIns="0" bIns="0" rtlCol="0">
            <a:spAutoFit/>
          </a:bodyPr>
          <a:lstStyle/>
          <a:p>
            <a:pPr marL="11206">
              <a:lnSpc>
                <a:spcPct val="100000"/>
              </a:lnSpc>
              <a:spcBef>
                <a:spcPts val="106"/>
              </a:spcBef>
            </a:pPr>
            <a:r>
              <a:t>Strategic</a:t>
            </a:r>
            <a:r>
              <a:rPr spc="-62"/>
              <a:t> </a:t>
            </a:r>
            <a:r>
              <a:rPr spc="-9"/>
              <a:t>Solutions</a:t>
            </a:r>
          </a:p>
          <a:p>
            <a:pPr marL="262792" marR="285765">
              <a:lnSpc>
                <a:spcPct val="154200"/>
              </a:lnSpc>
              <a:spcBef>
                <a:spcPts val="715"/>
              </a:spcBef>
            </a:pPr>
            <a:r>
              <a:rPr sz="1147">
                <a:latin typeface="Segoe UI"/>
                <a:cs typeface="Segoe UI"/>
              </a:rPr>
              <a:t>Phased</a:t>
            </a:r>
            <a:r>
              <a:rPr sz="1147" spc="26">
                <a:latin typeface="Segoe UI"/>
                <a:cs typeface="Segoe UI"/>
              </a:rPr>
              <a:t> </a:t>
            </a:r>
            <a:r>
              <a:rPr sz="1147">
                <a:latin typeface="Segoe UI"/>
                <a:cs typeface="Segoe UI"/>
              </a:rPr>
              <a:t>Implementation:</a:t>
            </a:r>
            <a:r>
              <a:rPr sz="1147" spc="22">
                <a:latin typeface="Segoe UI"/>
                <a:cs typeface="Segoe UI"/>
              </a:rPr>
              <a:t> </a:t>
            </a:r>
            <a:r>
              <a:rPr sz="1147" b="0">
                <a:solidFill>
                  <a:srgbClr val="33485D"/>
                </a:solidFill>
                <a:latin typeface="Segoe UI"/>
                <a:cs typeface="Segoe UI"/>
              </a:rPr>
              <a:t>Gradual</a:t>
            </a:r>
            <a:r>
              <a:rPr sz="1147" b="0" spc="26">
                <a:solidFill>
                  <a:srgbClr val="33485D"/>
                </a:solidFill>
                <a:latin typeface="Segoe UI"/>
                <a:cs typeface="Segoe UI"/>
              </a:rPr>
              <a:t> </a:t>
            </a:r>
            <a:r>
              <a:rPr sz="1147" b="0">
                <a:solidFill>
                  <a:srgbClr val="33485D"/>
                </a:solidFill>
                <a:latin typeface="Segoe UI"/>
                <a:cs typeface="Segoe UI"/>
              </a:rPr>
              <a:t>AI</a:t>
            </a:r>
            <a:r>
              <a:rPr sz="1147" b="0" spc="22">
                <a:solidFill>
                  <a:srgbClr val="33485D"/>
                </a:solidFill>
                <a:latin typeface="Segoe UI"/>
                <a:cs typeface="Segoe UI"/>
              </a:rPr>
              <a:t> </a:t>
            </a:r>
            <a:r>
              <a:rPr sz="1147" b="0" spc="-9">
                <a:solidFill>
                  <a:srgbClr val="33485D"/>
                </a:solidFill>
                <a:latin typeface="Segoe UI"/>
                <a:cs typeface="Segoe UI"/>
              </a:rPr>
              <a:t>adoption </a:t>
            </a:r>
            <a:r>
              <a:rPr sz="1147" b="0">
                <a:solidFill>
                  <a:srgbClr val="33485D"/>
                </a:solidFill>
                <a:latin typeface="Segoe UI"/>
                <a:cs typeface="Segoe UI"/>
              </a:rPr>
              <a:t>with</a:t>
            </a:r>
            <a:r>
              <a:rPr sz="1147" b="0" spc="26">
                <a:solidFill>
                  <a:srgbClr val="33485D"/>
                </a:solidFill>
                <a:latin typeface="Segoe UI"/>
                <a:cs typeface="Segoe UI"/>
              </a:rPr>
              <a:t> </a:t>
            </a:r>
            <a:r>
              <a:rPr sz="1147" b="0">
                <a:solidFill>
                  <a:srgbClr val="33485D"/>
                </a:solidFill>
                <a:latin typeface="Segoe UI"/>
                <a:cs typeface="Segoe UI"/>
              </a:rPr>
              <a:t>pilot</a:t>
            </a:r>
            <a:r>
              <a:rPr sz="1147" b="0" spc="26">
                <a:solidFill>
                  <a:srgbClr val="33485D"/>
                </a:solidFill>
                <a:latin typeface="Segoe UI"/>
                <a:cs typeface="Segoe UI"/>
              </a:rPr>
              <a:t> </a:t>
            </a:r>
            <a:r>
              <a:rPr sz="1147" b="0" spc="-9">
                <a:solidFill>
                  <a:srgbClr val="33485D"/>
                </a:solidFill>
                <a:latin typeface="Segoe UI"/>
                <a:cs typeface="Segoe UI"/>
              </a:rPr>
              <a:t>programs</a:t>
            </a:r>
            <a:endParaRPr sz="1147">
              <a:latin typeface="Segoe UI"/>
              <a:cs typeface="Segoe UI"/>
            </a:endParaRPr>
          </a:p>
          <a:p>
            <a:pPr marL="263352" marR="408476">
              <a:lnSpc>
                <a:spcPct val="153800"/>
              </a:lnSpc>
              <a:spcBef>
                <a:spcPts val="772"/>
              </a:spcBef>
            </a:pPr>
            <a:r>
              <a:rPr sz="1147">
                <a:latin typeface="Segoe UI"/>
                <a:cs typeface="Segoe UI"/>
              </a:rPr>
              <a:t>Continuous</a:t>
            </a:r>
            <a:r>
              <a:rPr sz="1147" spc="35">
                <a:latin typeface="Segoe UI"/>
                <a:cs typeface="Segoe UI"/>
              </a:rPr>
              <a:t> </a:t>
            </a:r>
            <a:r>
              <a:rPr sz="1147">
                <a:latin typeface="Segoe UI"/>
                <a:cs typeface="Segoe UI"/>
              </a:rPr>
              <a:t>Learning:</a:t>
            </a:r>
            <a:r>
              <a:rPr sz="1147" spc="26">
                <a:latin typeface="Segoe UI"/>
                <a:cs typeface="Segoe UI"/>
              </a:rPr>
              <a:t> </a:t>
            </a:r>
            <a:r>
              <a:rPr sz="1147" b="0">
                <a:solidFill>
                  <a:srgbClr val="33485D"/>
                </a:solidFill>
                <a:latin typeface="Segoe UI"/>
                <a:cs typeface="Segoe UI"/>
              </a:rPr>
              <a:t>Ongoing</a:t>
            </a:r>
            <a:r>
              <a:rPr sz="1147" b="0" spc="40">
                <a:solidFill>
                  <a:srgbClr val="33485D"/>
                </a:solidFill>
                <a:latin typeface="Segoe UI"/>
                <a:cs typeface="Segoe UI"/>
              </a:rPr>
              <a:t> </a:t>
            </a:r>
            <a:r>
              <a:rPr sz="1147" b="0">
                <a:solidFill>
                  <a:srgbClr val="33485D"/>
                </a:solidFill>
                <a:latin typeface="Segoe UI"/>
                <a:cs typeface="Segoe UI"/>
              </a:rPr>
              <a:t>training</a:t>
            </a:r>
            <a:r>
              <a:rPr sz="1147" b="0" spc="35">
                <a:solidFill>
                  <a:srgbClr val="33485D"/>
                </a:solidFill>
                <a:latin typeface="Segoe UI"/>
                <a:cs typeface="Segoe UI"/>
              </a:rPr>
              <a:t> </a:t>
            </a:r>
            <a:r>
              <a:rPr sz="1147" b="0" spc="-22">
                <a:solidFill>
                  <a:srgbClr val="33485D"/>
                </a:solidFill>
                <a:latin typeface="Segoe UI"/>
                <a:cs typeface="Segoe UI"/>
              </a:rPr>
              <a:t>and </a:t>
            </a:r>
            <a:r>
              <a:rPr sz="1147" b="0">
                <a:solidFill>
                  <a:srgbClr val="33485D"/>
                </a:solidFill>
                <a:latin typeface="Segoe UI"/>
                <a:cs typeface="Segoe UI"/>
              </a:rPr>
              <a:t>certification</a:t>
            </a:r>
            <a:r>
              <a:rPr sz="1147" b="0" spc="66">
                <a:solidFill>
                  <a:srgbClr val="33485D"/>
                </a:solidFill>
                <a:latin typeface="Segoe UI"/>
                <a:cs typeface="Segoe UI"/>
              </a:rPr>
              <a:t> </a:t>
            </a:r>
            <a:r>
              <a:rPr sz="1147" b="0" spc="-9">
                <a:solidFill>
                  <a:srgbClr val="33485D"/>
                </a:solidFill>
                <a:latin typeface="Segoe UI"/>
                <a:cs typeface="Segoe UI"/>
              </a:rPr>
              <a:t>programs</a:t>
            </a:r>
            <a:endParaRPr sz="1147">
              <a:latin typeface="Segoe UI"/>
              <a:cs typeface="Segoe UI"/>
            </a:endParaRPr>
          </a:p>
          <a:p>
            <a:pPr marL="263352" marR="4483">
              <a:lnSpc>
                <a:spcPct val="153800"/>
              </a:lnSpc>
              <a:spcBef>
                <a:spcPts val="772"/>
              </a:spcBef>
            </a:pPr>
            <a:r>
              <a:rPr sz="1147">
                <a:latin typeface="Segoe UI"/>
                <a:cs typeface="Segoe UI"/>
              </a:rPr>
              <a:t>Human-AI</a:t>
            </a:r>
            <a:r>
              <a:rPr sz="1147" spc="35">
                <a:latin typeface="Segoe UI"/>
                <a:cs typeface="Segoe UI"/>
              </a:rPr>
              <a:t> </a:t>
            </a:r>
            <a:r>
              <a:rPr sz="1147">
                <a:latin typeface="Segoe UI"/>
                <a:cs typeface="Segoe UI"/>
              </a:rPr>
              <a:t>Collaboration:</a:t>
            </a:r>
            <a:r>
              <a:rPr sz="1147" spc="31">
                <a:latin typeface="Segoe UI"/>
                <a:cs typeface="Segoe UI"/>
              </a:rPr>
              <a:t> </a:t>
            </a:r>
            <a:r>
              <a:rPr sz="1147" b="0">
                <a:solidFill>
                  <a:srgbClr val="33485D"/>
                </a:solidFill>
                <a:latin typeface="Segoe UI"/>
                <a:cs typeface="Segoe UI"/>
              </a:rPr>
              <a:t>Frameworks</a:t>
            </a:r>
            <a:r>
              <a:rPr sz="1147" b="0" spc="40">
                <a:solidFill>
                  <a:srgbClr val="33485D"/>
                </a:solidFill>
                <a:latin typeface="Segoe UI"/>
                <a:cs typeface="Segoe UI"/>
              </a:rPr>
              <a:t> </a:t>
            </a:r>
            <a:r>
              <a:rPr sz="1147" b="0">
                <a:solidFill>
                  <a:srgbClr val="33485D"/>
                </a:solidFill>
                <a:latin typeface="Segoe UI"/>
                <a:cs typeface="Segoe UI"/>
              </a:rPr>
              <a:t>for</a:t>
            </a:r>
            <a:r>
              <a:rPr sz="1147" b="0" spc="40">
                <a:solidFill>
                  <a:srgbClr val="33485D"/>
                </a:solidFill>
                <a:latin typeface="Segoe UI"/>
                <a:cs typeface="Segoe UI"/>
              </a:rPr>
              <a:t> </a:t>
            </a:r>
            <a:r>
              <a:rPr sz="1147" b="0" spc="-9">
                <a:solidFill>
                  <a:srgbClr val="33485D"/>
                </a:solidFill>
                <a:latin typeface="Segoe UI"/>
                <a:cs typeface="Segoe UI"/>
              </a:rPr>
              <a:t>optimal </a:t>
            </a:r>
            <a:r>
              <a:rPr sz="1147" b="0">
                <a:solidFill>
                  <a:srgbClr val="33485D"/>
                </a:solidFill>
                <a:latin typeface="Segoe UI"/>
                <a:cs typeface="Segoe UI"/>
              </a:rPr>
              <a:t>human-machine</a:t>
            </a:r>
            <a:r>
              <a:rPr sz="1147" b="0" spc="75">
                <a:solidFill>
                  <a:srgbClr val="33485D"/>
                </a:solidFill>
                <a:latin typeface="Segoe UI"/>
                <a:cs typeface="Segoe UI"/>
              </a:rPr>
              <a:t> </a:t>
            </a:r>
            <a:r>
              <a:rPr sz="1147" b="0" spc="-9">
                <a:solidFill>
                  <a:srgbClr val="33485D"/>
                </a:solidFill>
                <a:latin typeface="Segoe UI"/>
                <a:cs typeface="Segoe UI"/>
              </a:rPr>
              <a:t>interaction</a:t>
            </a:r>
            <a:endParaRPr sz="1147">
              <a:latin typeface="Segoe UI"/>
              <a:cs typeface="Segoe UI"/>
            </a:endParaRPr>
          </a:p>
          <a:p>
            <a:pPr marL="263352" marR="10086">
              <a:lnSpc>
                <a:spcPct val="153800"/>
              </a:lnSpc>
              <a:spcBef>
                <a:spcPts val="777"/>
              </a:spcBef>
            </a:pPr>
            <a:r>
              <a:rPr sz="1147">
                <a:latin typeface="Segoe UI"/>
                <a:cs typeface="Segoe UI"/>
              </a:rPr>
              <a:t>Explainable</a:t>
            </a:r>
            <a:r>
              <a:rPr sz="1147" spc="26">
                <a:latin typeface="Segoe UI"/>
                <a:cs typeface="Segoe UI"/>
              </a:rPr>
              <a:t> </a:t>
            </a:r>
            <a:r>
              <a:rPr sz="1147">
                <a:latin typeface="Segoe UI"/>
                <a:cs typeface="Segoe UI"/>
              </a:rPr>
              <a:t>AI:</a:t>
            </a:r>
            <a:r>
              <a:rPr sz="1147" spc="31">
                <a:latin typeface="Segoe UI"/>
                <a:cs typeface="Segoe UI"/>
              </a:rPr>
              <a:t> </a:t>
            </a:r>
            <a:r>
              <a:rPr sz="1147" b="0">
                <a:solidFill>
                  <a:srgbClr val="33485D"/>
                </a:solidFill>
                <a:latin typeface="Segoe UI"/>
                <a:cs typeface="Segoe UI"/>
              </a:rPr>
              <a:t>Adoption</a:t>
            </a:r>
            <a:r>
              <a:rPr sz="1147" b="0" spc="31">
                <a:solidFill>
                  <a:srgbClr val="33485D"/>
                </a:solidFill>
                <a:latin typeface="Segoe UI"/>
                <a:cs typeface="Segoe UI"/>
              </a:rPr>
              <a:t> </a:t>
            </a:r>
            <a:r>
              <a:rPr sz="1147" b="0">
                <a:solidFill>
                  <a:srgbClr val="33485D"/>
                </a:solidFill>
                <a:latin typeface="Segoe UI"/>
                <a:cs typeface="Segoe UI"/>
              </a:rPr>
              <a:t>of</a:t>
            </a:r>
            <a:r>
              <a:rPr sz="1147" b="0" spc="26">
                <a:solidFill>
                  <a:srgbClr val="33485D"/>
                </a:solidFill>
                <a:latin typeface="Segoe UI"/>
                <a:cs typeface="Segoe UI"/>
              </a:rPr>
              <a:t> </a:t>
            </a:r>
            <a:r>
              <a:rPr sz="1147" b="0">
                <a:solidFill>
                  <a:srgbClr val="33485D"/>
                </a:solidFill>
                <a:latin typeface="Segoe UI"/>
                <a:cs typeface="Segoe UI"/>
              </a:rPr>
              <a:t>interpretable</a:t>
            </a:r>
            <a:r>
              <a:rPr sz="1147" b="0" spc="31">
                <a:solidFill>
                  <a:srgbClr val="33485D"/>
                </a:solidFill>
                <a:latin typeface="Segoe UI"/>
                <a:cs typeface="Segoe UI"/>
              </a:rPr>
              <a:t> </a:t>
            </a:r>
            <a:r>
              <a:rPr sz="1147" b="0" spc="-9">
                <a:solidFill>
                  <a:srgbClr val="33485D"/>
                </a:solidFill>
                <a:latin typeface="Segoe UI"/>
                <a:cs typeface="Segoe UI"/>
              </a:rPr>
              <a:t>machine </a:t>
            </a:r>
            <a:r>
              <a:rPr sz="1147" b="0">
                <a:solidFill>
                  <a:srgbClr val="33485D"/>
                </a:solidFill>
                <a:latin typeface="Segoe UI"/>
                <a:cs typeface="Segoe UI"/>
              </a:rPr>
              <a:t>learning</a:t>
            </a:r>
            <a:r>
              <a:rPr sz="1147" b="0" spc="13">
                <a:solidFill>
                  <a:srgbClr val="33485D"/>
                </a:solidFill>
                <a:latin typeface="Segoe UI"/>
                <a:cs typeface="Segoe UI"/>
              </a:rPr>
              <a:t> </a:t>
            </a:r>
            <a:r>
              <a:rPr sz="1147" b="0" spc="-9">
                <a:solidFill>
                  <a:srgbClr val="33485D"/>
                </a:solidFill>
                <a:latin typeface="Segoe UI"/>
                <a:cs typeface="Segoe UI"/>
              </a:rPr>
              <a:t>models</a:t>
            </a:r>
            <a:endParaRPr sz="1147">
              <a:latin typeface="Segoe UI"/>
              <a:cs typeface="Segoe UI"/>
            </a:endParaRPr>
          </a:p>
          <a:p>
            <a:pPr marL="263352" marR="520541">
              <a:lnSpc>
                <a:spcPct val="154200"/>
              </a:lnSpc>
              <a:spcBef>
                <a:spcPts val="767"/>
              </a:spcBef>
            </a:pPr>
            <a:r>
              <a:rPr sz="1147">
                <a:latin typeface="Segoe UI"/>
                <a:cs typeface="Segoe UI"/>
              </a:rPr>
              <a:t>Threat</a:t>
            </a:r>
            <a:r>
              <a:rPr sz="1147" spc="44">
                <a:latin typeface="Segoe UI"/>
                <a:cs typeface="Segoe UI"/>
              </a:rPr>
              <a:t> </a:t>
            </a:r>
            <a:r>
              <a:rPr sz="1147">
                <a:latin typeface="Segoe UI"/>
                <a:cs typeface="Segoe UI"/>
              </a:rPr>
              <a:t>Intelligence</a:t>
            </a:r>
            <a:r>
              <a:rPr sz="1147" spc="49">
                <a:latin typeface="Segoe UI"/>
                <a:cs typeface="Segoe UI"/>
              </a:rPr>
              <a:t> </a:t>
            </a:r>
            <a:r>
              <a:rPr sz="1147">
                <a:latin typeface="Segoe UI"/>
                <a:cs typeface="Segoe UI"/>
              </a:rPr>
              <a:t>Sharing:</a:t>
            </a:r>
            <a:r>
              <a:rPr sz="1147" spc="44">
                <a:latin typeface="Segoe UI"/>
                <a:cs typeface="Segoe UI"/>
              </a:rPr>
              <a:t> </a:t>
            </a:r>
            <a:r>
              <a:rPr sz="1147" b="0" spc="-9">
                <a:solidFill>
                  <a:srgbClr val="33485D"/>
                </a:solidFill>
                <a:latin typeface="Segoe UI"/>
                <a:cs typeface="Segoe UI"/>
              </a:rPr>
              <a:t>Collaborative </a:t>
            </a:r>
            <a:r>
              <a:rPr sz="1147" b="0">
                <a:solidFill>
                  <a:srgbClr val="33485D"/>
                </a:solidFill>
                <a:latin typeface="Segoe UI"/>
                <a:cs typeface="Segoe UI"/>
              </a:rPr>
              <a:t>defense</a:t>
            </a:r>
            <a:r>
              <a:rPr sz="1147" b="0" spc="13">
                <a:solidFill>
                  <a:srgbClr val="33485D"/>
                </a:solidFill>
                <a:latin typeface="Segoe UI"/>
                <a:cs typeface="Segoe UI"/>
              </a:rPr>
              <a:t> </a:t>
            </a:r>
            <a:r>
              <a:rPr sz="1147" b="0">
                <a:solidFill>
                  <a:srgbClr val="33485D"/>
                </a:solidFill>
                <a:latin typeface="Segoe UI"/>
                <a:cs typeface="Segoe UI"/>
              </a:rPr>
              <a:t>through</a:t>
            </a:r>
            <a:r>
              <a:rPr sz="1147" b="0" spc="13">
                <a:solidFill>
                  <a:srgbClr val="33485D"/>
                </a:solidFill>
                <a:latin typeface="Segoe UI"/>
                <a:cs typeface="Segoe UI"/>
              </a:rPr>
              <a:t> </a:t>
            </a:r>
            <a:r>
              <a:rPr sz="1147" b="0">
                <a:solidFill>
                  <a:srgbClr val="33485D"/>
                </a:solidFill>
                <a:latin typeface="Segoe UI"/>
                <a:cs typeface="Segoe UI"/>
              </a:rPr>
              <a:t>shared</a:t>
            </a:r>
            <a:r>
              <a:rPr sz="1147" b="0" spc="18">
                <a:solidFill>
                  <a:srgbClr val="33485D"/>
                </a:solidFill>
                <a:latin typeface="Segoe UI"/>
                <a:cs typeface="Segoe UI"/>
              </a:rPr>
              <a:t> </a:t>
            </a:r>
            <a:r>
              <a:rPr sz="1147" b="0">
                <a:solidFill>
                  <a:srgbClr val="33485D"/>
                </a:solidFill>
                <a:latin typeface="Segoe UI"/>
                <a:cs typeface="Segoe UI"/>
              </a:rPr>
              <a:t>AI</a:t>
            </a:r>
            <a:r>
              <a:rPr sz="1147" b="0" spc="13">
                <a:solidFill>
                  <a:srgbClr val="33485D"/>
                </a:solidFill>
                <a:latin typeface="Segoe UI"/>
                <a:cs typeface="Segoe UI"/>
              </a:rPr>
              <a:t> </a:t>
            </a:r>
            <a:r>
              <a:rPr sz="1147" b="0" spc="-9">
                <a:solidFill>
                  <a:srgbClr val="33485D"/>
                </a:solidFill>
                <a:latin typeface="Segoe UI"/>
                <a:cs typeface="Segoe UI"/>
              </a:rPr>
              <a:t>insights</a:t>
            </a:r>
            <a:endParaRPr sz="1147">
              <a:latin typeface="Segoe UI"/>
              <a:cs typeface="Segoe UI"/>
            </a:endParaRPr>
          </a:p>
          <a:p>
            <a:pPr marL="263352" marR="177062">
              <a:lnSpc>
                <a:spcPct val="153800"/>
              </a:lnSpc>
              <a:spcBef>
                <a:spcPts val="772"/>
              </a:spcBef>
            </a:pPr>
            <a:r>
              <a:rPr sz="1147">
                <a:latin typeface="Segoe UI"/>
                <a:cs typeface="Segoe UI"/>
              </a:rPr>
              <a:t>Cross-functional</a:t>
            </a:r>
            <a:r>
              <a:rPr sz="1147" spc="4">
                <a:latin typeface="Segoe UI"/>
                <a:cs typeface="Segoe UI"/>
              </a:rPr>
              <a:t> </a:t>
            </a:r>
            <a:r>
              <a:rPr sz="1147">
                <a:latin typeface="Segoe UI"/>
                <a:cs typeface="Segoe UI"/>
              </a:rPr>
              <a:t>Teams: </a:t>
            </a:r>
            <a:r>
              <a:rPr sz="1147" b="0">
                <a:solidFill>
                  <a:srgbClr val="33485D"/>
                </a:solidFill>
                <a:latin typeface="Segoe UI"/>
                <a:cs typeface="Segoe UI"/>
              </a:rPr>
              <a:t>Integration</a:t>
            </a:r>
            <a:r>
              <a:rPr sz="1147" b="0" spc="4">
                <a:solidFill>
                  <a:srgbClr val="33485D"/>
                </a:solidFill>
                <a:latin typeface="Segoe UI"/>
                <a:cs typeface="Segoe UI"/>
              </a:rPr>
              <a:t> </a:t>
            </a:r>
            <a:r>
              <a:rPr sz="1147" b="0">
                <a:solidFill>
                  <a:srgbClr val="33485D"/>
                </a:solidFill>
                <a:latin typeface="Segoe UI"/>
                <a:cs typeface="Segoe UI"/>
              </a:rPr>
              <a:t>of </a:t>
            </a:r>
            <a:r>
              <a:rPr sz="1147" b="0" spc="-9">
                <a:solidFill>
                  <a:srgbClr val="33485D"/>
                </a:solidFill>
                <a:latin typeface="Segoe UI"/>
                <a:cs typeface="Segoe UI"/>
              </a:rPr>
              <a:t>security, </a:t>
            </a:r>
            <a:r>
              <a:rPr sz="1147" b="0">
                <a:solidFill>
                  <a:srgbClr val="33485D"/>
                </a:solidFill>
                <a:latin typeface="Segoe UI"/>
                <a:cs typeface="Segoe UI"/>
              </a:rPr>
              <a:t>data</a:t>
            </a:r>
            <a:r>
              <a:rPr sz="1147" b="0" spc="26">
                <a:solidFill>
                  <a:srgbClr val="33485D"/>
                </a:solidFill>
                <a:latin typeface="Segoe UI"/>
                <a:cs typeface="Segoe UI"/>
              </a:rPr>
              <a:t> </a:t>
            </a:r>
            <a:r>
              <a:rPr sz="1147" b="0">
                <a:solidFill>
                  <a:srgbClr val="33485D"/>
                </a:solidFill>
                <a:latin typeface="Segoe UI"/>
                <a:cs typeface="Segoe UI"/>
              </a:rPr>
              <a:t>science,</a:t>
            </a:r>
            <a:r>
              <a:rPr sz="1147" b="0" spc="26">
                <a:solidFill>
                  <a:srgbClr val="33485D"/>
                </a:solidFill>
                <a:latin typeface="Segoe UI"/>
                <a:cs typeface="Segoe UI"/>
              </a:rPr>
              <a:t> </a:t>
            </a:r>
            <a:r>
              <a:rPr sz="1147" b="0">
                <a:solidFill>
                  <a:srgbClr val="33485D"/>
                </a:solidFill>
                <a:latin typeface="Segoe UI"/>
                <a:cs typeface="Segoe UI"/>
              </a:rPr>
              <a:t>and</a:t>
            </a:r>
            <a:r>
              <a:rPr sz="1147" b="0" spc="31">
                <a:solidFill>
                  <a:srgbClr val="33485D"/>
                </a:solidFill>
                <a:latin typeface="Segoe UI"/>
                <a:cs typeface="Segoe UI"/>
              </a:rPr>
              <a:t> </a:t>
            </a:r>
            <a:r>
              <a:rPr sz="1147" b="0">
                <a:solidFill>
                  <a:srgbClr val="33485D"/>
                </a:solidFill>
                <a:latin typeface="Segoe UI"/>
                <a:cs typeface="Segoe UI"/>
              </a:rPr>
              <a:t>business</a:t>
            </a:r>
            <a:r>
              <a:rPr sz="1147" b="0" spc="31">
                <a:solidFill>
                  <a:srgbClr val="33485D"/>
                </a:solidFill>
                <a:latin typeface="Segoe UI"/>
                <a:cs typeface="Segoe UI"/>
              </a:rPr>
              <a:t> </a:t>
            </a:r>
            <a:r>
              <a:rPr sz="1147" b="0" spc="-18">
                <a:solidFill>
                  <a:srgbClr val="33485D"/>
                </a:solidFill>
                <a:latin typeface="Segoe UI"/>
                <a:cs typeface="Segoe UI"/>
              </a:rPr>
              <a:t>units</a:t>
            </a:r>
            <a:endParaRPr sz="1147">
              <a:latin typeface="Segoe UI"/>
              <a:cs typeface="Segoe UI"/>
            </a:endParaRPr>
          </a:p>
          <a:p>
            <a:pPr marL="263352" marR="94134">
              <a:lnSpc>
                <a:spcPct val="153800"/>
              </a:lnSpc>
              <a:spcBef>
                <a:spcPts val="777"/>
              </a:spcBef>
            </a:pPr>
            <a:r>
              <a:rPr sz="1147">
                <a:latin typeface="Segoe UI"/>
                <a:cs typeface="Segoe UI"/>
              </a:rPr>
              <a:t>Vendor</a:t>
            </a:r>
            <a:r>
              <a:rPr sz="1147" spc="13">
                <a:latin typeface="Segoe UI"/>
                <a:cs typeface="Segoe UI"/>
              </a:rPr>
              <a:t> </a:t>
            </a:r>
            <a:r>
              <a:rPr sz="1147">
                <a:latin typeface="Segoe UI"/>
                <a:cs typeface="Segoe UI"/>
              </a:rPr>
              <a:t>Partnerships:</a:t>
            </a:r>
            <a:r>
              <a:rPr sz="1147" spc="9">
                <a:latin typeface="Segoe UI"/>
                <a:cs typeface="Segoe UI"/>
              </a:rPr>
              <a:t> </a:t>
            </a:r>
            <a:r>
              <a:rPr sz="1147" b="0">
                <a:solidFill>
                  <a:srgbClr val="33485D"/>
                </a:solidFill>
                <a:latin typeface="Segoe UI"/>
                <a:cs typeface="Segoe UI"/>
              </a:rPr>
              <a:t>Strategic</a:t>
            </a:r>
            <a:r>
              <a:rPr sz="1147" b="0" spc="9">
                <a:solidFill>
                  <a:srgbClr val="33485D"/>
                </a:solidFill>
                <a:latin typeface="Segoe UI"/>
                <a:cs typeface="Segoe UI"/>
              </a:rPr>
              <a:t> </a:t>
            </a:r>
            <a:r>
              <a:rPr sz="1147" b="0">
                <a:solidFill>
                  <a:srgbClr val="33485D"/>
                </a:solidFill>
                <a:latin typeface="Segoe UI"/>
                <a:cs typeface="Segoe UI"/>
              </a:rPr>
              <a:t>relationships</a:t>
            </a:r>
            <a:r>
              <a:rPr sz="1147" b="0" spc="9">
                <a:solidFill>
                  <a:srgbClr val="33485D"/>
                </a:solidFill>
                <a:latin typeface="Segoe UI"/>
                <a:cs typeface="Segoe UI"/>
              </a:rPr>
              <a:t> </a:t>
            </a:r>
            <a:r>
              <a:rPr sz="1147" b="0" spc="-18">
                <a:solidFill>
                  <a:srgbClr val="33485D"/>
                </a:solidFill>
                <a:latin typeface="Segoe UI"/>
                <a:cs typeface="Segoe UI"/>
              </a:rPr>
              <a:t>with </a:t>
            </a:r>
            <a:r>
              <a:rPr sz="1147" b="0">
                <a:solidFill>
                  <a:srgbClr val="33485D"/>
                </a:solidFill>
                <a:latin typeface="Segoe UI"/>
                <a:cs typeface="Segoe UI"/>
              </a:rPr>
              <a:t>AI</a:t>
            </a:r>
            <a:r>
              <a:rPr sz="1147" b="0" spc="26">
                <a:solidFill>
                  <a:srgbClr val="33485D"/>
                </a:solidFill>
                <a:latin typeface="Segoe UI"/>
                <a:cs typeface="Segoe UI"/>
              </a:rPr>
              <a:t> </a:t>
            </a:r>
            <a:r>
              <a:rPr sz="1147" b="0">
                <a:solidFill>
                  <a:srgbClr val="33485D"/>
                </a:solidFill>
                <a:latin typeface="Segoe UI"/>
                <a:cs typeface="Segoe UI"/>
              </a:rPr>
              <a:t>security</a:t>
            </a:r>
            <a:r>
              <a:rPr sz="1147" b="0" spc="26">
                <a:solidFill>
                  <a:srgbClr val="33485D"/>
                </a:solidFill>
                <a:latin typeface="Segoe UI"/>
                <a:cs typeface="Segoe UI"/>
              </a:rPr>
              <a:t> </a:t>
            </a:r>
            <a:r>
              <a:rPr sz="1147" b="0" spc="-9">
                <a:solidFill>
                  <a:srgbClr val="33485D"/>
                </a:solidFill>
                <a:latin typeface="Segoe UI"/>
                <a:cs typeface="Segoe UI"/>
              </a:rPr>
              <a:t>providers</a:t>
            </a:r>
            <a:endParaRPr sz="1147">
              <a:latin typeface="Segoe UI"/>
              <a:cs typeface="Segoe UI"/>
            </a:endParaRPr>
          </a:p>
        </p:txBody>
      </p:sp>
      <p:pic>
        <p:nvPicPr>
          <p:cNvPr id="20" name="object 2" descr="Success Factor: Organizations that invest in comprehensive change management, including people, process, and technology transformation, achive the most successful AI security implementations. ">
            <a:extLst>
              <a:ext uri="{FF2B5EF4-FFF2-40B4-BE49-F238E27FC236}">
                <a16:creationId xmlns:a16="http://schemas.microsoft.com/office/drawing/2014/main" id="{E93AD2CD-D74A-627C-04C2-B0D585417A34}"/>
              </a:ext>
            </a:extLst>
          </p:cNvPr>
          <p:cNvPicPr/>
          <p:nvPr/>
        </p:nvPicPr>
        <p:blipFill>
          <a:blip r:embed="rId2" cstate="print"/>
          <a:stretch>
            <a:fillRect/>
          </a:stretch>
        </p:blipFill>
        <p:spPr>
          <a:xfrm>
            <a:off x="1964096" y="5799598"/>
            <a:ext cx="8827008" cy="1058402"/>
          </a:xfrm>
          <a:prstGeom prst="rect">
            <a:avLst/>
          </a:prstGeom>
        </p:spPr>
      </p:pic>
      <p:sp>
        <p:nvSpPr>
          <p:cNvPr id="19" name="object 19"/>
          <p:cNvSpPr txBox="1"/>
          <p:nvPr/>
        </p:nvSpPr>
        <p:spPr>
          <a:xfrm>
            <a:off x="9542705" y="635598"/>
            <a:ext cx="304800"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9" normalizeH="0" baseline="0" noProof="0">
                <a:ln>
                  <a:noFill/>
                </a:ln>
                <a:solidFill>
                  <a:srgbClr val="2D86C2"/>
                </a:solidFill>
                <a:effectLst/>
                <a:uLnTx/>
                <a:uFillTx/>
                <a:latin typeface="Segoe UI Semibold"/>
                <a:ea typeface="+mn-ea"/>
                <a:cs typeface="Segoe UI Semibold"/>
              </a:rPr>
              <a:t>12/16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4314748" y="156593"/>
            <a:ext cx="5785766" cy="368887"/>
          </a:xfrm>
          <a:prstGeom prst="rect">
            <a:avLst/>
          </a:prstGeom>
        </p:spPr>
        <p:txBody>
          <a:bodyPr vert="horz" wrap="square" lIns="0" tIns="15688" rIns="0" bIns="0" rtlCol="0" anchor="ctr">
            <a:spAutoFit/>
          </a:bodyPr>
          <a:lstStyle/>
          <a:p>
            <a:pPr marL="11206">
              <a:lnSpc>
                <a:spcPct val="100000"/>
              </a:lnSpc>
              <a:spcBef>
                <a:spcPts val="124"/>
              </a:spcBef>
            </a:pPr>
            <a:r>
              <a:t>Future</a:t>
            </a:r>
            <a:r>
              <a:rPr spc="31"/>
              <a:t> </a:t>
            </a:r>
            <a:r>
              <a:t>of</a:t>
            </a:r>
            <a:r>
              <a:rPr spc="35"/>
              <a:t> </a:t>
            </a:r>
            <a:r>
              <a:t>AI</a:t>
            </a:r>
            <a:r>
              <a:rPr spc="31"/>
              <a:t> </a:t>
            </a:r>
            <a:r>
              <a:t>in</a:t>
            </a:r>
            <a:r>
              <a:rPr spc="35"/>
              <a:t> </a:t>
            </a:r>
            <a:r>
              <a:t>Information</a:t>
            </a:r>
            <a:r>
              <a:rPr spc="31"/>
              <a:t> </a:t>
            </a:r>
            <a:r>
              <a:rPr spc="-9"/>
              <a:t>Security</a:t>
            </a:r>
          </a:p>
        </p:txBody>
      </p:sp>
      <p:sp>
        <p:nvSpPr>
          <p:cNvPr id="3" name="object 3"/>
          <p:cNvSpPr txBox="1"/>
          <p:nvPr/>
        </p:nvSpPr>
        <p:spPr>
          <a:xfrm>
            <a:off x="2473145" y="635598"/>
            <a:ext cx="3412191" cy="271662"/>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677" b="1" i="0" u="none" strike="noStrike" kern="1200" cap="none" spc="0" normalizeH="0" baseline="0" noProof="0">
                <a:ln>
                  <a:noFill/>
                </a:ln>
                <a:solidFill>
                  <a:srgbClr val="287FB9"/>
                </a:solidFill>
                <a:effectLst/>
                <a:uLnTx/>
                <a:uFillTx/>
                <a:latin typeface="Segoe UI Semibold"/>
                <a:ea typeface="+mn-ea"/>
                <a:cs typeface="Segoe UI Semibold"/>
              </a:rPr>
              <a:t>Emerging</a:t>
            </a:r>
            <a:r>
              <a:rPr kumimoji="0" sz="1677" b="1" i="0" u="none" strike="noStrike" kern="1200" cap="none" spc="-31"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18" normalizeH="0" baseline="0" noProof="0">
                <a:ln>
                  <a:noFill/>
                </a:ln>
                <a:solidFill>
                  <a:srgbClr val="287FB9"/>
                </a:solidFill>
                <a:effectLst/>
                <a:uLnTx/>
                <a:uFillTx/>
                <a:latin typeface="Segoe UI Semibold"/>
                <a:ea typeface="+mn-ea"/>
                <a:cs typeface="Segoe UI Semibold"/>
              </a:rPr>
              <a:t>Trends</a:t>
            </a:r>
            <a:r>
              <a:rPr kumimoji="0" sz="1677" b="1" i="0" u="none" strike="noStrike" kern="1200" cap="none" spc="-31"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0" normalizeH="0" baseline="0" noProof="0">
                <a:ln>
                  <a:noFill/>
                </a:ln>
                <a:solidFill>
                  <a:srgbClr val="287FB9"/>
                </a:solidFill>
                <a:effectLst/>
                <a:uLnTx/>
                <a:uFillTx/>
                <a:latin typeface="Segoe UI Semibold"/>
                <a:ea typeface="+mn-ea"/>
                <a:cs typeface="Segoe UI Semibold"/>
              </a:rPr>
              <a:t>and</a:t>
            </a:r>
            <a:r>
              <a:rPr kumimoji="0" sz="1677" b="1" i="0" u="none" strike="noStrike" kern="1200" cap="none" spc="-26"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9" normalizeH="0" baseline="0" noProof="0">
                <a:ln>
                  <a:noFill/>
                </a:ln>
                <a:solidFill>
                  <a:srgbClr val="287FB9"/>
                </a:solidFill>
                <a:effectLst/>
                <a:uLnTx/>
                <a:uFillTx/>
                <a:latin typeface="Segoe UI Semibold"/>
                <a:ea typeface="+mn-ea"/>
                <a:cs typeface="Segoe UI Semibold"/>
              </a:rPr>
              <a:t>Technologies</a:t>
            </a:r>
            <a:endParaRPr kumimoji="0" sz="1677" b="0" i="0" u="none" strike="noStrike" kern="1200" cap="none" spc="0" normalizeH="0" baseline="0" noProof="0">
              <a:ln>
                <a:noFill/>
              </a:ln>
              <a:solidFill>
                <a:prstClr val="black"/>
              </a:solidFill>
              <a:effectLst/>
              <a:uLnTx/>
              <a:uFillTx/>
              <a:latin typeface="Segoe UI Semibold"/>
              <a:ea typeface="+mn-ea"/>
              <a:cs typeface="Segoe UI Semibold"/>
            </a:endParaRPr>
          </a:p>
        </p:txBody>
      </p:sp>
      <p:pic>
        <p:nvPicPr>
          <p:cNvPr id="5" name="object 5" descr="Autonomous Security Operations: Self-managing security systems that automatically detect, investigate and repond to threats with minimal human intervention. Quantum-Resisant AI Architecture: AI systems designed to withstand quantium computing attacks while leveraging quantum capabilites for enhanced security. Zero Trust AI Architecture: AI-powered systems that continuously verify and validate all security decisions and access request in real-time."/>
          <p:cNvPicPr/>
          <p:nvPr/>
        </p:nvPicPr>
        <p:blipFill>
          <a:blip r:embed="rId2" cstate="print"/>
          <a:stretch>
            <a:fillRect/>
          </a:stretch>
        </p:blipFill>
        <p:spPr>
          <a:xfrm>
            <a:off x="2582837" y="903094"/>
            <a:ext cx="7384418" cy="2684266"/>
          </a:xfrm>
          <a:prstGeom prst="rect">
            <a:avLst/>
          </a:prstGeom>
        </p:spPr>
      </p:pic>
      <p:grpSp>
        <p:nvGrpSpPr>
          <p:cNvPr id="6" name="object 2" descr="Federated AI Security: Collaborative AI models that share threat intelligence across organizations while preserving data privacy. AI-Generated Security Policies: Dynamic policy creation and adjustment based on realy-time threat landscape analysis and organizational risk tolerance. Cognitive Security Operations: AI systems that can reason, learn, and adapt to new threats using advanced cognitive computing capabilites. Preditions: By 2030, AI will be seamlessly intergrated into every aspects of information security, fundamentally changing how we conceptualize and implement cyber defense stratigies. ">
            <a:extLst>
              <a:ext uri="{FF2B5EF4-FFF2-40B4-BE49-F238E27FC236}">
                <a16:creationId xmlns:a16="http://schemas.microsoft.com/office/drawing/2014/main" id="{FB40AA5A-BC15-C5CF-0F87-1B1661F315A3}"/>
              </a:ext>
            </a:extLst>
          </p:cNvPr>
          <p:cNvGrpSpPr/>
          <p:nvPr/>
        </p:nvGrpSpPr>
        <p:grpSpPr>
          <a:xfrm>
            <a:off x="2582837" y="3429000"/>
            <a:ext cx="7264668" cy="3531372"/>
            <a:chOff x="584446" y="457200"/>
            <a:chExt cx="8905240" cy="4156710"/>
          </a:xfrm>
        </p:grpSpPr>
        <p:pic>
          <p:nvPicPr>
            <p:cNvPr id="7" name="object 3">
              <a:extLst>
                <a:ext uri="{FF2B5EF4-FFF2-40B4-BE49-F238E27FC236}">
                  <a16:creationId xmlns:a16="http://schemas.microsoft.com/office/drawing/2014/main" id="{60A48123-AB41-0FB0-5D1A-EBC948EB4AC0}"/>
                </a:ext>
              </a:extLst>
            </p:cNvPr>
            <p:cNvPicPr/>
            <p:nvPr/>
          </p:nvPicPr>
          <p:blipFill>
            <a:blip r:embed="rId3" cstate="print"/>
            <a:stretch>
              <a:fillRect/>
            </a:stretch>
          </p:blipFill>
          <p:spPr>
            <a:xfrm>
              <a:off x="584446" y="457200"/>
              <a:ext cx="8904743" cy="3099054"/>
            </a:xfrm>
            <a:prstGeom prst="rect">
              <a:avLst/>
            </a:prstGeom>
          </p:spPr>
        </p:pic>
        <p:pic>
          <p:nvPicPr>
            <p:cNvPr id="8" name="object 4">
              <a:extLst>
                <a:ext uri="{FF2B5EF4-FFF2-40B4-BE49-F238E27FC236}">
                  <a16:creationId xmlns:a16="http://schemas.microsoft.com/office/drawing/2014/main" id="{DC2A0E3B-10FF-E119-836F-3C0956CD5537}"/>
                </a:ext>
              </a:extLst>
            </p:cNvPr>
            <p:cNvPicPr/>
            <p:nvPr/>
          </p:nvPicPr>
          <p:blipFill>
            <a:blip r:embed="rId4" cstate="print"/>
            <a:stretch>
              <a:fillRect/>
            </a:stretch>
          </p:blipFill>
          <p:spPr>
            <a:xfrm>
              <a:off x="626363" y="3556254"/>
              <a:ext cx="8827008" cy="1057655"/>
            </a:xfrm>
            <a:prstGeom prst="rect">
              <a:avLst/>
            </a:prstGeom>
          </p:spPr>
        </p:pic>
      </p:grpSp>
      <p:sp>
        <p:nvSpPr>
          <p:cNvPr id="4" name="object 4"/>
          <p:cNvSpPr txBox="1"/>
          <p:nvPr/>
        </p:nvSpPr>
        <p:spPr>
          <a:xfrm>
            <a:off x="9542705" y="635598"/>
            <a:ext cx="304800"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9" normalizeH="0" baseline="0" noProof="0">
                <a:ln>
                  <a:noFill/>
                </a:ln>
                <a:solidFill>
                  <a:srgbClr val="2D86C2"/>
                </a:solidFill>
                <a:effectLst/>
                <a:uLnTx/>
                <a:uFillTx/>
                <a:latin typeface="Segoe UI Semibold"/>
                <a:ea typeface="+mn-ea"/>
                <a:cs typeface="Segoe UI Semibold"/>
              </a:rPr>
              <a:t>13/16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44943" y="514997"/>
            <a:ext cx="8151290" cy="692950"/>
          </a:xfrm>
          <a:prstGeom prst="rect">
            <a:avLst/>
          </a:prstGeom>
        </p:spPr>
        <p:txBody>
          <a:bodyPr vert="horz" wrap="square" lIns="0" tIns="15688" rIns="0" bIns="0" rtlCol="0" anchor="ctr">
            <a:spAutoFit/>
          </a:bodyPr>
          <a:lstStyle/>
          <a:p>
            <a:pPr marL="11206">
              <a:lnSpc>
                <a:spcPct val="100000"/>
              </a:lnSpc>
              <a:spcBef>
                <a:spcPts val="124"/>
              </a:spcBef>
            </a:pPr>
            <a:r>
              <a:rPr lang="en-US" spc="-9"/>
              <a:t>Maintaining Practitioner Relevance</a:t>
            </a:r>
            <a:endParaRPr spc="-9"/>
          </a:p>
        </p:txBody>
      </p:sp>
      <p:pic>
        <p:nvPicPr>
          <p:cNvPr id="4" name="object 4" descr="Immediate Actions (0-6 Short-term Goals (6-18 Medium-term Strategy Long-term Vision (3+&#10;months) months) (1-3 years) years)&#10;• Complete online ML • Obtain Al/ML security • Specialize in specific Al&#10;• Become recognized Al&#10;fundamentals courses certifications security domains&#10;security expert&#10;• Experiment with Al • Implement Al- • Lead Al transformation&#10;security tools in lab augmented security initiatives&#10;• Shape industry Al&#10;environ men ts workflows . security standards Contribute to Al security&#10;• Join Al security • Develop organizational research and standards • Publish Al security&#10;professional Al governance • Mentor emerging Al&#10;research and best&#10;communities frameworks&#10;security professionals practices&#10;• Conduct Al vulnerability • Build cross-functional Al&#10;• Develop Al security • Consult on enterprise Al&#10;assessments security teams&#10;thought leadership security strategies&#10;• Attend Al security • Pilot Al security tools in&#10;webinars and production&#10;• Influence Al security&#10;conferences policy and regulation"/>
          <p:cNvPicPr/>
          <p:nvPr/>
        </p:nvPicPr>
        <p:blipFill>
          <a:blip r:embed="rId2" cstate="print"/>
          <a:stretch>
            <a:fillRect/>
          </a:stretch>
        </p:blipFill>
        <p:spPr>
          <a:xfrm>
            <a:off x="1554377" y="1592006"/>
            <a:ext cx="7183224" cy="4765764"/>
          </a:xfrm>
          <a:prstGeom prst="rect">
            <a:avLst/>
          </a:prstGeom>
        </p:spPr>
      </p:pic>
      <p:sp>
        <p:nvSpPr>
          <p:cNvPr id="3" name="object 3"/>
          <p:cNvSpPr txBox="1"/>
          <p:nvPr/>
        </p:nvSpPr>
        <p:spPr>
          <a:xfrm>
            <a:off x="9540016" y="635598"/>
            <a:ext cx="307041"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9" normalizeH="0" baseline="0" noProof="0">
                <a:ln>
                  <a:noFill/>
                </a:ln>
                <a:solidFill>
                  <a:srgbClr val="2D86C2"/>
                </a:solidFill>
                <a:effectLst/>
                <a:uLnTx/>
                <a:uFillTx/>
                <a:latin typeface="Segoe UI Semibold"/>
                <a:ea typeface="+mn-ea"/>
                <a:cs typeface="Segoe UI Semibold"/>
              </a:rPr>
              <a:t>14/16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pic>
        <p:nvPicPr>
          <p:cNvPr id="5" name="object 2">
            <a:extLst>
              <a:ext uri="{FF2B5EF4-FFF2-40B4-BE49-F238E27FC236}">
                <a16:creationId xmlns:a16="http://schemas.microsoft.com/office/drawing/2014/main" id="{C415AD4C-7DAA-3734-5B0C-9F6C06119CDE}"/>
              </a:ext>
              <a:ext uri="{C183D7F6-B498-43B3-948B-1728B52AA6E4}">
                <adec:decorative xmlns:adec="http://schemas.microsoft.com/office/drawing/2017/decorative" val="1"/>
              </a:ext>
            </a:extLst>
          </p:cNvPr>
          <p:cNvPicPr/>
          <p:nvPr/>
        </p:nvPicPr>
        <p:blipFill>
          <a:blip r:embed="rId3" cstate="print"/>
          <a:stretch>
            <a:fillRect/>
          </a:stretch>
        </p:blipFill>
        <p:spPr>
          <a:xfrm>
            <a:off x="8737601" y="1667175"/>
            <a:ext cx="2234537" cy="484369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29767" y="289123"/>
            <a:ext cx="8151290" cy="692950"/>
          </a:xfrm>
          <a:prstGeom prst="rect">
            <a:avLst/>
          </a:prstGeom>
        </p:spPr>
        <p:txBody>
          <a:bodyPr vert="horz" wrap="square" lIns="0" tIns="15688" rIns="0" bIns="0" rtlCol="0" anchor="ctr">
            <a:spAutoFit/>
          </a:bodyPr>
          <a:lstStyle/>
          <a:p>
            <a:pPr marL="889795">
              <a:lnSpc>
                <a:spcPct val="100000"/>
              </a:lnSpc>
              <a:spcBef>
                <a:spcPts val="124"/>
              </a:spcBef>
            </a:pPr>
            <a:r>
              <a:t>Key</a:t>
            </a:r>
            <a:r>
              <a:rPr spc="4"/>
              <a:t> </a:t>
            </a:r>
            <a:r>
              <a:rPr spc="-9"/>
              <a:t>Takeaways</a:t>
            </a:r>
            <a:r>
              <a:rPr spc="9"/>
              <a:t> </a:t>
            </a:r>
            <a:r>
              <a:t>and</a:t>
            </a:r>
            <a:r>
              <a:rPr spc="4"/>
              <a:t> </a:t>
            </a:r>
            <a:r>
              <a:t>Action</a:t>
            </a:r>
            <a:r>
              <a:rPr spc="9"/>
              <a:t> </a:t>
            </a:r>
            <a:r>
              <a:rPr spc="-9"/>
              <a:t>Items</a:t>
            </a:r>
          </a:p>
        </p:txBody>
      </p:sp>
      <p:pic>
        <p:nvPicPr>
          <p:cNvPr id="4" name="object 4" descr="The Transformation is Already Here&#10;Artificial Intelligence has fundamentally altered the information security landscape, creating both&#10;unprecedented opportunities and complex challenges for cybersecurity professionals ."/>
          <p:cNvPicPr/>
          <p:nvPr/>
        </p:nvPicPr>
        <p:blipFill>
          <a:blip r:embed="rId2" cstate="print"/>
          <a:stretch>
            <a:fillRect/>
          </a:stretch>
        </p:blipFill>
        <p:spPr>
          <a:xfrm>
            <a:off x="2211144" y="1172576"/>
            <a:ext cx="7788536" cy="3922521"/>
          </a:xfrm>
          <a:prstGeom prst="rect">
            <a:avLst/>
          </a:prstGeom>
        </p:spPr>
      </p:pic>
      <p:pic>
        <p:nvPicPr>
          <p:cNvPr id="5" name="Picture 4" descr="The Bottom Line&#10;Al is not replacing security professionals-it's amplifying their capabilities and creating new opportunities for&#10;those who adapt and evolve with the technology">
            <a:extLst>
              <a:ext uri="{FF2B5EF4-FFF2-40B4-BE49-F238E27FC236}">
                <a16:creationId xmlns:a16="http://schemas.microsoft.com/office/drawing/2014/main" id="{0E7A6035-5820-C40E-85A7-F4CDC7ABC79A}"/>
              </a:ext>
            </a:extLst>
          </p:cNvPr>
          <p:cNvPicPr>
            <a:picLocks noChangeAspect="1"/>
          </p:cNvPicPr>
          <p:nvPr/>
        </p:nvPicPr>
        <p:blipFill>
          <a:blip r:embed="rId3"/>
          <a:stretch>
            <a:fillRect/>
          </a:stretch>
        </p:blipFill>
        <p:spPr>
          <a:xfrm>
            <a:off x="2263263" y="5123718"/>
            <a:ext cx="7584242" cy="1734282"/>
          </a:xfrm>
          <a:prstGeom prst="rect">
            <a:avLst/>
          </a:prstGeom>
        </p:spPr>
      </p:pic>
      <p:sp>
        <p:nvSpPr>
          <p:cNvPr id="3" name="object 3"/>
          <p:cNvSpPr txBox="1"/>
          <p:nvPr/>
        </p:nvSpPr>
        <p:spPr>
          <a:xfrm>
            <a:off x="10670861" y="635598"/>
            <a:ext cx="304800"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9" normalizeH="0" baseline="0" noProof="0">
                <a:ln>
                  <a:noFill/>
                </a:ln>
                <a:solidFill>
                  <a:srgbClr val="2D86C2"/>
                </a:solidFill>
                <a:effectLst/>
                <a:uLnTx/>
                <a:uFillTx/>
                <a:latin typeface="Segoe UI Semibold"/>
                <a:ea typeface="+mn-ea"/>
                <a:cs typeface="Segoe UI Semibold"/>
              </a:rPr>
              <a:t>15/16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3646A-CFFA-CB81-2411-7222598582B7}"/>
              </a:ext>
            </a:extLst>
          </p:cNvPr>
          <p:cNvSpPr>
            <a:spLocks noGrp="1"/>
          </p:cNvSpPr>
          <p:nvPr>
            <p:ph type="title"/>
          </p:nvPr>
        </p:nvSpPr>
        <p:spPr/>
        <p:txBody>
          <a:bodyPr/>
          <a:lstStyle/>
          <a:p>
            <a:r>
              <a:rPr lang="en-US"/>
              <a:t>Thank you!</a:t>
            </a:r>
          </a:p>
        </p:txBody>
      </p:sp>
      <p:sp>
        <p:nvSpPr>
          <p:cNvPr id="4" name="Content Placeholder 3">
            <a:extLst>
              <a:ext uri="{FF2B5EF4-FFF2-40B4-BE49-F238E27FC236}">
                <a16:creationId xmlns:a16="http://schemas.microsoft.com/office/drawing/2014/main" id="{3F002748-A327-6756-401A-8BFC9321BCA1}"/>
              </a:ext>
            </a:extLst>
          </p:cNvPr>
          <p:cNvSpPr>
            <a:spLocks noGrp="1"/>
          </p:cNvSpPr>
          <p:nvPr>
            <p:ph idx="1"/>
          </p:nvPr>
        </p:nvSpPr>
        <p:spPr>
          <a:xfrm>
            <a:off x="2296886" y="1905000"/>
            <a:ext cx="9056914" cy="4271963"/>
          </a:xfrm>
        </p:spPr>
        <p:txBody>
          <a:bodyPr/>
          <a:lstStyle/>
          <a:p>
            <a:pPr marL="0" indent="0">
              <a:buNone/>
            </a:pPr>
            <a:r>
              <a:rPr lang="en-US"/>
              <a:t>Lionel Mew, Ph.D.</a:t>
            </a:r>
          </a:p>
          <a:p>
            <a:pPr marL="0" indent="0">
              <a:buNone/>
            </a:pPr>
            <a:r>
              <a:rPr lang="en-US"/>
              <a:t>Assistant Professor and Chair, Information Systems</a:t>
            </a:r>
          </a:p>
          <a:p>
            <a:pPr marL="0" indent="0">
              <a:buNone/>
            </a:pPr>
            <a:r>
              <a:rPr lang="en-US"/>
              <a:t>School of Professional and Continuing Studies</a:t>
            </a:r>
          </a:p>
          <a:p>
            <a:pPr marL="0" indent="0">
              <a:buNone/>
            </a:pPr>
            <a:r>
              <a:rPr lang="en-US"/>
              <a:t>University of Richmond</a:t>
            </a:r>
          </a:p>
          <a:p>
            <a:pPr marL="0" indent="0">
              <a:buNone/>
            </a:pPr>
            <a:r>
              <a:rPr lang="en-US">
                <a:hlinkClick r:id="rId2"/>
              </a:rPr>
              <a:t>lmew@richmond.edu</a:t>
            </a:r>
            <a:endParaRPr lang="en-US"/>
          </a:p>
          <a:p>
            <a:pPr marL="0" indent="0">
              <a:buNone/>
            </a:pPr>
            <a:r>
              <a:rPr lang="en-US"/>
              <a:t>Office: (804) 289-8944</a:t>
            </a:r>
          </a:p>
          <a:p>
            <a:pPr marL="0" indent="0">
              <a:buNone/>
            </a:pPr>
            <a:r>
              <a:rPr lang="en-US"/>
              <a:t>Cell/text: (804) 384-7913</a:t>
            </a:r>
          </a:p>
        </p:txBody>
      </p:sp>
    </p:spTree>
    <p:extLst>
      <p:ext uri="{BB962C8B-B14F-4D97-AF65-F5344CB8AC3E}">
        <p14:creationId xmlns:p14="http://schemas.microsoft.com/office/powerpoint/2010/main" val="1281420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resentation  Title"/>
          <p:cNvSpPr txBox="1">
            <a:spLocks noGrp="1"/>
          </p:cNvSpPr>
          <p:nvPr>
            <p:ph type="body" idx="13"/>
          </p:nvPr>
        </p:nvSpPr>
        <p:spPr>
          <a:prstGeom prst="rect">
            <a:avLst/>
          </a:prstGeom>
        </p:spPr>
        <p:txBody>
          <a:bodyPr lIns="45719" tIns="45720" rIns="45719" bIns="45720" anchor="ctr">
            <a:normAutofit/>
          </a:bodyPr>
          <a:lstStyle/>
          <a:p>
            <a:pPr>
              <a:defRPr sz="5000">
                <a:solidFill>
                  <a:srgbClr val="173963"/>
                </a:solidFill>
                <a:latin typeface="Source Sans Pro Black"/>
                <a:ea typeface="Source Sans Pro Black"/>
                <a:cs typeface="Source Sans Pro Black"/>
                <a:sym typeface="Source Sans Pro Black"/>
              </a:defRPr>
            </a:pPr>
            <a:r>
              <a:rPr lang="en-US" sz="4000"/>
              <a:t>Cybersecurity Considerations During All-Hazards Incidents</a:t>
            </a:r>
          </a:p>
        </p:txBody>
      </p:sp>
      <p:sp>
        <p:nvSpPr>
          <p:cNvPr id="71" name="Date: Month XX, 2019"/>
          <p:cNvSpPr txBox="1">
            <a:spLocks noGrp="1"/>
          </p:cNvSpPr>
          <p:nvPr>
            <p:ph type="body" idx="14"/>
          </p:nvPr>
        </p:nvSpPr>
        <p:spPr>
          <a:xfrm>
            <a:off x="1949132" y="4866064"/>
            <a:ext cx="4917092" cy="1200329"/>
          </a:xfrm>
          <a:prstGeom prst="rect">
            <a:avLst/>
          </a:prstGeom>
        </p:spPr>
        <p:txBody>
          <a:bodyPr wrap="square" lIns="45719" tIns="45720" rIns="45719" bIns="45720" anchor="t">
            <a:spAutoFit/>
          </a:bodyPr>
          <a:lstStyle/>
          <a:p>
            <a:r>
              <a:rPr lang="en-US" b="1"/>
              <a:t>Monroe J. Molesky</a:t>
            </a:r>
          </a:p>
          <a:p>
            <a:r>
              <a:rPr lang="en-US" sz="1600" i="1"/>
              <a:t>Cyber Resilience Program Manager</a:t>
            </a:r>
          </a:p>
          <a:p>
            <a:endParaRPr lang="en-US"/>
          </a:p>
          <a:p>
            <a:r>
              <a:rPr lang="en-US" sz="1600"/>
              <a:t>September 3</a:t>
            </a:r>
            <a:r>
              <a:rPr sz="1600"/>
              <a:t>, 20</a:t>
            </a:r>
            <a:r>
              <a:rPr lang="en-US" sz="1600"/>
              <a:t>25 – ISOAG Meeting</a:t>
            </a:r>
            <a:endParaRPr sz="1600"/>
          </a:p>
        </p:txBody>
      </p:sp>
      <p:sp>
        <p:nvSpPr>
          <p:cNvPr id="2" name="Title 1">
            <a:extLst>
              <a:ext uri="{FF2B5EF4-FFF2-40B4-BE49-F238E27FC236}">
                <a16:creationId xmlns:a16="http://schemas.microsoft.com/office/drawing/2014/main" id="{8FEC9CCA-C8FA-4F7E-B94A-00B20E1ADC2A}"/>
              </a:ext>
            </a:extLst>
          </p:cNvPr>
          <p:cNvSpPr>
            <a:spLocks noGrp="1"/>
          </p:cNvSpPr>
          <p:nvPr>
            <p:ph type="title" idx="4294967295"/>
          </p:nvPr>
        </p:nvSpPr>
        <p:spPr>
          <a:xfrm>
            <a:off x="609600" y="-1143001"/>
            <a:ext cx="10972800" cy="1143001"/>
          </a:xfrm>
        </p:spPr>
        <p:txBody>
          <a:bodyPr lIns="45719" rIns="45719" anchor="b">
            <a:normAutofit fontScale="90000"/>
          </a:bodyPr>
          <a:lstStyle/>
          <a:p>
            <a:r>
              <a:rPr lang="en-US" sz="4400"/>
              <a:t>Cybersecurity Considerations During All-Hazards Incidents</a:t>
            </a:r>
            <a:br>
              <a:rPr lang="en-US" sz="4400"/>
            </a:br>
            <a:endParaRPr 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21902FC-C179-0CF9-9255-07311009971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Agenda</a:t>
            </a:r>
          </a:p>
        </p:txBody>
      </p:sp>
      <p:pic>
        <p:nvPicPr>
          <p:cNvPr id="3" name="Picture 2" descr="Virginia IT agency logo">
            <a:extLst>
              <a:ext uri="{FF2B5EF4-FFF2-40B4-BE49-F238E27FC236}">
                <a16:creationId xmlns:a16="http://schemas.microsoft.com/office/drawing/2014/main" id="{CD4795E9-7766-AD4F-8518-13706C569B24}"/>
              </a:ext>
            </a:extLst>
          </p:cNvPr>
          <p:cNvPicPr>
            <a:picLocks noChangeAspect="1"/>
          </p:cNvPicPr>
          <p:nvPr/>
        </p:nvPicPr>
        <p:blipFill>
          <a:blip r:embed="rId3"/>
          <a:stretch>
            <a:fillRect/>
          </a:stretch>
        </p:blipFill>
        <p:spPr>
          <a:xfrm>
            <a:off x="491583" y="422905"/>
            <a:ext cx="2829646" cy="1070761"/>
          </a:xfrm>
          <a:prstGeom prst="rect">
            <a:avLst/>
          </a:prstGeom>
        </p:spPr>
      </p:pic>
      <p:sp>
        <p:nvSpPr>
          <p:cNvPr id="25" name="TextBox 24">
            <a:extLst>
              <a:ext uri="{FF2B5EF4-FFF2-40B4-BE49-F238E27FC236}">
                <a16:creationId xmlns:a16="http://schemas.microsoft.com/office/drawing/2014/main" id="{E431C65D-8BBA-0959-DA30-01E754958044}"/>
              </a:ext>
            </a:extLst>
          </p:cNvPr>
          <p:cNvSpPr txBox="1"/>
          <p:nvPr/>
        </p:nvSpPr>
        <p:spPr>
          <a:xfrm>
            <a:off x="723204" y="1453196"/>
            <a:ext cx="7677691" cy="523220"/>
          </a:xfrm>
          <a:prstGeom prst="rect">
            <a:avLst/>
          </a:prstGeom>
          <a:noFill/>
        </p:spPr>
        <p:txBody>
          <a:bodyPr wrap="square" lIns="91440" tIns="45720" rIns="91440" bIns="45720" rtlCol="0" anchor="t">
            <a:spAutoFit/>
          </a:bodyPr>
          <a:lstStyle/>
          <a:p>
            <a:r>
              <a:rPr lang="en-US" sz="2800" b="1">
                <a:solidFill>
                  <a:srgbClr val="28798C"/>
                </a:solidFill>
                <a:latin typeface="Roboto"/>
                <a:ea typeface="Roboto"/>
                <a:cs typeface="Roboto"/>
              </a:rPr>
              <a:t>   Agenda                                            Presenter</a:t>
            </a:r>
            <a:endParaRPr lang="en-US" sz="2400" b="1">
              <a:solidFill>
                <a:srgbClr val="28798C"/>
              </a:solidFill>
              <a:latin typeface="Roboto"/>
              <a:ea typeface="Roboto"/>
              <a:cs typeface="Roboto"/>
            </a:endParaRPr>
          </a:p>
        </p:txBody>
      </p:sp>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1179067528"/>
              </p:ext>
            </p:extLst>
          </p:nvPr>
        </p:nvGraphicFramePr>
        <p:xfrm>
          <a:off x="1017469" y="1448633"/>
          <a:ext cx="10165080" cy="4172772"/>
        </p:xfrm>
        <a:graphic>
          <a:graphicData uri="http://schemas.openxmlformats.org/drawingml/2006/table">
            <a:tbl>
              <a:tblPr firstRow="1" bandRow="1">
                <a:tableStyleId>{68D230F3-CF80-4859-8CE7-A43EE81993B5}</a:tableStyleId>
              </a:tblPr>
              <a:tblGrid>
                <a:gridCol w="5082540">
                  <a:extLst>
                    <a:ext uri="{9D8B030D-6E8A-4147-A177-3AD203B41FA5}">
                      <a16:colId xmlns:a16="http://schemas.microsoft.com/office/drawing/2014/main" val="1926258643"/>
                    </a:ext>
                  </a:extLst>
                </a:gridCol>
                <a:gridCol w="5082540">
                  <a:extLst>
                    <a:ext uri="{9D8B030D-6E8A-4147-A177-3AD203B41FA5}">
                      <a16:colId xmlns:a16="http://schemas.microsoft.com/office/drawing/2014/main" val="1128520090"/>
                    </a:ext>
                  </a:extLst>
                </a:gridCol>
              </a:tblGrid>
              <a:tr h="461782">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461782">
                <a:tc>
                  <a:txBody>
                    <a:bodyPr/>
                    <a:lstStyle/>
                    <a:p>
                      <a:pPr lvl="0">
                        <a:buNone/>
                      </a:pPr>
                      <a:r>
                        <a:rPr lang="en-US" sz="2000" b="1" i="0" u="none" strike="noStrike" noProof="0">
                          <a:solidFill>
                            <a:srgbClr val="005E6E"/>
                          </a:solidFill>
                          <a:latin typeface="roboto"/>
                        </a:rPr>
                        <a:t>Welcome/Opening Remarks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 VITA</a:t>
                      </a:r>
                      <a:endParaRPr lang="en-US" sz="2000">
                        <a:solidFill>
                          <a:srgbClr val="005E6E"/>
                        </a:solidFill>
                        <a:latin typeface="roboto"/>
                      </a:endParaRPr>
                    </a:p>
                  </a:txBody>
                  <a:tcPr/>
                </a:tc>
                <a:extLst>
                  <a:ext uri="{0D108BD9-81ED-4DB2-BD59-A6C34878D82A}">
                    <a16:rowId xmlns:a16="http://schemas.microsoft.com/office/drawing/2014/main" val="2260602934"/>
                  </a:ext>
                </a:extLst>
              </a:tr>
              <a:tr h="461782">
                <a:tc>
                  <a:txBody>
                    <a:bodyPr/>
                    <a:lstStyle/>
                    <a:p>
                      <a:pPr lvl="0">
                        <a:buNone/>
                      </a:pPr>
                      <a:r>
                        <a:rPr lang="en-US" sz="2000" b="1" i="0" u="none" strike="noStrike" noProof="0">
                          <a:solidFill>
                            <a:srgbClr val="005E6E"/>
                          </a:solidFill>
                          <a:latin typeface="roboto"/>
                        </a:rPr>
                        <a:t>Impact of AI on information security practice and practitioners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Lionel Mew, </a:t>
                      </a:r>
                      <a:r>
                        <a:rPr lang="en-US" sz="2000" b="1" i="0" u="none" strike="noStrike" noProof="0" err="1">
                          <a:solidFill>
                            <a:srgbClr val="005E6E"/>
                          </a:solidFill>
                          <a:latin typeface="roboto"/>
                        </a:rPr>
                        <a:t>Ph.D</a:t>
                      </a:r>
                      <a:r>
                        <a:rPr lang="en-US" sz="2000" b="1" i="0" u="none" strike="noStrike" noProof="0">
                          <a:solidFill>
                            <a:srgbClr val="005E6E"/>
                          </a:solidFill>
                          <a:latin typeface="roboto"/>
                        </a:rPr>
                        <a:t> / University  of Richmond</a:t>
                      </a:r>
                      <a:endParaRPr lang="en-US" sz="2000">
                        <a:solidFill>
                          <a:srgbClr val="005E6E"/>
                        </a:solidFill>
                        <a:latin typeface="roboto"/>
                      </a:endParaRPr>
                    </a:p>
                  </a:txBody>
                  <a:tcPr anchor="ctr"/>
                </a:tc>
                <a:extLst>
                  <a:ext uri="{0D108BD9-81ED-4DB2-BD59-A6C34878D82A}">
                    <a16:rowId xmlns:a16="http://schemas.microsoft.com/office/drawing/2014/main" val="357959388"/>
                  </a:ext>
                </a:extLst>
              </a:tr>
              <a:tr h="461782">
                <a:tc>
                  <a:txBody>
                    <a:bodyPr/>
                    <a:lstStyle/>
                    <a:p>
                      <a:pPr lvl="0">
                        <a:buNone/>
                      </a:pPr>
                      <a:r>
                        <a:rPr lang="en-US" sz="2000" b="1" i="0" u="none" strike="noStrike" noProof="0">
                          <a:solidFill>
                            <a:srgbClr val="005E6E"/>
                          </a:solidFill>
                          <a:latin typeface="Roboto"/>
                        </a:rPr>
                        <a:t>Cybersecurity Considerations During All-Hazards Incidents</a:t>
                      </a:r>
                      <a:endParaRPr lang="en-US" sz="2000">
                        <a:solidFill>
                          <a:srgbClr val="005E6E"/>
                        </a:solidFill>
                        <a:latin typeface="Roboto"/>
                      </a:endParaRPr>
                    </a:p>
                  </a:txBody>
                  <a:tcPr/>
                </a:tc>
                <a:tc>
                  <a:txBody>
                    <a:bodyPr/>
                    <a:lstStyle/>
                    <a:p>
                      <a:pPr lvl="0">
                        <a:lnSpc>
                          <a:spcPct val="150000"/>
                        </a:lnSpc>
                        <a:buNone/>
                      </a:pPr>
                      <a:r>
                        <a:rPr lang="en-US" sz="2000" b="1" i="0" u="none" strike="noStrike" noProof="0">
                          <a:solidFill>
                            <a:srgbClr val="005E6E"/>
                          </a:solidFill>
                          <a:latin typeface="Roboto"/>
                        </a:rPr>
                        <a:t>Monroe Molesky / VDEM</a:t>
                      </a:r>
                      <a:endParaRPr lang="en-US" sz="2000">
                        <a:solidFill>
                          <a:srgbClr val="005E6E"/>
                        </a:solidFill>
                        <a:latin typeface="Roboto"/>
                      </a:endParaRPr>
                    </a:p>
                  </a:txBody>
                  <a:tcPr/>
                </a:tc>
                <a:extLst>
                  <a:ext uri="{0D108BD9-81ED-4DB2-BD59-A6C34878D82A}">
                    <a16:rowId xmlns:a16="http://schemas.microsoft.com/office/drawing/2014/main" val="72737314"/>
                  </a:ext>
                </a:extLst>
              </a:tr>
              <a:tr h="461782">
                <a:tc>
                  <a:txBody>
                    <a:bodyPr/>
                    <a:lstStyle/>
                    <a:p>
                      <a:pPr lvl="0">
                        <a:buNone/>
                      </a:pPr>
                      <a:r>
                        <a:rPr lang="en-US" sz="2000" b="1" i="0" u="none" strike="noStrike" noProof="0">
                          <a:solidFill>
                            <a:srgbClr val="005E6E"/>
                          </a:solidFill>
                          <a:latin typeface="roboto"/>
                        </a:rPr>
                        <a:t>Security Governance: Policies &amp; Standards</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Amy Braden / VITA</a:t>
                      </a:r>
                      <a:endParaRPr lang="en-US" sz="2000">
                        <a:solidFill>
                          <a:srgbClr val="005E6E"/>
                        </a:solidFill>
                        <a:latin typeface="roboto"/>
                      </a:endParaRPr>
                    </a:p>
                  </a:txBody>
                  <a:tcPr/>
                </a:tc>
                <a:extLst>
                  <a:ext uri="{0D108BD9-81ED-4DB2-BD59-A6C34878D82A}">
                    <a16:rowId xmlns:a16="http://schemas.microsoft.com/office/drawing/2014/main" val="2640365344"/>
                  </a:ext>
                </a:extLst>
              </a:tr>
              <a:tr h="461782">
                <a:tc>
                  <a:txBody>
                    <a:bodyPr/>
                    <a:lstStyle/>
                    <a:p>
                      <a:pPr lvl="0">
                        <a:buNone/>
                      </a:pPr>
                      <a:r>
                        <a:rPr lang="en-US" sz="2000" b="1" i="0" u="none" strike="noStrike" noProof="0">
                          <a:solidFill>
                            <a:srgbClr val="005E6E"/>
                          </a:solidFill>
                          <a:latin typeface="roboto"/>
                        </a:rPr>
                        <a:t>COV Tabletop Exercise 2025</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Zach Wilton / SAIC</a:t>
                      </a:r>
                      <a:endParaRPr lang="en-US" sz="2000">
                        <a:solidFill>
                          <a:srgbClr val="005E6E"/>
                        </a:solidFill>
                        <a:latin typeface="roboto"/>
                      </a:endParaRPr>
                    </a:p>
                  </a:txBody>
                  <a:tcPr/>
                </a:tc>
                <a:extLst>
                  <a:ext uri="{0D108BD9-81ED-4DB2-BD59-A6C34878D82A}">
                    <a16:rowId xmlns:a16="http://schemas.microsoft.com/office/drawing/2014/main" val="50729629"/>
                  </a:ext>
                </a:extLst>
              </a:tr>
              <a:tr h="461782">
                <a:tc>
                  <a:txBody>
                    <a:bodyPr/>
                    <a:lstStyle/>
                    <a:p>
                      <a:pPr lvl="0">
                        <a:buNone/>
                      </a:pPr>
                      <a:r>
                        <a:rPr lang="en-US" sz="2000" b="1" i="0" u="none" strike="noStrike" noProof="0">
                          <a:solidFill>
                            <a:srgbClr val="005E6E"/>
                          </a:solidFill>
                          <a:latin typeface="roboto"/>
                        </a:rPr>
                        <a:t>Announcements and Upcoming Events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 VITA</a:t>
                      </a:r>
                      <a:endParaRPr lang="en-US" sz="2000">
                        <a:solidFill>
                          <a:srgbClr val="005E6E"/>
                        </a:solidFill>
                        <a:latin typeface="roboto"/>
                      </a:endParaRPr>
                    </a:p>
                  </a:txBody>
                  <a:tcPr/>
                </a:tc>
                <a:extLst>
                  <a:ext uri="{0D108BD9-81ED-4DB2-BD59-A6C34878D82A}">
                    <a16:rowId xmlns:a16="http://schemas.microsoft.com/office/drawing/2014/main" val="1541572585"/>
                  </a:ext>
                </a:extLst>
              </a:tr>
              <a:tr h="461782">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tc>
                <a:tc>
                  <a:txBody>
                    <a:bodyPr/>
                    <a:lstStyle/>
                    <a:p>
                      <a:endParaRPr lang="en-US">
                        <a:solidFill>
                          <a:srgbClr val="005E6E"/>
                        </a:solidFill>
                      </a:endParaRPr>
                    </a:p>
                  </a:txBody>
                  <a:tcPr/>
                </a:tc>
                <a:extLst>
                  <a:ext uri="{0D108BD9-81ED-4DB2-BD59-A6C34878D82A}">
                    <a16:rowId xmlns:a16="http://schemas.microsoft.com/office/drawing/2014/main" val="2499087591"/>
                  </a:ext>
                </a:extLst>
              </a:tr>
            </a:tbl>
          </a:graphicData>
        </a:graphic>
      </p:graphicFrame>
      <p:sp>
        <p:nvSpPr>
          <p:cNvPr id="29" name="TextBox 28">
            <a:extLst>
              <a:ext uri="{FF2B5EF4-FFF2-40B4-BE49-F238E27FC236}">
                <a16:creationId xmlns:a16="http://schemas.microsoft.com/office/drawing/2014/main" id="{0F545453-724D-EC62-FECF-BB726EC34D18}"/>
              </a:ext>
            </a:extLst>
          </p:cNvPr>
          <p:cNvSpPr txBox="1"/>
          <p:nvPr/>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954105" y="6304824"/>
            <a:ext cx="1460852" cy="553176"/>
          </a:xfrm>
          <a:prstGeom prst="rect">
            <a:avLst/>
          </a:prstGeom>
        </p:spPr>
      </p:pic>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lide Title"/>
          <p:cNvSpPr txBox="1">
            <a:spLocks noGrp="1"/>
          </p:cNvSpPr>
          <p:nvPr>
            <p:ph type="title"/>
          </p:nvPr>
        </p:nvSpPr>
        <p:spPr>
          <a:prstGeom prst="rect">
            <a:avLst/>
          </a:prstGeom>
        </p:spPr>
        <p:txBody>
          <a:bodyPr lIns="45719" tIns="45720" rIns="45719" bIns="45720" anchor="ctr">
            <a:normAutofit/>
          </a:bodyPr>
          <a:lstStyle/>
          <a:p>
            <a:r>
              <a:rPr lang="en-US"/>
              <a:t>About VDEM</a:t>
            </a:r>
          </a:p>
        </p:txBody>
      </p:sp>
      <p:sp>
        <p:nvSpPr>
          <p:cNvPr id="75" name="Lorem ipsum dolor sit amet, consectetur adipiscing elit, sed do eiusmod tempor incididunt ut labore et dolore magna aliqua. Ut enim ad minim veniam, quis nostrud exercitation ullamco laboris nisi ut aliquip ex ea commodo consequat.   Duis aute irure dolor in reprderit in volu dolore eu fugiat nulla pariatur.">
            <a:extLst>
              <a:ext uri="{C183D7F6-B498-43B3-948B-1728B52AA6E4}">
                <adec:decorative xmlns:adec="http://schemas.microsoft.com/office/drawing/2017/decorative" val="1"/>
              </a:ext>
            </a:extLst>
          </p:cNvPr>
          <p:cNvSpPr txBox="1">
            <a:spLocks noGrp="1"/>
          </p:cNvSpPr>
          <p:nvPr>
            <p:ph type="body" idx="13"/>
          </p:nvPr>
        </p:nvSpPr>
        <p:spPr>
          <a:xfrm>
            <a:off x="1981201" y="1536699"/>
            <a:ext cx="7661325" cy="892552"/>
          </a:xfrm>
          <a:prstGeom prst="rect">
            <a:avLst/>
          </a:prstGeom>
        </p:spPr>
        <p:txBody>
          <a:bodyPr lIns="45719" tIns="45720" rIns="45719" bIns="45720" anchor="t">
            <a:spAutoFit/>
          </a:bodyPr>
          <a:lstStyle/>
          <a:p>
            <a:pPr marL="260350" indent="-260350">
              <a:buFont typeface="Arial"/>
              <a:buChar char="•"/>
              <a:defRPr>
                <a:solidFill>
                  <a:srgbClr val="173963"/>
                </a:solidFill>
              </a:defRPr>
            </a:pPr>
            <a:endParaRPr lang="en-US"/>
          </a:p>
          <a:p>
            <a:pPr marL="260350" indent="-260350">
              <a:buFont typeface="Arial"/>
              <a:buChar char="•"/>
              <a:defRPr>
                <a:solidFill>
                  <a:srgbClr val="173963"/>
                </a:solidFill>
              </a:defRPr>
            </a:pPr>
            <a:endParaRPr lang="en-US"/>
          </a:p>
        </p:txBody>
      </p:sp>
      <p:sp>
        <p:nvSpPr>
          <p:cNvPr id="2" name="Text Placeholder 2">
            <a:extLst>
              <a:ext uri="{FF2B5EF4-FFF2-40B4-BE49-F238E27FC236}">
                <a16:creationId xmlns:a16="http://schemas.microsoft.com/office/drawing/2014/main" id="{C7E84270-6B0C-38AE-8137-63806DB49BCA}"/>
              </a:ext>
            </a:extLst>
          </p:cNvPr>
          <p:cNvSpPr txBox="1">
            <a:spLocks/>
          </p:cNvSpPr>
          <p:nvPr/>
        </p:nvSpPr>
        <p:spPr>
          <a:xfrm>
            <a:off x="2133601" y="1510424"/>
            <a:ext cx="7661325" cy="4108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spAutoFit/>
          </a:bodyPr>
          <a:lstStyle>
            <a:lvl1pPr marL="260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1pPr>
            <a:lvl2pPr marL="641684" marR="0" indent="-260684" algn="l" defTabSz="914400" latinLnBrk="0">
              <a:lnSpc>
                <a:spcPct val="100000"/>
              </a:lnSpc>
              <a:spcBef>
                <a:spcPts val="600"/>
              </a:spcBef>
              <a:spcAft>
                <a:spcPts val="0"/>
              </a:spcAft>
              <a:buClr>
                <a:srgbClr val="FFFFFF"/>
              </a:buClr>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2pPr>
            <a:lvl3pPr marL="1196201" marR="0" indent="-290945" algn="l" defTabSz="914400" latinLnBrk="0">
              <a:lnSpc>
                <a:spcPct val="100000"/>
              </a:lnSpc>
              <a:spcBef>
                <a:spcPts val="600"/>
              </a:spcBef>
              <a:spcAft>
                <a:spcPts val="0"/>
              </a:spcAft>
              <a:buClr>
                <a:srgbClr val="F9F9F9"/>
              </a:buClr>
              <a:buSzPct val="95000"/>
              <a:buFontTx/>
              <a:buChar char="•"/>
              <a:tabLst/>
              <a:defRPr sz="2600" b="0" i="0" u="none" strike="noStrike" cap="none" spc="0" baseline="0">
                <a:ln>
                  <a:noFill/>
                </a:ln>
                <a:solidFill>
                  <a:srgbClr val="FFFFFF"/>
                </a:solidFill>
                <a:uFillTx/>
                <a:latin typeface="Open Sans"/>
                <a:ea typeface="Open Sans"/>
                <a:cs typeface="Open Sans"/>
                <a:sym typeface="Open Sans"/>
              </a:defRPr>
            </a:lvl3pPr>
            <a:lvl4pPr marL="1426463" marR="0" indent="-256032" algn="l" defTabSz="914400" latinLnBrk="0">
              <a:lnSpc>
                <a:spcPct val="100000"/>
              </a:lnSpc>
              <a:spcBef>
                <a:spcPts val="600"/>
              </a:spcBef>
              <a:spcAft>
                <a:spcPts val="0"/>
              </a:spcAft>
              <a:buClr>
                <a:srgbClr val="F9F9F9"/>
              </a:buClr>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4pPr>
            <a:lvl5pPr marL="1618488" marR="0" indent="-256032" algn="l" defTabSz="914400" latinLnBrk="0">
              <a:lnSpc>
                <a:spcPct val="100000"/>
              </a:lnSpc>
              <a:spcBef>
                <a:spcPts val="600"/>
              </a:spcBef>
              <a:spcAft>
                <a:spcPts val="0"/>
              </a:spcAft>
              <a:buClr>
                <a:srgbClr val="F9F9F9"/>
              </a:buClr>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5pPr>
            <a:lvl6pPr marL="2165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6pPr>
            <a:lvl7pPr marL="2546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7pPr>
            <a:lvl8pPr marL="2927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8pPr>
            <a:lvl9pPr marL="3308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9pPr>
          </a:lstStyle>
          <a:p>
            <a:pPr>
              <a:buFont typeface="Wingdings" pitchFamily="2" charset="2"/>
              <a:buChar char="§"/>
            </a:pPr>
            <a:r>
              <a:rPr lang="en-US" sz="2400" b="1" kern="0">
                <a:solidFill>
                  <a:srgbClr val="1B3668"/>
                </a:solidFill>
              </a:rPr>
              <a:t>Mission: </a:t>
            </a:r>
            <a:r>
              <a:rPr lang="en-US" sz="2000" kern="0">
                <a:solidFill>
                  <a:srgbClr val="1B3668"/>
                </a:solidFill>
              </a:rPr>
              <a:t>To save lives…by coordinating a whole of Commonwealth approach to any complex event or disaster including, but not limited to, any natural, man-made, acts of terrorism, or cyber-related incident or event.</a:t>
            </a:r>
          </a:p>
          <a:p>
            <a:pPr marL="0" indent="0">
              <a:buNone/>
            </a:pPr>
            <a:endParaRPr lang="en-US" sz="1800" kern="0">
              <a:solidFill>
                <a:srgbClr val="1B3668"/>
              </a:solidFill>
            </a:endParaRPr>
          </a:p>
          <a:p>
            <a:pPr>
              <a:buFont typeface="Wingdings" pitchFamily="2" charset="2"/>
              <a:buChar char="§"/>
            </a:pPr>
            <a:r>
              <a:rPr lang="en-US" sz="2400" b="1" kern="0">
                <a:solidFill>
                  <a:srgbClr val="1B3668"/>
                </a:solidFill>
              </a:rPr>
              <a:t>Responsibilities include:</a:t>
            </a:r>
            <a:endParaRPr lang="en-US" sz="1800" b="1" kern="0">
              <a:solidFill>
                <a:srgbClr val="1B3668"/>
              </a:solidFill>
            </a:endParaRPr>
          </a:p>
          <a:p>
            <a:pPr lvl="1" hangingPunct="0">
              <a:buClr>
                <a:srgbClr val="1B3668"/>
              </a:buClr>
              <a:buFont typeface="Courier New" panose="02070309020205020404" pitchFamily="49" charset="0"/>
              <a:buChar char="o"/>
            </a:pPr>
            <a:r>
              <a:rPr lang="en-US" sz="2000" kern="0">
                <a:solidFill>
                  <a:srgbClr val="1B3668"/>
                </a:solidFill>
              </a:rPr>
              <a:t>Develop/Maintain Statewide Emergency Operations Plans</a:t>
            </a:r>
          </a:p>
          <a:p>
            <a:pPr lvl="1" hangingPunct="0">
              <a:buClr>
                <a:srgbClr val="1B3668"/>
              </a:buClr>
              <a:buFont typeface="Courier New" panose="02070309020205020404" pitchFamily="49" charset="0"/>
              <a:buChar char="o"/>
            </a:pPr>
            <a:r>
              <a:rPr lang="en-US" sz="2000" kern="0">
                <a:solidFill>
                  <a:srgbClr val="1B3668"/>
                </a:solidFill>
              </a:rPr>
              <a:t>Coordinate Multiagency/Statewide Responses</a:t>
            </a:r>
          </a:p>
          <a:p>
            <a:pPr lvl="1" hangingPunct="0">
              <a:buClr>
                <a:srgbClr val="1B3668"/>
              </a:buClr>
              <a:buFont typeface="Courier New" panose="02070309020205020404" pitchFamily="49" charset="0"/>
              <a:buChar char="o"/>
            </a:pPr>
            <a:r>
              <a:rPr lang="en-US" sz="2000" kern="0">
                <a:solidFill>
                  <a:srgbClr val="1B3668"/>
                </a:solidFill>
              </a:rPr>
              <a:t>Deliver Training and Exercise Programs</a:t>
            </a:r>
          </a:p>
          <a:p>
            <a:pPr lvl="1" hangingPunct="0">
              <a:buClr>
                <a:srgbClr val="1B3668"/>
              </a:buClr>
              <a:buFont typeface="Courier New" panose="02070309020205020404" pitchFamily="49" charset="0"/>
              <a:buChar char="o"/>
            </a:pPr>
            <a:r>
              <a:rPr lang="en-US" sz="2000" kern="0">
                <a:solidFill>
                  <a:srgbClr val="1B3668"/>
                </a:solidFill>
              </a:rPr>
              <a:t>Support Local 911 Public Safety Answering Points</a:t>
            </a:r>
          </a:p>
          <a:p>
            <a:pPr lvl="1" hangingPunct="0">
              <a:buClr>
                <a:srgbClr val="1B3668"/>
              </a:buClr>
              <a:buFont typeface="Courier New" panose="02070309020205020404" pitchFamily="49" charset="0"/>
              <a:buChar char="o"/>
            </a:pPr>
            <a:r>
              <a:rPr lang="en-US" sz="2000" kern="0">
                <a:solidFill>
                  <a:srgbClr val="1B3668"/>
                </a:solidFill>
              </a:rPr>
              <a:t>Manage Grants as the State Grants Authority</a:t>
            </a:r>
          </a:p>
        </p:txBody>
      </p:sp>
      <p:sp>
        <p:nvSpPr>
          <p:cNvPr id="74" name="Slide Number"/>
          <p:cNvSpPr txBox="1">
            <a:spLocks noGrp="1"/>
          </p:cNvSpPr>
          <p:nvPr>
            <p:ph type="sldNum" sz="quarter" idx="2"/>
          </p:nvPr>
        </p:nvSpPr>
        <p:spPr>
          <a:xfrm>
            <a:off x="10310178" y="6434238"/>
            <a:ext cx="65723" cy="15388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hangingPunct="0"/>
            <a:fld id="{86CB4B4D-7CA3-9044-876B-883B54F8677D}" type="slidenum">
              <a:rPr kern="0"/>
              <a:pPr hangingPunct="0"/>
              <a:t>20</a:t>
            </a:fld>
            <a:endParaRPr kern="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9EB51-6E56-201C-343C-0EFC6CB0E3F0}"/>
            </a:ext>
          </a:extLst>
        </p:cNvPr>
        <p:cNvGrpSpPr/>
        <p:nvPr/>
      </p:nvGrpSpPr>
      <p:grpSpPr>
        <a:xfrm>
          <a:off x="0" y="0"/>
          <a:ext cx="0" cy="0"/>
          <a:chOff x="0" y="0"/>
          <a:chExt cx="0" cy="0"/>
        </a:xfrm>
      </p:grpSpPr>
      <p:sp>
        <p:nvSpPr>
          <p:cNvPr id="73" name="Slide Title">
            <a:extLst>
              <a:ext uri="{FF2B5EF4-FFF2-40B4-BE49-F238E27FC236}">
                <a16:creationId xmlns:a16="http://schemas.microsoft.com/office/drawing/2014/main" id="{8719B8ED-1945-9878-A722-4CD3286EB483}"/>
              </a:ext>
            </a:extLst>
          </p:cNvPr>
          <p:cNvSpPr txBox="1">
            <a:spLocks noGrp="1"/>
          </p:cNvSpPr>
          <p:nvPr>
            <p:ph type="title"/>
          </p:nvPr>
        </p:nvSpPr>
        <p:spPr>
          <a:prstGeom prst="rect">
            <a:avLst/>
          </a:prstGeom>
        </p:spPr>
        <p:txBody>
          <a:bodyPr lIns="45719" tIns="45720" rIns="45719" bIns="45720" anchor="ctr">
            <a:normAutofit/>
          </a:bodyPr>
          <a:lstStyle/>
          <a:p>
            <a:r>
              <a:rPr lang="en-US"/>
              <a:t>Start Local, End Local</a:t>
            </a:r>
          </a:p>
        </p:txBody>
      </p:sp>
      <p:sp>
        <p:nvSpPr>
          <p:cNvPr id="2" name="Text Placeholder 2">
            <a:extLst>
              <a:ext uri="{FF2B5EF4-FFF2-40B4-BE49-F238E27FC236}">
                <a16:creationId xmlns:a16="http://schemas.microsoft.com/office/drawing/2014/main" id="{96EB466C-4C05-2EF3-8FA4-A77E23CB3C84}"/>
              </a:ext>
            </a:extLst>
          </p:cNvPr>
          <p:cNvSpPr txBox="1">
            <a:spLocks/>
          </p:cNvSpPr>
          <p:nvPr/>
        </p:nvSpPr>
        <p:spPr>
          <a:xfrm>
            <a:off x="2133601" y="1295401"/>
            <a:ext cx="7661325" cy="18312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lvl1pPr marL="260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1pPr>
            <a:lvl2pPr marL="641684" marR="0" indent="-260684" algn="l" defTabSz="914400" latinLnBrk="0">
              <a:lnSpc>
                <a:spcPct val="100000"/>
              </a:lnSpc>
              <a:spcBef>
                <a:spcPts val="600"/>
              </a:spcBef>
              <a:spcAft>
                <a:spcPts val="0"/>
              </a:spcAft>
              <a:buClr>
                <a:srgbClr val="FFFFFF"/>
              </a:buClr>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2pPr>
            <a:lvl3pPr marL="1196201" marR="0" indent="-290945" algn="l" defTabSz="914400" latinLnBrk="0">
              <a:lnSpc>
                <a:spcPct val="100000"/>
              </a:lnSpc>
              <a:spcBef>
                <a:spcPts val="600"/>
              </a:spcBef>
              <a:spcAft>
                <a:spcPts val="0"/>
              </a:spcAft>
              <a:buClr>
                <a:srgbClr val="F9F9F9"/>
              </a:buClr>
              <a:buSzPct val="95000"/>
              <a:buFontTx/>
              <a:buChar char="•"/>
              <a:tabLst/>
              <a:defRPr sz="2600" b="0" i="0" u="none" strike="noStrike" cap="none" spc="0" baseline="0">
                <a:ln>
                  <a:noFill/>
                </a:ln>
                <a:solidFill>
                  <a:srgbClr val="FFFFFF"/>
                </a:solidFill>
                <a:uFillTx/>
                <a:latin typeface="Open Sans"/>
                <a:ea typeface="Open Sans"/>
                <a:cs typeface="Open Sans"/>
                <a:sym typeface="Open Sans"/>
              </a:defRPr>
            </a:lvl3pPr>
            <a:lvl4pPr marL="1426463" marR="0" indent="-256032" algn="l" defTabSz="914400" latinLnBrk="0">
              <a:lnSpc>
                <a:spcPct val="100000"/>
              </a:lnSpc>
              <a:spcBef>
                <a:spcPts val="600"/>
              </a:spcBef>
              <a:spcAft>
                <a:spcPts val="0"/>
              </a:spcAft>
              <a:buClr>
                <a:srgbClr val="F9F9F9"/>
              </a:buClr>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4pPr>
            <a:lvl5pPr marL="1618488" marR="0" indent="-256032" algn="l" defTabSz="914400" latinLnBrk="0">
              <a:lnSpc>
                <a:spcPct val="100000"/>
              </a:lnSpc>
              <a:spcBef>
                <a:spcPts val="600"/>
              </a:spcBef>
              <a:spcAft>
                <a:spcPts val="0"/>
              </a:spcAft>
              <a:buClr>
                <a:srgbClr val="F9F9F9"/>
              </a:buClr>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5pPr>
            <a:lvl6pPr marL="2165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6pPr>
            <a:lvl7pPr marL="2546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7pPr>
            <a:lvl8pPr marL="2927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8pPr>
            <a:lvl9pPr marL="3308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9pPr>
          </a:lstStyle>
          <a:p>
            <a:pPr>
              <a:buFont typeface="Wingdings" pitchFamily="2" charset="2"/>
              <a:buChar char="§"/>
            </a:pPr>
            <a:r>
              <a:rPr lang="en-US" sz="1800" u="sng" kern="0">
                <a:solidFill>
                  <a:srgbClr val="1B3668"/>
                </a:solidFill>
              </a:rPr>
              <a:t>VDEM maintains seven regional offices each with:</a:t>
            </a:r>
          </a:p>
          <a:p>
            <a:pPr lvl="1" hangingPunct="0">
              <a:buClr>
                <a:srgbClr val="1B3668"/>
              </a:buClr>
              <a:buFont typeface="Courier New" panose="02070309020205020404" pitchFamily="49" charset="0"/>
              <a:buChar char="o"/>
            </a:pPr>
            <a:r>
              <a:rPr lang="en-US" sz="1400" kern="0">
                <a:solidFill>
                  <a:srgbClr val="1B3668"/>
                </a:solidFill>
              </a:rPr>
              <a:t>Chief Regional Coordinator</a:t>
            </a:r>
          </a:p>
          <a:p>
            <a:pPr lvl="1" hangingPunct="0">
              <a:buClr>
                <a:srgbClr val="1B3668"/>
              </a:buClr>
              <a:buFont typeface="Courier New" panose="02070309020205020404" pitchFamily="49" charset="0"/>
              <a:buChar char="o"/>
            </a:pPr>
            <a:r>
              <a:rPr lang="en-US" sz="1400" kern="0">
                <a:solidFill>
                  <a:srgbClr val="1B3668"/>
                </a:solidFill>
              </a:rPr>
              <a:t>All-Hazards Planner</a:t>
            </a:r>
          </a:p>
          <a:p>
            <a:pPr lvl="1" hangingPunct="0">
              <a:buClr>
                <a:srgbClr val="1B3668"/>
              </a:buClr>
              <a:buFont typeface="Courier New" panose="02070309020205020404" pitchFamily="49" charset="0"/>
              <a:buChar char="o"/>
            </a:pPr>
            <a:r>
              <a:rPr lang="en-US" sz="1400" kern="0">
                <a:solidFill>
                  <a:srgbClr val="1B3668"/>
                </a:solidFill>
              </a:rPr>
              <a:t>Disaster Response and Recovery Officer</a:t>
            </a:r>
          </a:p>
          <a:p>
            <a:pPr lvl="1" hangingPunct="0">
              <a:buClr>
                <a:srgbClr val="1B3668"/>
              </a:buClr>
              <a:buFont typeface="Courier New" panose="02070309020205020404" pitchFamily="49" charset="0"/>
              <a:buChar char="o"/>
            </a:pPr>
            <a:r>
              <a:rPr lang="en-US" sz="1400" kern="0">
                <a:solidFill>
                  <a:srgbClr val="1B3668"/>
                </a:solidFill>
              </a:rPr>
              <a:t>Recovery and Mitigation Specialist</a:t>
            </a:r>
          </a:p>
          <a:p>
            <a:pPr lvl="1" hangingPunct="0">
              <a:buClr>
                <a:srgbClr val="1B3668"/>
              </a:buClr>
              <a:buFont typeface="Courier New" panose="02070309020205020404" pitchFamily="49" charset="0"/>
              <a:buChar char="o"/>
            </a:pPr>
            <a:r>
              <a:rPr lang="en-US" sz="1400" kern="0">
                <a:solidFill>
                  <a:srgbClr val="1B3668"/>
                </a:solidFill>
              </a:rPr>
              <a:t>Hazardous Materials Officer</a:t>
            </a:r>
          </a:p>
        </p:txBody>
      </p:sp>
      <p:pic>
        <p:nvPicPr>
          <p:cNvPr id="6" name="Picture 5" descr="A map of virginia state with seven regions. ">
            <a:extLst>
              <a:ext uri="{FF2B5EF4-FFF2-40B4-BE49-F238E27FC236}">
                <a16:creationId xmlns:a16="http://schemas.microsoft.com/office/drawing/2014/main" id="{8272A277-EB0D-2607-8E8B-0B99F293BB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3276600"/>
            <a:ext cx="5257800" cy="2977220"/>
          </a:xfrm>
          <a:prstGeom prst="rect">
            <a:avLst/>
          </a:prstGeom>
        </p:spPr>
      </p:pic>
      <p:sp>
        <p:nvSpPr>
          <p:cNvPr id="7" name="Rounded Rectangle 6">
            <a:extLst>
              <a:ext uri="{FF2B5EF4-FFF2-40B4-BE49-F238E27FC236}">
                <a16:creationId xmlns:a16="http://schemas.microsoft.com/office/drawing/2014/main" id="{A04C98B6-4E44-5D30-931A-1B17BB6C976A}"/>
              </a:ext>
            </a:extLst>
          </p:cNvPr>
          <p:cNvSpPr/>
          <p:nvPr/>
        </p:nvSpPr>
        <p:spPr>
          <a:xfrm>
            <a:off x="8730593" y="2211036"/>
            <a:ext cx="1562099" cy="1328021"/>
          </a:xfrm>
          <a:prstGeom prst="roundRect">
            <a:avLst/>
          </a:prstGeom>
          <a:solidFill>
            <a:schemeClr val="bg1"/>
          </a:solidFill>
          <a:ln w="25400" cap="flat">
            <a:solidFill>
              <a:schemeClr val="accent1"/>
            </a:solidFill>
            <a:prstDash val="solid"/>
            <a:round/>
          </a:ln>
          <a:effectLst>
            <a:outerShdw blurRad="190500" dist="228600" dir="2700000" rotWithShape="0">
              <a:srgbClr val="000000">
                <a:alpha val="255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hangingPunct="0"/>
            <a:r>
              <a:rPr lang="en-US" b="1" kern="0">
                <a:solidFill>
                  <a:srgbClr val="FFFFFF"/>
                </a:solidFill>
                <a:latin typeface="Open Sans" panose="020B0606030504020204" pitchFamily="34" charset="0"/>
                <a:ea typeface="Open Sans" panose="020B0606030504020204" pitchFamily="34" charset="0"/>
                <a:cs typeface="Open Sans" panose="020B0606030504020204" pitchFamily="34" charset="0"/>
                <a:sym typeface="Georgia"/>
              </a:rPr>
              <a:t>~25% of VDEM Staff are Located in Regions</a:t>
            </a:r>
          </a:p>
        </p:txBody>
      </p:sp>
      <p:sp>
        <p:nvSpPr>
          <p:cNvPr id="74" name="Slide Number">
            <a:extLst>
              <a:ext uri="{FF2B5EF4-FFF2-40B4-BE49-F238E27FC236}">
                <a16:creationId xmlns:a16="http://schemas.microsoft.com/office/drawing/2014/main" id="{226DA7C8-FE3D-D82D-2CEC-53B45BC63AD5}"/>
              </a:ext>
            </a:extLst>
          </p:cNvPr>
          <p:cNvSpPr txBox="1">
            <a:spLocks noGrp="1"/>
          </p:cNvSpPr>
          <p:nvPr>
            <p:ph type="sldNum" sz="quarter" idx="2"/>
          </p:nvPr>
        </p:nvSpPr>
        <p:spPr>
          <a:xfrm>
            <a:off x="10310178" y="6434238"/>
            <a:ext cx="65723" cy="153888"/>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pPr hangingPunct="0"/>
            <a:fld id="{86CB4B4D-7CA3-9044-876B-883B54F8677D}" type="slidenum">
              <a:rPr kern="0"/>
              <a:pPr hangingPunct="0"/>
              <a:t>21</a:t>
            </a:fld>
            <a:endParaRPr kern="0"/>
          </a:p>
        </p:txBody>
      </p:sp>
    </p:spTree>
    <p:extLst>
      <p:ext uri="{BB962C8B-B14F-4D97-AF65-F5344CB8AC3E}">
        <p14:creationId xmlns:p14="http://schemas.microsoft.com/office/powerpoint/2010/main" val="393631077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44B58-D9C6-F3BE-A6BE-A1B29455B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42474-21E6-48E8-4082-31F678500437}"/>
              </a:ext>
            </a:extLst>
          </p:cNvPr>
          <p:cNvSpPr>
            <a:spLocks noGrp="1"/>
          </p:cNvSpPr>
          <p:nvPr>
            <p:ph type="title"/>
          </p:nvPr>
        </p:nvSpPr>
        <p:spPr/>
        <p:txBody>
          <a:bodyPr lIns="45719" tIns="45720" rIns="45719" bIns="45720" anchor="ctr">
            <a:normAutofit/>
          </a:bodyPr>
          <a:lstStyle/>
          <a:p>
            <a:r>
              <a:rPr lang="en-US"/>
              <a:t>Virginia Emergency Support Team</a:t>
            </a:r>
          </a:p>
        </p:txBody>
      </p:sp>
      <p:sp>
        <p:nvSpPr>
          <p:cNvPr id="3" name="List Item 1…">
            <a:extLst>
              <a:ext uri="{FF2B5EF4-FFF2-40B4-BE49-F238E27FC236}">
                <a16:creationId xmlns:a16="http://schemas.microsoft.com/office/drawing/2014/main" id="{18DD1D80-9AEF-3037-0712-7BDEDF3A3676}"/>
              </a:ext>
            </a:extLst>
          </p:cNvPr>
          <p:cNvSpPr txBox="1">
            <a:spLocks/>
          </p:cNvSpPr>
          <p:nvPr/>
        </p:nvSpPr>
        <p:spPr>
          <a:xfrm>
            <a:off x="2057400" y="1417640"/>
            <a:ext cx="7162800" cy="4503269"/>
          </a:xfrm>
          <a:prstGeom prst="rect">
            <a:avLst/>
          </a:prstGeom>
        </p:spPr>
        <p:txBody>
          <a:bodyPr>
            <a:noAutofit/>
          </a:bodyPr>
          <a:lstStyle>
            <a:lvl1pPr marL="260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1pPr>
            <a:lvl2pPr marL="641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2pPr>
            <a:lvl3pPr marL="1022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3pPr>
            <a:lvl4pPr marL="1403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4pPr>
            <a:lvl5pPr marL="1784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5pPr>
            <a:lvl6pPr marL="2165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6pPr>
            <a:lvl7pPr marL="2546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7pPr>
            <a:lvl8pPr marL="2927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8pPr>
            <a:lvl9pPr marL="3308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9pPr>
          </a:lstStyle>
          <a:p>
            <a:pPr marL="0" indent="0">
              <a:buNone/>
            </a:pPr>
            <a:r>
              <a:rPr lang="en-US" sz="1500" b="1" kern="0">
                <a:solidFill>
                  <a:srgbClr val="1B3668"/>
                </a:solidFill>
                <a:latin typeface="Open Sans" panose="020B0606030504020204" pitchFamily="34" charset="0"/>
                <a:ea typeface="Open Sans" panose="020B0606030504020204" pitchFamily="34" charset="0"/>
                <a:cs typeface="Open Sans" panose="020B0606030504020204" pitchFamily="34" charset="0"/>
              </a:rPr>
              <a:t>17 Emergency Support Functions (ESF), sourced from:</a:t>
            </a:r>
          </a:p>
          <a:p>
            <a:pPr lvl="1">
              <a:buFont typeface="Courier New" panose="02070309020205020404" pitchFamily="49" charset="0"/>
              <a:buChar char="o"/>
            </a:pPr>
            <a:r>
              <a:rPr lang="en-US" sz="1500" kern="0">
                <a:solidFill>
                  <a:srgbClr val="1B3668"/>
                </a:solidFill>
                <a:latin typeface="Open Sans" panose="020B0606030504020204" pitchFamily="34" charset="0"/>
                <a:ea typeface="Open Sans" panose="020B0606030504020204" pitchFamily="34" charset="0"/>
                <a:cs typeface="Open Sans" panose="020B0606030504020204" pitchFamily="34" charset="0"/>
              </a:rPr>
              <a:t>More than 250 members</a:t>
            </a:r>
          </a:p>
          <a:p>
            <a:pPr lvl="1">
              <a:buFont typeface="Courier New" panose="02070309020205020404" pitchFamily="49" charset="0"/>
              <a:buChar char="o"/>
            </a:pPr>
            <a:r>
              <a:rPr lang="en-US" sz="1500" kern="0">
                <a:solidFill>
                  <a:srgbClr val="1B3668"/>
                </a:solidFill>
                <a:latin typeface="Open Sans" panose="020B0606030504020204" pitchFamily="34" charset="0"/>
                <a:ea typeface="Open Sans" panose="020B0606030504020204" pitchFamily="34" charset="0"/>
                <a:cs typeface="Open Sans" panose="020B0606030504020204" pitchFamily="34" charset="0"/>
              </a:rPr>
              <a:t>State Agencies</a:t>
            </a:r>
          </a:p>
          <a:p>
            <a:pPr lvl="1">
              <a:buFont typeface="Courier New" panose="02070309020205020404" pitchFamily="49" charset="0"/>
              <a:buChar char="o"/>
            </a:pPr>
            <a:r>
              <a:rPr lang="en-US" sz="1500" kern="0">
                <a:solidFill>
                  <a:srgbClr val="1B3668"/>
                </a:solidFill>
                <a:latin typeface="Open Sans" panose="020B0606030504020204" pitchFamily="34" charset="0"/>
                <a:ea typeface="Open Sans" panose="020B0606030504020204" pitchFamily="34" charset="0"/>
                <a:cs typeface="Open Sans" panose="020B0606030504020204" pitchFamily="34" charset="0"/>
              </a:rPr>
              <a:t>Private Sector</a:t>
            </a:r>
          </a:p>
          <a:p>
            <a:pPr lvl="1">
              <a:buFont typeface="Courier New" panose="02070309020205020404" pitchFamily="49" charset="0"/>
              <a:buChar char="o"/>
            </a:pPr>
            <a:r>
              <a:rPr lang="en-US" sz="1500" kern="0">
                <a:solidFill>
                  <a:srgbClr val="1B3668"/>
                </a:solidFill>
                <a:latin typeface="Open Sans" panose="020B0606030504020204" pitchFamily="34" charset="0"/>
                <a:ea typeface="Open Sans" panose="020B0606030504020204" pitchFamily="34" charset="0"/>
                <a:cs typeface="Open Sans" panose="020B0606030504020204" pitchFamily="34" charset="0"/>
              </a:rPr>
              <a:t>Non-Governmental Organizations (NGO’s)</a:t>
            </a:r>
          </a:p>
          <a:p>
            <a:pPr lvl="1"/>
            <a:endParaRPr lang="en-US" sz="1500" kern="0">
              <a:solidFill>
                <a:srgbClr val="1B3668"/>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500" b="1" kern="0">
                <a:solidFill>
                  <a:srgbClr val="1B3668"/>
                </a:solidFill>
                <a:latin typeface="Open Sans" panose="020B0606030504020204" pitchFamily="34" charset="0"/>
                <a:ea typeface="Open Sans" panose="020B0606030504020204" pitchFamily="34" charset="0"/>
                <a:cs typeface="Open Sans" panose="020B0606030504020204" pitchFamily="34" charset="0"/>
              </a:rPr>
              <a:t>Outside the Commonwealth assistance, sourced from:</a:t>
            </a:r>
          </a:p>
          <a:p>
            <a:pPr lvl="1">
              <a:buFont typeface="Courier New" panose="02070309020205020404" pitchFamily="49" charset="0"/>
              <a:buChar char="o"/>
            </a:pPr>
            <a:r>
              <a:rPr lang="en-US" sz="1500" kern="0">
                <a:solidFill>
                  <a:srgbClr val="1B3668"/>
                </a:solidFill>
                <a:latin typeface="Open Sans" panose="020B0606030504020204" pitchFamily="34" charset="0"/>
                <a:ea typeface="Open Sans" panose="020B0606030504020204" pitchFamily="34" charset="0"/>
                <a:cs typeface="Open Sans" panose="020B0606030504020204" pitchFamily="34" charset="0"/>
              </a:rPr>
              <a:t>Federal Emergency Management Agency (FEMA)</a:t>
            </a:r>
          </a:p>
          <a:p>
            <a:pPr lvl="1">
              <a:buFont typeface="Courier New" panose="02070309020205020404" pitchFamily="49" charset="0"/>
              <a:buChar char="o"/>
            </a:pPr>
            <a:r>
              <a:rPr lang="en-US" sz="1500" kern="0">
                <a:solidFill>
                  <a:srgbClr val="1B3668"/>
                </a:solidFill>
                <a:latin typeface="Open Sans" panose="020B0606030504020204" pitchFamily="34" charset="0"/>
                <a:ea typeface="Open Sans" panose="020B0606030504020204" pitchFamily="34" charset="0"/>
                <a:cs typeface="Open Sans" panose="020B0606030504020204" pitchFamily="34" charset="0"/>
              </a:rPr>
              <a:t>Emergency Management Assistance Compact (EMAC)</a:t>
            </a:r>
          </a:p>
          <a:p>
            <a:pPr lvl="1">
              <a:buFont typeface="Courier New" panose="02070309020205020404" pitchFamily="49" charset="0"/>
              <a:buChar char="o"/>
            </a:pPr>
            <a:r>
              <a:rPr lang="en-US" sz="1500" kern="0">
                <a:solidFill>
                  <a:srgbClr val="1B3668"/>
                </a:solidFill>
                <a:latin typeface="Open Sans" panose="020B0606030504020204" pitchFamily="34" charset="0"/>
                <a:ea typeface="Open Sans" panose="020B0606030504020204" pitchFamily="34" charset="0"/>
                <a:cs typeface="Open Sans" panose="020B0606030504020204" pitchFamily="34" charset="0"/>
              </a:rPr>
              <a:t>Department of Defense (DOD)</a:t>
            </a:r>
          </a:p>
          <a:p>
            <a:pPr lvl="1">
              <a:buFont typeface="Courier New" panose="02070309020205020404" pitchFamily="49" charset="0"/>
              <a:buChar char="o"/>
            </a:pPr>
            <a:r>
              <a:rPr lang="en-US" sz="1500" kern="0">
                <a:solidFill>
                  <a:srgbClr val="1B3668"/>
                </a:solidFill>
                <a:latin typeface="Open Sans" panose="020B0606030504020204" pitchFamily="34" charset="0"/>
                <a:ea typeface="Open Sans" panose="020B0606030504020204" pitchFamily="34" charset="0"/>
                <a:cs typeface="Open Sans" panose="020B0606030504020204" pitchFamily="34" charset="0"/>
              </a:rPr>
              <a:t>Cybersecurity and Infrastructure Security Agency (CISA)</a:t>
            </a:r>
          </a:p>
          <a:p>
            <a:endParaRPr lang="en-US" sz="1500" kern="0">
              <a:solidFill>
                <a:srgbClr val="1B3668"/>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500" b="1" kern="0">
                <a:solidFill>
                  <a:srgbClr val="1B3668"/>
                </a:solidFill>
                <a:latin typeface="Open Sans" panose="020B0606030504020204" pitchFamily="34" charset="0"/>
                <a:ea typeface="Open Sans" panose="020B0606030504020204" pitchFamily="34" charset="0"/>
                <a:cs typeface="Open Sans" panose="020B0606030504020204" pitchFamily="34" charset="0"/>
              </a:rPr>
              <a:t>Commonwealth of Virginia Emergency Operations Plan (COVEOP) describes how Virginia will respond and recover from all threats</a:t>
            </a:r>
          </a:p>
          <a:p>
            <a:pPr lvl="1">
              <a:buFont typeface="Courier New" panose="02070309020205020404" pitchFamily="49" charset="0"/>
              <a:buChar char="o"/>
            </a:pPr>
            <a:r>
              <a:rPr lang="en-US" sz="1500" kern="0">
                <a:solidFill>
                  <a:srgbClr val="1B3668"/>
                </a:solidFill>
                <a:latin typeface="Open Sans" panose="020B0606030504020204" pitchFamily="34" charset="0"/>
                <a:ea typeface="Open Sans" panose="020B0606030504020204" pitchFamily="34" charset="0"/>
                <a:cs typeface="Open Sans" panose="020B0606030504020204" pitchFamily="34" charset="0"/>
              </a:rPr>
              <a:t>Title 44, Code of Virginia and Executive Order (EO) 41</a:t>
            </a:r>
          </a:p>
          <a:p>
            <a:pPr lvl="1"/>
            <a:r>
              <a:rPr lang="en-US" sz="1500" kern="0">
                <a:latin typeface="Source Sans Pro Black"/>
              </a:rPr>
              <a:t>Includes hazard specific annexes</a:t>
            </a:r>
          </a:p>
          <a:p>
            <a:endParaRPr lang="en-US" sz="1500" kern="0">
              <a:latin typeface="Source Sans Pro Black"/>
            </a:endParaRPr>
          </a:p>
          <a:p>
            <a:r>
              <a:rPr lang="en-US" sz="1500" kern="0">
                <a:latin typeface="Source Sans Pro Black"/>
              </a:rPr>
              <a:t>Primary customers are Virginia Jurisdictions… and critical infrastructure operators.</a:t>
            </a:r>
          </a:p>
          <a:p>
            <a:pPr marL="0" indent="0">
              <a:buNone/>
            </a:pPr>
            <a:endParaRPr lang="en-US" sz="1500" kern="0">
              <a:latin typeface="Source Sans Pro Black"/>
            </a:endParaRPr>
          </a:p>
        </p:txBody>
      </p:sp>
    </p:spTree>
    <p:extLst>
      <p:ext uri="{BB962C8B-B14F-4D97-AF65-F5344CB8AC3E}">
        <p14:creationId xmlns:p14="http://schemas.microsoft.com/office/powerpoint/2010/main" val="3413355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4909B-B0E4-565F-7E39-DDE19672B35E}"/>
            </a:ext>
          </a:extLst>
        </p:cNvPr>
        <p:cNvGrpSpPr/>
        <p:nvPr/>
      </p:nvGrpSpPr>
      <p:grpSpPr>
        <a:xfrm>
          <a:off x="0" y="0"/>
          <a:ext cx="0" cy="0"/>
          <a:chOff x="0" y="0"/>
          <a:chExt cx="0" cy="0"/>
        </a:xfrm>
      </p:grpSpPr>
      <p:pic>
        <p:nvPicPr>
          <p:cNvPr id="8" name="Picture 7" descr="VEST Organizational Chart">
            <a:extLst>
              <a:ext uri="{FF2B5EF4-FFF2-40B4-BE49-F238E27FC236}">
                <a16:creationId xmlns:a16="http://schemas.microsoft.com/office/drawing/2014/main" id="{23250669-5471-EE5E-216B-2CBAE6885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228600"/>
            <a:ext cx="8191500" cy="5682392"/>
          </a:xfrm>
          <a:prstGeom prst="rect">
            <a:avLst/>
          </a:prstGeom>
        </p:spPr>
      </p:pic>
      <p:sp>
        <p:nvSpPr>
          <p:cNvPr id="2" name="Title 1">
            <a:extLst>
              <a:ext uri="{FF2B5EF4-FFF2-40B4-BE49-F238E27FC236}">
                <a16:creationId xmlns:a16="http://schemas.microsoft.com/office/drawing/2014/main" id="{63F15ECC-8357-6EE9-F24A-35E721EA5328}"/>
              </a:ext>
            </a:extLst>
          </p:cNvPr>
          <p:cNvSpPr>
            <a:spLocks noGrp="1"/>
          </p:cNvSpPr>
          <p:nvPr>
            <p:ph type="title"/>
          </p:nvPr>
        </p:nvSpPr>
        <p:spPr>
          <a:xfrm>
            <a:off x="609600" y="-1143001"/>
            <a:ext cx="10972800" cy="1143001"/>
          </a:xfrm>
        </p:spPr>
        <p:txBody>
          <a:bodyPr lIns="45719" rIns="45719" anchor="b">
            <a:normAutofit/>
          </a:bodyPr>
          <a:lstStyle/>
          <a:p>
            <a:r>
              <a:rPr lang="en-US"/>
              <a:t>VEST Org Chart</a:t>
            </a:r>
          </a:p>
        </p:txBody>
      </p:sp>
    </p:spTree>
    <p:extLst>
      <p:ext uri="{BB962C8B-B14F-4D97-AF65-F5344CB8AC3E}">
        <p14:creationId xmlns:p14="http://schemas.microsoft.com/office/powerpoint/2010/main" val="237374169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0DE86-8531-93D2-11AA-03CCF46F1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645642-8A5E-EF1E-3DBE-4D32435412C5}"/>
              </a:ext>
            </a:extLst>
          </p:cNvPr>
          <p:cNvSpPr>
            <a:spLocks noGrp="1"/>
          </p:cNvSpPr>
          <p:nvPr>
            <p:ph type="title"/>
          </p:nvPr>
        </p:nvSpPr>
        <p:spPr/>
        <p:txBody>
          <a:bodyPr lIns="45719" tIns="45720" rIns="45719" bIns="45720" anchor="ctr">
            <a:normAutofit/>
          </a:bodyPr>
          <a:lstStyle/>
          <a:p>
            <a:r>
              <a:rPr lang="en-US"/>
              <a:t>Virginia Emergency Support Team</a:t>
            </a:r>
          </a:p>
        </p:txBody>
      </p:sp>
      <p:pic>
        <p:nvPicPr>
          <p:cNvPr id="5" name="Picture 4" descr="Virginia Emergency Support Team chart">
            <a:extLst>
              <a:ext uri="{FF2B5EF4-FFF2-40B4-BE49-F238E27FC236}">
                <a16:creationId xmlns:a16="http://schemas.microsoft.com/office/drawing/2014/main" id="{E48BDEC9-145C-CA28-21C3-A766578B7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7824" y="1417640"/>
            <a:ext cx="7596352" cy="4508251"/>
          </a:xfrm>
          <a:prstGeom prst="rect">
            <a:avLst/>
          </a:prstGeom>
        </p:spPr>
      </p:pic>
    </p:spTree>
    <p:extLst>
      <p:ext uri="{BB962C8B-B14F-4D97-AF65-F5344CB8AC3E}">
        <p14:creationId xmlns:p14="http://schemas.microsoft.com/office/powerpoint/2010/main" val="206391065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A6AD4-A96F-B5CD-F3C4-FDC316085676}"/>
            </a:ext>
          </a:extLst>
        </p:cNvPr>
        <p:cNvGrpSpPr/>
        <p:nvPr/>
      </p:nvGrpSpPr>
      <p:grpSpPr>
        <a:xfrm>
          <a:off x="0" y="0"/>
          <a:ext cx="0" cy="0"/>
          <a:chOff x="0" y="0"/>
          <a:chExt cx="0" cy="0"/>
        </a:xfrm>
      </p:grpSpPr>
      <p:pic>
        <p:nvPicPr>
          <p:cNvPr id="4" name="Picture 3" descr="Cyber and the All-Hazards Landscape in the Commonwealth">
            <a:extLst>
              <a:ext uri="{FF2B5EF4-FFF2-40B4-BE49-F238E27FC236}">
                <a16:creationId xmlns:a16="http://schemas.microsoft.com/office/drawing/2014/main" id="{18C09B7B-7AFC-3480-B2B5-361E556238E4}"/>
              </a:ext>
            </a:extLst>
          </p:cNvPr>
          <p:cNvPicPr>
            <a:picLocks noChangeAspect="1"/>
          </p:cNvPicPr>
          <p:nvPr/>
        </p:nvPicPr>
        <p:blipFill>
          <a:blip r:embed="rId2"/>
          <a:stretch>
            <a:fillRect/>
          </a:stretch>
        </p:blipFill>
        <p:spPr>
          <a:xfrm>
            <a:off x="1524000" y="561371"/>
            <a:ext cx="9144000" cy="4061381"/>
          </a:xfrm>
          <a:prstGeom prst="rect">
            <a:avLst/>
          </a:prstGeom>
        </p:spPr>
      </p:pic>
      <p:sp>
        <p:nvSpPr>
          <p:cNvPr id="6" name="Title 1">
            <a:extLst>
              <a:ext uri="{FF2B5EF4-FFF2-40B4-BE49-F238E27FC236}">
                <a16:creationId xmlns:a16="http://schemas.microsoft.com/office/drawing/2014/main" id="{B829BD14-6E48-FE04-A6CD-65BEB6E97968}"/>
              </a:ext>
            </a:extLst>
          </p:cNvPr>
          <p:cNvSpPr txBox="1">
            <a:spLocks noGrp="1"/>
          </p:cNvSpPr>
          <p:nvPr>
            <p:ph type="title" idx="4294967295"/>
          </p:nvPr>
        </p:nvSpPr>
        <p:spPr>
          <a:xfrm>
            <a:off x="1981200" y="2592062"/>
            <a:ext cx="8229600" cy="11430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1pPr>
            <a:lvl2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2pPr>
            <a:lvl3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3pPr>
            <a:lvl4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4pPr>
            <a:lvl5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5pPr>
            <a:lvl6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6pPr>
            <a:lvl7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7pPr>
            <a:lvl8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8pPr>
            <a:lvl9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a:ln>
                  <a:noFill/>
                </a:ln>
                <a:solidFill>
                  <a:srgbClr val="FFFFFF"/>
                </a:solidFill>
                <a:effectLst/>
                <a:uLnTx/>
                <a:uFillTx/>
                <a:latin typeface="Source Sans Pro Black"/>
                <a:ea typeface="Source Sans Pro Black"/>
                <a:cs typeface="Source Sans Pro Black"/>
                <a:sym typeface="Source Sans Pro Black"/>
              </a:rPr>
              <a:t>Cyber and the All-Hazards Landscape in the Commonwealth</a:t>
            </a:r>
          </a:p>
        </p:txBody>
      </p:sp>
    </p:spTree>
    <p:extLst>
      <p:ext uri="{BB962C8B-B14F-4D97-AF65-F5344CB8AC3E}">
        <p14:creationId xmlns:p14="http://schemas.microsoft.com/office/powerpoint/2010/main" val="3270898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20539-587F-7829-87BB-CD8A18AE0C2A}"/>
            </a:ext>
          </a:extLst>
        </p:cNvPr>
        <p:cNvGrpSpPr/>
        <p:nvPr/>
      </p:nvGrpSpPr>
      <p:grpSpPr>
        <a:xfrm>
          <a:off x="0" y="0"/>
          <a:ext cx="0" cy="0"/>
          <a:chOff x="0" y="0"/>
          <a:chExt cx="0" cy="0"/>
        </a:xfrm>
      </p:grpSpPr>
      <p:sp>
        <p:nvSpPr>
          <p:cNvPr id="73" name="Slide Title">
            <a:extLst>
              <a:ext uri="{FF2B5EF4-FFF2-40B4-BE49-F238E27FC236}">
                <a16:creationId xmlns:a16="http://schemas.microsoft.com/office/drawing/2014/main" id="{DAA33EE2-1279-008B-5C22-BB647CDAA0DB}"/>
              </a:ext>
            </a:extLst>
          </p:cNvPr>
          <p:cNvSpPr txBox="1">
            <a:spLocks noGrp="1"/>
          </p:cNvSpPr>
          <p:nvPr>
            <p:ph type="title"/>
          </p:nvPr>
        </p:nvSpPr>
        <p:spPr>
          <a:prstGeom prst="rect">
            <a:avLst/>
          </a:prstGeom>
        </p:spPr>
        <p:txBody>
          <a:bodyPr lIns="45719" tIns="45720" rIns="45719" bIns="45720" anchor="ctr">
            <a:normAutofit/>
          </a:bodyPr>
          <a:lstStyle/>
          <a:p>
            <a:r>
              <a:rPr lang="en-US"/>
              <a:t>VDEM Cyber Resilience Program</a:t>
            </a:r>
          </a:p>
        </p:txBody>
      </p:sp>
      <p:sp>
        <p:nvSpPr>
          <p:cNvPr id="5" name="Rectangle: Rounded Corners 4">
            <a:extLst>
              <a:ext uri="{FF2B5EF4-FFF2-40B4-BE49-F238E27FC236}">
                <a16:creationId xmlns:a16="http://schemas.microsoft.com/office/drawing/2014/main" id="{5E7D4C4B-54C8-73C9-0599-9A4D01E472DE}"/>
              </a:ext>
              <a:ext uri="{C183D7F6-B498-43B3-948B-1728B52AA6E4}">
                <adec:decorative xmlns:adec="http://schemas.microsoft.com/office/drawing/2017/decorative" val="1"/>
              </a:ext>
            </a:extLst>
          </p:cNvPr>
          <p:cNvSpPr/>
          <p:nvPr/>
        </p:nvSpPr>
        <p:spPr>
          <a:xfrm>
            <a:off x="1898074" y="1694313"/>
            <a:ext cx="8193463" cy="918613"/>
          </a:xfrm>
          <a:prstGeom prst="roundRect">
            <a:avLst/>
          </a:prstGeom>
          <a:solidFill>
            <a:schemeClr val="bg1">
              <a:lumMod val="75000"/>
            </a:schemeClr>
          </a:solidFill>
          <a:ln w="25400" cap="flat">
            <a:solidFill>
              <a:schemeClr val="accent1"/>
            </a:solidFill>
            <a:prstDash val="solid"/>
            <a:round/>
          </a:ln>
          <a:effectLst>
            <a:outerShdw blurRad="190500" dist="228600" dir="2700000" rotWithShape="0">
              <a:srgbClr val="000000">
                <a:alpha val="255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kern="0">
              <a:solidFill>
                <a:srgbClr val="000000"/>
              </a:solidFill>
              <a:latin typeface="Georgia"/>
              <a:ea typeface="Georgia"/>
              <a:cs typeface="Georgia"/>
              <a:sym typeface="Georgia"/>
            </a:endParaRPr>
          </a:p>
        </p:txBody>
      </p:sp>
      <p:sp>
        <p:nvSpPr>
          <p:cNvPr id="6" name="TextBox 5">
            <a:extLst>
              <a:ext uri="{FF2B5EF4-FFF2-40B4-BE49-F238E27FC236}">
                <a16:creationId xmlns:a16="http://schemas.microsoft.com/office/drawing/2014/main" id="{69B352AF-3CDC-8E47-E0A7-F546A5FAD087}"/>
              </a:ext>
            </a:extLst>
          </p:cNvPr>
          <p:cNvSpPr txBox="1"/>
          <p:nvPr/>
        </p:nvSpPr>
        <p:spPr>
          <a:xfrm>
            <a:off x="2201551" y="1689598"/>
            <a:ext cx="778889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b="1" kern="0">
                <a:solidFill>
                  <a:srgbClr val="A7A7A7">
                    <a:lumMod val="20000"/>
                    <a:lumOff val="80000"/>
                  </a:srgbClr>
                </a:solidFill>
                <a:latin typeface="Open Sans"/>
                <a:sym typeface="Georgia"/>
              </a:rPr>
              <a:t>Mission: </a:t>
            </a:r>
            <a:r>
              <a:rPr lang="en-US" kern="0">
                <a:solidFill>
                  <a:srgbClr val="A7A7A7">
                    <a:lumMod val="20000"/>
                    <a:lumOff val="80000"/>
                  </a:srgbClr>
                </a:solidFill>
                <a:latin typeface="Open Sans"/>
                <a:sym typeface="Georgia"/>
              </a:rPr>
              <a:t>B</a:t>
            </a:r>
            <a:r>
              <a:rPr lang="en-US" kern="0">
                <a:solidFill>
                  <a:srgbClr val="A7A7A7">
                    <a:lumMod val="20000"/>
                    <a:lumOff val="80000"/>
                  </a:srgbClr>
                </a:solidFill>
                <a:latin typeface="Open Sans"/>
                <a:cs typeface="Helvetica"/>
                <a:sym typeface="Georgia"/>
              </a:rPr>
              <a:t>ring together public and private sector partners to advance the resiliency of stakeholders across the Commonwealth of Virginia to cybersecurity threats.</a:t>
            </a:r>
            <a:endParaRPr lang="en-US" kern="0">
              <a:solidFill>
                <a:srgbClr val="A7A7A7">
                  <a:lumMod val="20000"/>
                  <a:lumOff val="80000"/>
                </a:srgbClr>
              </a:solidFill>
              <a:latin typeface="Open Sans"/>
              <a:ea typeface="Georgia"/>
              <a:cs typeface="Georgia"/>
              <a:sym typeface="Georgia"/>
            </a:endParaRPr>
          </a:p>
        </p:txBody>
      </p:sp>
      <p:sp>
        <p:nvSpPr>
          <p:cNvPr id="3" name="Text Placeholder 2">
            <a:extLst>
              <a:ext uri="{FF2B5EF4-FFF2-40B4-BE49-F238E27FC236}">
                <a16:creationId xmlns:a16="http://schemas.microsoft.com/office/drawing/2014/main" id="{5EE6D337-DB11-B5C2-8F13-4F04F4C7ACFD}"/>
              </a:ext>
            </a:extLst>
          </p:cNvPr>
          <p:cNvSpPr>
            <a:spLocks noGrp="1"/>
          </p:cNvSpPr>
          <p:nvPr>
            <p:ph type="body" idx="13"/>
          </p:nvPr>
        </p:nvSpPr>
        <p:spPr>
          <a:xfrm>
            <a:off x="1981201" y="2612926"/>
            <a:ext cx="7661325" cy="3200876"/>
          </a:xfrm>
        </p:spPr>
        <p:txBody>
          <a:bodyPr lIns="45719" tIns="45720" rIns="45719" bIns="45720" anchor="t">
            <a:spAutoFit/>
          </a:bodyPr>
          <a:lstStyle/>
          <a:p>
            <a:endParaRPr lang="en-US" b="1">
              <a:solidFill>
                <a:schemeClr val="bg1"/>
              </a:solidFill>
            </a:endParaRPr>
          </a:p>
          <a:p>
            <a:pPr marL="260350" indent="-260350">
              <a:buFont typeface="Wingdings"/>
              <a:buChar char="§"/>
            </a:pPr>
            <a:r>
              <a:rPr lang="en-US" b="1">
                <a:solidFill>
                  <a:schemeClr val="bg1"/>
                </a:solidFill>
              </a:rPr>
              <a:t>Focus Areas:</a:t>
            </a:r>
          </a:p>
          <a:p>
            <a:pPr marL="641350" lvl="1" indent="-260350">
              <a:buFont typeface="Wingdings"/>
              <a:buChar char="§"/>
            </a:pPr>
            <a:r>
              <a:rPr lang="en-US" sz="2400" b="1">
                <a:solidFill>
                  <a:schemeClr val="bg1"/>
                </a:solidFill>
              </a:rPr>
              <a:t>O</a:t>
            </a:r>
            <a:r>
              <a:rPr lang="en-US" sz="2400">
                <a:solidFill>
                  <a:schemeClr val="bg1"/>
                </a:solidFill>
              </a:rPr>
              <a:t>utreach</a:t>
            </a:r>
          </a:p>
          <a:p>
            <a:pPr marL="641350" lvl="1" indent="-260350">
              <a:buFont typeface="Wingdings"/>
              <a:buChar char="§"/>
            </a:pPr>
            <a:r>
              <a:rPr lang="en-US" sz="2400" b="1">
                <a:solidFill>
                  <a:schemeClr val="bg1"/>
                </a:solidFill>
              </a:rPr>
              <a:t>P</a:t>
            </a:r>
            <a:r>
              <a:rPr lang="en-US" sz="2400">
                <a:solidFill>
                  <a:schemeClr val="bg1"/>
                </a:solidFill>
              </a:rPr>
              <a:t>artnerships </a:t>
            </a:r>
          </a:p>
          <a:p>
            <a:pPr marL="641350" lvl="1" indent="-260350">
              <a:buFont typeface="Wingdings"/>
              <a:buChar char="§"/>
            </a:pPr>
            <a:r>
              <a:rPr lang="en-US" sz="2400" b="1">
                <a:solidFill>
                  <a:schemeClr val="bg1"/>
                </a:solidFill>
              </a:rPr>
              <a:t>T</a:t>
            </a:r>
            <a:r>
              <a:rPr lang="en-US" sz="2400">
                <a:solidFill>
                  <a:schemeClr val="bg1"/>
                </a:solidFill>
              </a:rPr>
              <a:t>raining, Exercises, &amp; Planning </a:t>
            </a:r>
          </a:p>
          <a:p>
            <a:pPr marL="641350" lvl="1" indent="-260350">
              <a:buFont typeface="Wingdings"/>
              <a:buChar char="§"/>
            </a:pPr>
            <a:r>
              <a:rPr lang="en-US" sz="2400" b="1">
                <a:solidFill>
                  <a:schemeClr val="bg1"/>
                </a:solidFill>
              </a:rPr>
              <a:t>R</a:t>
            </a:r>
            <a:r>
              <a:rPr lang="en-US" sz="2400">
                <a:solidFill>
                  <a:schemeClr val="bg1"/>
                </a:solidFill>
              </a:rPr>
              <a:t>egional Support</a:t>
            </a:r>
          </a:p>
          <a:p>
            <a:pPr marL="641350" lvl="1" indent="-260350">
              <a:buFont typeface="Wingdings"/>
              <a:buChar char="§"/>
            </a:pPr>
            <a:r>
              <a:rPr lang="en-US" sz="2400" b="1">
                <a:solidFill>
                  <a:schemeClr val="bg1"/>
                </a:solidFill>
              </a:rPr>
              <a:t>I</a:t>
            </a:r>
            <a:r>
              <a:rPr lang="en-US" sz="2400">
                <a:solidFill>
                  <a:schemeClr val="bg1"/>
                </a:solidFill>
              </a:rPr>
              <a:t>ncident Coordination</a:t>
            </a:r>
          </a:p>
        </p:txBody>
      </p:sp>
      <p:pic>
        <p:nvPicPr>
          <p:cNvPr id="8" name="Picture 7" descr="seven districts government building, in a circle with VDEM logo in the center">
            <a:extLst>
              <a:ext uri="{FF2B5EF4-FFF2-40B4-BE49-F238E27FC236}">
                <a16:creationId xmlns:a16="http://schemas.microsoft.com/office/drawing/2014/main" id="{0A9ADE43-ABBB-36DC-5B43-3389AD6B89AD}"/>
              </a:ext>
            </a:extLst>
          </p:cNvPr>
          <p:cNvPicPr>
            <a:picLocks noChangeAspect="1"/>
          </p:cNvPicPr>
          <p:nvPr/>
        </p:nvPicPr>
        <p:blipFill>
          <a:blip r:embed="rId3"/>
          <a:srcRect l="3626"/>
          <a:stretch/>
        </p:blipFill>
        <p:spPr>
          <a:xfrm>
            <a:off x="7327703" y="3048000"/>
            <a:ext cx="3021712" cy="3079850"/>
          </a:xfrm>
          <a:prstGeom prst="rect">
            <a:avLst/>
          </a:prstGeom>
        </p:spPr>
      </p:pic>
      <p:sp>
        <p:nvSpPr>
          <p:cNvPr id="74" name="Slide Number">
            <a:extLst>
              <a:ext uri="{FF2B5EF4-FFF2-40B4-BE49-F238E27FC236}">
                <a16:creationId xmlns:a16="http://schemas.microsoft.com/office/drawing/2014/main" id="{FEE156D9-3DC0-FEBD-8DBC-87D4F7482AEA}"/>
              </a:ext>
            </a:extLst>
          </p:cNvPr>
          <p:cNvSpPr txBox="1">
            <a:spLocks noGrp="1"/>
          </p:cNvSpPr>
          <p:nvPr>
            <p:ph type="sldNum" sz="quarter" idx="2"/>
          </p:nvPr>
        </p:nvSpPr>
        <p:spPr>
          <a:xfrm>
            <a:off x="10310178" y="6434238"/>
            <a:ext cx="65723" cy="153888"/>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pPr hangingPunct="0"/>
            <a:fld id="{86CB4B4D-7CA3-9044-876B-883B54F8677D}" type="slidenum">
              <a:rPr kern="0"/>
              <a:pPr hangingPunct="0"/>
              <a:t>26</a:t>
            </a:fld>
            <a:endParaRPr kern="0"/>
          </a:p>
        </p:txBody>
      </p:sp>
    </p:spTree>
    <p:extLst>
      <p:ext uri="{BB962C8B-B14F-4D97-AF65-F5344CB8AC3E}">
        <p14:creationId xmlns:p14="http://schemas.microsoft.com/office/powerpoint/2010/main" val="419318362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DEF96-2FAF-4CFA-12E5-4E43F4B4EE44}"/>
              </a:ext>
            </a:extLst>
          </p:cNvPr>
          <p:cNvSpPr>
            <a:spLocks noGrp="1"/>
          </p:cNvSpPr>
          <p:nvPr>
            <p:ph type="title"/>
          </p:nvPr>
        </p:nvSpPr>
        <p:spPr/>
        <p:txBody>
          <a:bodyPr lIns="45719" tIns="45720" rIns="45719" bIns="45720" anchor="ctr">
            <a:normAutofit/>
          </a:bodyPr>
          <a:lstStyle/>
          <a:p>
            <a:r>
              <a:rPr lang="en-US" sz="3000"/>
              <a:t>Whole-of-Commonwealth Cyber Approach</a:t>
            </a:r>
          </a:p>
        </p:txBody>
      </p:sp>
      <p:sp>
        <p:nvSpPr>
          <p:cNvPr id="3" name="Text Placeholder 2">
            <a:extLst>
              <a:ext uri="{FF2B5EF4-FFF2-40B4-BE49-F238E27FC236}">
                <a16:creationId xmlns:a16="http://schemas.microsoft.com/office/drawing/2014/main" id="{27D13F39-B8D5-108C-ECE0-5DBC8DE4092E}"/>
              </a:ext>
            </a:extLst>
          </p:cNvPr>
          <p:cNvSpPr>
            <a:spLocks noGrp="1"/>
          </p:cNvSpPr>
          <p:nvPr>
            <p:ph type="body" idx="13"/>
          </p:nvPr>
        </p:nvSpPr>
        <p:spPr>
          <a:xfrm>
            <a:off x="1981201" y="1536700"/>
            <a:ext cx="7661325" cy="4093428"/>
          </a:xfrm>
        </p:spPr>
        <p:txBody>
          <a:bodyPr/>
          <a:lstStyle/>
          <a:p>
            <a:pPr>
              <a:buFont typeface="Wingdings" pitchFamily="2" charset="2"/>
              <a:buChar char="§"/>
            </a:pPr>
            <a:r>
              <a:rPr lang="en-US">
                <a:solidFill>
                  <a:schemeClr val="bg1"/>
                </a:solidFill>
              </a:rPr>
              <a:t>Shared understanding of community needs and capabilities</a:t>
            </a:r>
          </a:p>
          <a:p>
            <a:pPr>
              <a:buFont typeface="Wingdings" pitchFamily="2" charset="2"/>
              <a:buChar char="§"/>
            </a:pPr>
            <a:r>
              <a:rPr lang="en-US">
                <a:solidFill>
                  <a:schemeClr val="bg1"/>
                </a:solidFill>
              </a:rPr>
              <a:t>Establishment of relationships that facilitate more effective prevention, protection, mitigation, response, and recovery activities</a:t>
            </a:r>
          </a:p>
          <a:p>
            <a:pPr>
              <a:buFont typeface="Wingdings" pitchFamily="2" charset="2"/>
              <a:buChar char="§"/>
            </a:pPr>
            <a:r>
              <a:rPr lang="en-US">
                <a:solidFill>
                  <a:schemeClr val="bg1"/>
                </a:solidFill>
              </a:rPr>
              <a:t>Greater integration of existing resources from local to federal level</a:t>
            </a:r>
          </a:p>
          <a:p>
            <a:pPr>
              <a:buFont typeface="Wingdings" pitchFamily="2" charset="2"/>
              <a:buChar char="§"/>
            </a:pPr>
            <a:r>
              <a:rPr lang="en-US">
                <a:solidFill>
                  <a:schemeClr val="bg1"/>
                </a:solidFill>
              </a:rPr>
              <a:t>Empowerment of innovation and localized solutions</a:t>
            </a:r>
          </a:p>
          <a:p>
            <a:pPr>
              <a:buFont typeface="Wingdings" pitchFamily="2" charset="2"/>
              <a:buChar char="§"/>
            </a:pPr>
            <a:endParaRPr lang="en-US"/>
          </a:p>
        </p:txBody>
      </p:sp>
    </p:spTree>
    <p:extLst>
      <p:ext uri="{BB962C8B-B14F-4D97-AF65-F5344CB8AC3E}">
        <p14:creationId xmlns:p14="http://schemas.microsoft.com/office/powerpoint/2010/main" val="128957547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B6A0C-0C05-E881-138A-FE66931588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74C7F-EBB2-5A57-AC4C-689175B21829}"/>
              </a:ext>
            </a:extLst>
          </p:cNvPr>
          <p:cNvSpPr>
            <a:spLocks noGrp="1"/>
          </p:cNvSpPr>
          <p:nvPr>
            <p:ph type="title"/>
          </p:nvPr>
        </p:nvSpPr>
        <p:spPr/>
        <p:txBody>
          <a:bodyPr lIns="45719" tIns="45720" rIns="45719" bIns="45720" anchor="ctr">
            <a:normAutofit/>
          </a:bodyPr>
          <a:lstStyle/>
          <a:p>
            <a:r>
              <a:rPr lang="en-US"/>
              <a:t>Emergency Management &amp; Cyber</a:t>
            </a:r>
          </a:p>
        </p:txBody>
      </p:sp>
      <p:sp>
        <p:nvSpPr>
          <p:cNvPr id="5" name="Text Placeholder 4">
            <a:extLst>
              <a:ext uri="{FF2B5EF4-FFF2-40B4-BE49-F238E27FC236}">
                <a16:creationId xmlns:a16="http://schemas.microsoft.com/office/drawing/2014/main" id="{4ED04C6F-F85E-DDF5-5B3A-98CF732F530E}"/>
              </a:ext>
            </a:extLst>
          </p:cNvPr>
          <p:cNvSpPr txBox="1">
            <a:spLocks noGrp="1"/>
          </p:cNvSpPr>
          <p:nvPr>
            <p:ph type="body" idx="13"/>
          </p:nvPr>
        </p:nvSpPr>
        <p:spPr>
          <a:xfrm>
            <a:off x="609601" y="1536700"/>
            <a:ext cx="10215100" cy="492443"/>
          </a:xfrm>
          <a:prstGeom prst="rect">
            <a:avLst/>
          </a:prstGeom>
          <a:noFill/>
        </p:spPr>
        <p:txBody>
          <a:bodyPr wrap="square" rtlCol="0">
            <a:spAutoFit/>
          </a:bodyPr>
          <a:lstStyle/>
          <a:p>
            <a:pPr algn="ctr"/>
            <a:r>
              <a:rPr lang="en-US" b="1"/>
              <a:t>Business Continuity</a:t>
            </a:r>
          </a:p>
        </p:txBody>
      </p:sp>
      <p:graphicFrame>
        <p:nvGraphicFramePr>
          <p:cNvPr id="4" name="Content Placeholder 3" descr="Operational continuity EM/IT/Ops">
            <a:extLst>
              <a:ext uri="{FF2B5EF4-FFF2-40B4-BE49-F238E27FC236}">
                <a16:creationId xmlns:a16="http://schemas.microsoft.com/office/drawing/2014/main" id="{81CD97E6-7181-3AD5-E6C2-50A528ED5390}"/>
              </a:ext>
            </a:extLst>
          </p:cNvPr>
          <p:cNvGraphicFramePr>
            <a:graphicFrameLocks/>
          </p:cNvGraphicFramePr>
          <p:nvPr>
            <p:extLst>
              <p:ext uri="{D42A27DB-BD31-4B8C-83A1-F6EECF244321}">
                <p14:modId xmlns:p14="http://schemas.microsoft.com/office/powerpoint/2010/main" val="3658188420"/>
              </p:ext>
            </p:extLst>
          </p:nvPr>
        </p:nvGraphicFramePr>
        <p:xfrm>
          <a:off x="2554017" y="2607835"/>
          <a:ext cx="2971799" cy="2530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3A805DBF-A2F0-CB70-55E5-66DA26323752}"/>
              </a:ext>
            </a:extLst>
          </p:cNvPr>
          <p:cNvSpPr txBox="1"/>
          <p:nvPr/>
        </p:nvSpPr>
        <p:spPr>
          <a:xfrm>
            <a:off x="3205179" y="5534703"/>
            <a:ext cx="1669472" cy="523220"/>
          </a:xfrm>
          <a:prstGeom prst="rect">
            <a:avLst/>
          </a:prstGeom>
          <a:noFill/>
        </p:spPr>
        <p:txBody>
          <a:bodyPr wrap="square" rtlCol="0">
            <a:spAutoFit/>
          </a:bodyPr>
          <a:lstStyle/>
          <a:p>
            <a:pPr algn="ctr" hangingPunct="0"/>
            <a:r>
              <a:rPr lang="en-US" sz="1400" b="1"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Georgia"/>
              </a:rPr>
              <a:t>Operational Continuity</a:t>
            </a:r>
          </a:p>
        </p:txBody>
      </p:sp>
      <p:grpSp>
        <p:nvGrpSpPr>
          <p:cNvPr id="7" name="Group 6" descr="Emergancy Management / SEC Continutity, consequence management, community resilience ">
            <a:extLst>
              <a:ext uri="{FF2B5EF4-FFF2-40B4-BE49-F238E27FC236}">
                <a16:creationId xmlns:a16="http://schemas.microsoft.com/office/drawing/2014/main" id="{4F08D9F5-EF1C-9BD8-EDDF-F39EE5C2DD54}"/>
              </a:ext>
            </a:extLst>
          </p:cNvPr>
          <p:cNvGrpSpPr/>
          <p:nvPr/>
        </p:nvGrpSpPr>
        <p:grpSpPr>
          <a:xfrm>
            <a:off x="6832316" y="3137056"/>
            <a:ext cx="1600199" cy="1600199"/>
            <a:chOff x="1194947" y="980534"/>
            <a:chExt cx="1518246" cy="1518246"/>
          </a:xfrm>
          <a:solidFill>
            <a:schemeClr val="accent2">
              <a:lumMod val="20000"/>
              <a:lumOff val="80000"/>
            </a:schemeClr>
          </a:solidFill>
        </p:grpSpPr>
        <p:sp>
          <p:nvSpPr>
            <p:cNvPr id="8" name="Oval 7">
              <a:extLst>
                <a:ext uri="{FF2B5EF4-FFF2-40B4-BE49-F238E27FC236}">
                  <a16:creationId xmlns:a16="http://schemas.microsoft.com/office/drawing/2014/main" id="{F9BB133D-67BE-A7B2-EFF6-705AD4740775}"/>
                </a:ext>
              </a:extLst>
            </p:cNvPr>
            <p:cNvSpPr/>
            <p:nvPr/>
          </p:nvSpPr>
          <p:spPr>
            <a:xfrm>
              <a:off x="1194947" y="980534"/>
              <a:ext cx="1518246" cy="1518246"/>
            </a:xfrm>
            <a:prstGeom prst="ellipse">
              <a:avLst/>
            </a:prstGeom>
            <a:grpFill/>
          </p:spPr>
          <p:style>
            <a:lnRef idx="2">
              <a:schemeClr val="lt1">
                <a:hueOff val="0"/>
                <a:satOff val="0"/>
                <a:lumOff val="0"/>
                <a:alphaOff val="0"/>
              </a:schemeClr>
            </a:lnRef>
            <a:fillRef idx="1">
              <a:schemeClr val="accent5">
                <a:alpha val="50000"/>
                <a:hueOff val="-4966938"/>
                <a:satOff val="19906"/>
                <a:lumOff val="4314"/>
                <a:alphaOff val="0"/>
              </a:schemeClr>
            </a:fillRef>
            <a:effectRef idx="0">
              <a:schemeClr val="accent5">
                <a:alpha val="50000"/>
                <a:hueOff val="-4966938"/>
                <a:satOff val="19906"/>
                <a:lumOff val="4314"/>
                <a:alphaOff val="0"/>
              </a:schemeClr>
            </a:effectRef>
            <a:fontRef idx="minor">
              <a:schemeClr val="tx1"/>
            </a:fontRef>
          </p:style>
          <p:txBody>
            <a:bodyPr/>
            <a:lstStyle/>
            <a:p>
              <a:pPr hangingPunct="0"/>
              <a:endParaRPr lang="en-US" kern="0">
                <a:solidFill>
                  <a:srgbClr val="000000"/>
                </a:solidFill>
                <a:latin typeface="Helvetica"/>
                <a:sym typeface="Georgia"/>
              </a:endParaRPr>
            </a:p>
          </p:txBody>
        </p:sp>
        <p:sp>
          <p:nvSpPr>
            <p:cNvPr id="9" name="Oval 4">
              <a:extLst>
                <a:ext uri="{FF2B5EF4-FFF2-40B4-BE49-F238E27FC236}">
                  <a16:creationId xmlns:a16="http://schemas.microsoft.com/office/drawing/2014/main" id="{F6938A1B-80C0-4171-8B92-C0F38EFF565B}"/>
                </a:ext>
              </a:extLst>
            </p:cNvPr>
            <p:cNvSpPr txBox="1"/>
            <p:nvPr/>
          </p:nvSpPr>
          <p:spPr>
            <a:xfrm>
              <a:off x="1380453" y="1379399"/>
              <a:ext cx="1072825" cy="79515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2000250" hangingPunct="0">
                <a:lnSpc>
                  <a:spcPct val="90000"/>
                </a:lnSpc>
                <a:spcBef>
                  <a:spcPct val="0"/>
                </a:spcBef>
                <a:spcAft>
                  <a:spcPct val="35000"/>
                </a:spcAft>
              </a:pPr>
              <a:r>
                <a:rPr lang="en-US" sz="400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Georgia"/>
                </a:rPr>
                <a:t>EM</a:t>
              </a:r>
            </a:p>
          </p:txBody>
        </p:sp>
      </p:grpSp>
      <p:sp>
        <p:nvSpPr>
          <p:cNvPr id="10" name="Oval 9">
            <a:extLst>
              <a:ext uri="{FF2B5EF4-FFF2-40B4-BE49-F238E27FC236}">
                <a16:creationId xmlns:a16="http://schemas.microsoft.com/office/drawing/2014/main" id="{1B75B5D3-BB27-3700-8638-B504E545A2A5}"/>
              </a:ext>
            </a:extLst>
          </p:cNvPr>
          <p:cNvSpPr/>
          <p:nvPr/>
        </p:nvSpPr>
        <p:spPr>
          <a:xfrm>
            <a:off x="8170232" y="3126698"/>
            <a:ext cx="1600199" cy="1600199"/>
          </a:xfrm>
          <a:prstGeom prst="ellipse">
            <a:avLst/>
          </a:prstGeom>
          <a:solidFill>
            <a:schemeClr val="bg1">
              <a:lumMod val="20000"/>
              <a:lumOff val="80000"/>
              <a:alpha val="36078"/>
            </a:schemeClr>
          </a:solidFill>
        </p:spPr>
        <p:style>
          <a:lnRef idx="2">
            <a:schemeClr val="lt1">
              <a:hueOff val="0"/>
              <a:satOff val="0"/>
              <a:lumOff val="0"/>
              <a:alphaOff val="0"/>
            </a:schemeClr>
          </a:lnRef>
          <a:fillRef idx="1">
            <a:schemeClr val="accent5">
              <a:alpha val="50000"/>
              <a:hueOff val="-4966938"/>
              <a:satOff val="19906"/>
              <a:lumOff val="4314"/>
              <a:alphaOff val="0"/>
            </a:schemeClr>
          </a:fillRef>
          <a:effectRef idx="0">
            <a:schemeClr val="accent5">
              <a:alpha val="50000"/>
              <a:hueOff val="-4966938"/>
              <a:satOff val="19906"/>
              <a:lumOff val="4314"/>
              <a:alphaOff val="0"/>
            </a:schemeClr>
          </a:effectRef>
          <a:fontRef idx="minor">
            <a:schemeClr val="tx1"/>
          </a:fontRef>
        </p:style>
        <p:txBody>
          <a:bodyPr anchor="ctr"/>
          <a:lstStyle/>
          <a:p>
            <a:pPr algn="ctr" hangingPunct="0"/>
            <a:r>
              <a:rPr lang="en-US" sz="4000"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Georgia"/>
              </a:rPr>
              <a:t>SEC</a:t>
            </a:r>
          </a:p>
        </p:txBody>
      </p:sp>
      <p:cxnSp>
        <p:nvCxnSpPr>
          <p:cNvPr id="11" name="Straight Connector 10">
            <a:extLst>
              <a:ext uri="{FF2B5EF4-FFF2-40B4-BE49-F238E27FC236}">
                <a16:creationId xmlns:a16="http://schemas.microsoft.com/office/drawing/2014/main" id="{B907444C-8B99-E9D1-A70A-03E7C6AB51C9}"/>
              </a:ext>
              <a:ext uri="{C183D7F6-B498-43B3-948B-1728B52AA6E4}">
                <adec:decorative xmlns:adec="http://schemas.microsoft.com/office/drawing/2017/decorative" val="1"/>
              </a:ext>
            </a:extLst>
          </p:cNvPr>
          <p:cNvCxnSpPr>
            <a:cxnSpLocks/>
          </p:cNvCxnSpPr>
          <p:nvPr/>
        </p:nvCxnSpPr>
        <p:spPr>
          <a:xfrm>
            <a:off x="6098628" y="2341280"/>
            <a:ext cx="0" cy="306352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A0FD7660-D94F-F291-4179-E3B7233C4B50}"/>
              </a:ext>
            </a:extLst>
          </p:cNvPr>
          <p:cNvSpPr txBox="1"/>
          <p:nvPr/>
        </p:nvSpPr>
        <p:spPr>
          <a:xfrm>
            <a:off x="6201641" y="5655779"/>
            <a:ext cx="1261351" cy="307777"/>
          </a:xfrm>
          <a:prstGeom prst="rect">
            <a:avLst/>
          </a:prstGeom>
          <a:noFill/>
        </p:spPr>
        <p:txBody>
          <a:bodyPr wrap="square" rtlCol="0">
            <a:spAutoFit/>
          </a:bodyPr>
          <a:lstStyle/>
          <a:p>
            <a:pPr algn="ctr" hangingPunct="0"/>
            <a:r>
              <a:rPr lang="en-US" sz="1400" b="1"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Georgia"/>
              </a:rPr>
              <a:t>Continuity</a:t>
            </a:r>
          </a:p>
        </p:txBody>
      </p:sp>
      <p:sp>
        <p:nvSpPr>
          <p:cNvPr id="15" name="TextBox 14">
            <a:extLst>
              <a:ext uri="{FF2B5EF4-FFF2-40B4-BE49-F238E27FC236}">
                <a16:creationId xmlns:a16="http://schemas.microsoft.com/office/drawing/2014/main" id="{D103CD44-73A3-8FE3-2AB8-CB88473937EA}"/>
              </a:ext>
            </a:extLst>
          </p:cNvPr>
          <p:cNvSpPr txBox="1"/>
          <p:nvPr/>
        </p:nvSpPr>
        <p:spPr>
          <a:xfrm>
            <a:off x="7420978" y="5527339"/>
            <a:ext cx="1644519" cy="523220"/>
          </a:xfrm>
          <a:prstGeom prst="rect">
            <a:avLst/>
          </a:prstGeom>
          <a:noFill/>
        </p:spPr>
        <p:txBody>
          <a:bodyPr wrap="square" rtlCol="0">
            <a:spAutoFit/>
          </a:bodyPr>
          <a:lstStyle/>
          <a:p>
            <a:pPr algn="ctr" hangingPunct="0"/>
            <a:r>
              <a:rPr lang="en-US" sz="1400" b="1"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Georgia"/>
              </a:rPr>
              <a:t>Consequence Management</a:t>
            </a:r>
          </a:p>
        </p:txBody>
      </p:sp>
      <p:sp>
        <p:nvSpPr>
          <p:cNvPr id="16" name="TextBox 15">
            <a:extLst>
              <a:ext uri="{FF2B5EF4-FFF2-40B4-BE49-F238E27FC236}">
                <a16:creationId xmlns:a16="http://schemas.microsoft.com/office/drawing/2014/main" id="{2EB62571-E68E-8E22-3028-F7566D05EDDE}"/>
              </a:ext>
            </a:extLst>
          </p:cNvPr>
          <p:cNvSpPr txBox="1"/>
          <p:nvPr/>
        </p:nvSpPr>
        <p:spPr>
          <a:xfrm>
            <a:off x="8820266" y="5548056"/>
            <a:ext cx="1644519" cy="523220"/>
          </a:xfrm>
          <a:prstGeom prst="rect">
            <a:avLst/>
          </a:prstGeom>
          <a:noFill/>
        </p:spPr>
        <p:txBody>
          <a:bodyPr wrap="square" rtlCol="0">
            <a:spAutoFit/>
          </a:bodyPr>
          <a:lstStyle/>
          <a:p>
            <a:pPr algn="ctr" hangingPunct="0"/>
            <a:r>
              <a:rPr lang="en-US" sz="1400" b="1"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Georgia"/>
              </a:rPr>
              <a:t>Community Resilience</a:t>
            </a:r>
          </a:p>
        </p:txBody>
      </p:sp>
      <p:cxnSp>
        <p:nvCxnSpPr>
          <p:cNvPr id="23" name="Straight Arrow Connector 22">
            <a:extLst>
              <a:ext uri="{FF2B5EF4-FFF2-40B4-BE49-F238E27FC236}">
                <a16:creationId xmlns:a16="http://schemas.microsoft.com/office/drawing/2014/main" id="{EB0F2A0B-FC1C-4A9B-A6DB-C0CE246967AF}"/>
              </a:ext>
              <a:ext uri="{C183D7F6-B498-43B3-948B-1728B52AA6E4}">
                <adec:decorative xmlns:adec="http://schemas.microsoft.com/office/drawing/2017/decorative" val="1"/>
              </a:ext>
            </a:extLst>
          </p:cNvPr>
          <p:cNvCxnSpPr>
            <a:cxnSpLocks/>
            <a:stCxn id="6" idx="0"/>
          </p:cNvCxnSpPr>
          <p:nvPr/>
        </p:nvCxnSpPr>
        <p:spPr>
          <a:xfrm flipH="1" flipV="1">
            <a:off x="4038601" y="4050513"/>
            <a:ext cx="1315" cy="1484190"/>
          </a:xfrm>
          <a:prstGeom prst="straightConnector1">
            <a:avLst/>
          </a:prstGeom>
          <a:noFill/>
          <a:ln w="25400" cap="flat">
            <a:solidFill>
              <a:schemeClr val="accent1"/>
            </a:solidFill>
            <a:prstDash val="solid"/>
            <a:round/>
            <a:tailEnd type="triangle"/>
          </a:ln>
          <a:effectLst>
            <a:outerShdw blurRad="127000" dist="101600" dir="27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5" name="Straight Arrow Connector 24">
            <a:extLst>
              <a:ext uri="{FF2B5EF4-FFF2-40B4-BE49-F238E27FC236}">
                <a16:creationId xmlns:a16="http://schemas.microsoft.com/office/drawing/2014/main" id="{863C7A43-0B24-0CF4-BCBA-3085A9B3C1E5}"/>
              </a:ext>
              <a:ext uri="{C183D7F6-B498-43B3-948B-1728B52AA6E4}">
                <adec:decorative xmlns:adec="http://schemas.microsoft.com/office/drawing/2017/decorative" val="1"/>
              </a:ext>
            </a:extLst>
          </p:cNvPr>
          <p:cNvCxnSpPr>
            <a:cxnSpLocks/>
          </p:cNvCxnSpPr>
          <p:nvPr/>
        </p:nvCxnSpPr>
        <p:spPr>
          <a:xfrm flipV="1">
            <a:off x="6831002" y="4038600"/>
            <a:ext cx="1412234" cy="1617178"/>
          </a:xfrm>
          <a:prstGeom prst="straightConnector1">
            <a:avLst/>
          </a:prstGeom>
          <a:noFill/>
          <a:ln w="25400" cap="flat">
            <a:solidFill>
              <a:schemeClr val="accent1"/>
            </a:solidFill>
            <a:prstDash val="solid"/>
            <a:round/>
            <a:tailEnd type="triangle"/>
          </a:ln>
          <a:effectLst>
            <a:outerShdw blurRad="127000" dist="101600" dir="27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7" name="Straight Arrow Connector 26">
            <a:extLst>
              <a:ext uri="{FF2B5EF4-FFF2-40B4-BE49-F238E27FC236}">
                <a16:creationId xmlns:a16="http://schemas.microsoft.com/office/drawing/2014/main" id="{EED31793-311F-D50E-E06C-3BEACD430D37}"/>
              </a:ext>
              <a:ext uri="{C183D7F6-B498-43B3-948B-1728B52AA6E4}">
                <adec:decorative xmlns:adec="http://schemas.microsoft.com/office/drawing/2017/decorative" val="1"/>
              </a:ext>
            </a:extLst>
          </p:cNvPr>
          <p:cNvCxnSpPr>
            <a:cxnSpLocks/>
          </p:cNvCxnSpPr>
          <p:nvPr/>
        </p:nvCxnSpPr>
        <p:spPr>
          <a:xfrm flipV="1">
            <a:off x="8166481" y="4186819"/>
            <a:ext cx="111514" cy="1347884"/>
          </a:xfrm>
          <a:prstGeom prst="straightConnector1">
            <a:avLst/>
          </a:prstGeom>
          <a:noFill/>
          <a:ln w="25400" cap="flat">
            <a:solidFill>
              <a:schemeClr val="accent1"/>
            </a:solidFill>
            <a:prstDash val="solid"/>
            <a:round/>
            <a:tailEnd type="triangle"/>
          </a:ln>
          <a:effectLst>
            <a:outerShdw blurRad="127000" dist="101600" dir="27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30" name="Straight Arrow Connector 29">
            <a:extLst>
              <a:ext uri="{FF2B5EF4-FFF2-40B4-BE49-F238E27FC236}">
                <a16:creationId xmlns:a16="http://schemas.microsoft.com/office/drawing/2014/main" id="{7B8228FA-4C06-D8EE-FAAD-BEDF41400C55}"/>
              </a:ext>
              <a:ext uri="{C183D7F6-B498-43B3-948B-1728B52AA6E4}">
                <adec:decorative xmlns:adec="http://schemas.microsoft.com/office/drawing/2017/decorative" val="1"/>
              </a:ext>
            </a:extLst>
          </p:cNvPr>
          <p:cNvCxnSpPr>
            <a:cxnSpLocks/>
            <a:stCxn id="16" idx="0"/>
          </p:cNvCxnSpPr>
          <p:nvPr/>
        </p:nvCxnSpPr>
        <p:spPr>
          <a:xfrm flipH="1" flipV="1">
            <a:off x="8354195" y="4038600"/>
            <a:ext cx="1288330" cy="1509456"/>
          </a:xfrm>
          <a:prstGeom prst="straightConnector1">
            <a:avLst/>
          </a:prstGeom>
          <a:noFill/>
          <a:ln w="25400" cap="flat">
            <a:solidFill>
              <a:schemeClr val="accent1"/>
            </a:solidFill>
            <a:prstDash val="solid"/>
            <a:round/>
            <a:tailEnd type="triangle"/>
          </a:ln>
          <a:effectLst>
            <a:outerShdw blurRad="127000" dist="101600" dir="27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3" name="Block Arc 2">
            <a:extLst>
              <a:ext uri="{FF2B5EF4-FFF2-40B4-BE49-F238E27FC236}">
                <a16:creationId xmlns:a16="http://schemas.microsoft.com/office/drawing/2014/main" id="{C67C7F5D-DD49-9346-2AFA-2FD65F1D685E}"/>
              </a:ext>
              <a:ext uri="{C183D7F6-B498-43B3-948B-1728B52AA6E4}">
                <adec:decorative xmlns:adec="http://schemas.microsoft.com/office/drawing/2017/decorative" val="1"/>
              </a:ext>
            </a:extLst>
          </p:cNvPr>
          <p:cNvSpPr/>
          <p:nvPr/>
        </p:nvSpPr>
        <p:spPr>
          <a:xfrm>
            <a:off x="4479846" y="2184074"/>
            <a:ext cx="3403314" cy="1630195"/>
          </a:xfrm>
          <a:prstGeom prst="blockArc">
            <a:avLst>
              <a:gd name="adj1" fmla="val 11925085"/>
              <a:gd name="adj2" fmla="val 20505848"/>
              <a:gd name="adj3" fmla="val 2181"/>
            </a:avLst>
          </a:prstGeom>
          <a:solidFill>
            <a:schemeClr val="bg1"/>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kern="0">
              <a:solidFill>
                <a:srgbClr val="000000"/>
              </a:solidFill>
              <a:latin typeface="Georgia"/>
              <a:ea typeface="Georgia"/>
              <a:cs typeface="Georgia"/>
              <a:sym typeface="Georgia"/>
            </a:endParaRPr>
          </a:p>
        </p:txBody>
      </p:sp>
    </p:spTree>
    <p:extLst>
      <p:ext uri="{BB962C8B-B14F-4D97-AF65-F5344CB8AC3E}">
        <p14:creationId xmlns:p14="http://schemas.microsoft.com/office/powerpoint/2010/main" val="8722112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50D7D-E782-D88E-5843-685F42BC60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71A4D5-2E15-FC25-A22E-3E434780E035}"/>
              </a:ext>
            </a:extLst>
          </p:cNvPr>
          <p:cNvSpPr>
            <a:spLocks noGrp="1"/>
          </p:cNvSpPr>
          <p:nvPr>
            <p:ph type="title"/>
          </p:nvPr>
        </p:nvSpPr>
        <p:spPr/>
        <p:txBody>
          <a:bodyPr lIns="45719" tIns="45720" rIns="45719" bIns="45720" anchor="ctr">
            <a:normAutofit/>
          </a:bodyPr>
          <a:lstStyle/>
          <a:p>
            <a:r>
              <a:rPr lang="en-US" sz="3600"/>
              <a:t>Cyber Threats During All-Hazards Incidents</a:t>
            </a:r>
          </a:p>
        </p:txBody>
      </p:sp>
      <p:sp>
        <p:nvSpPr>
          <p:cNvPr id="5" name="Text Placeholder 4">
            <a:extLst>
              <a:ext uri="{FF2B5EF4-FFF2-40B4-BE49-F238E27FC236}">
                <a16:creationId xmlns:a16="http://schemas.microsoft.com/office/drawing/2014/main" id="{EEA86FD7-AF32-556C-3FE6-4B12A4FC1033}"/>
              </a:ext>
            </a:extLst>
          </p:cNvPr>
          <p:cNvSpPr>
            <a:spLocks noGrp="1"/>
          </p:cNvSpPr>
          <p:nvPr>
            <p:ph type="body" idx="13"/>
          </p:nvPr>
        </p:nvSpPr>
        <p:spPr>
          <a:xfrm>
            <a:off x="1981201" y="1536699"/>
            <a:ext cx="7661325" cy="2154436"/>
          </a:xfrm>
        </p:spPr>
        <p:txBody>
          <a:bodyPr/>
          <a:lstStyle/>
          <a:p>
            <a:r>
              <a:rPr lang="en-US" sz="1800" b="1">
                <a:solidFill>
                  <a:schemeClr val="bg1"/>
                </a:solidFill>
              </a:rPr>
              <a:t>All-hazards incidents do not always occur singularly, but several incidents and events can occur simultaneously including cyber.</a:t>
            </a:r>
          </a:p>
          <a:p>
            <a:endParaRPr lang="en-US" sz="1800" b="1">
              <a:solidFill>
                <a:schemeClr val="bg1"/>
              </a:solidFill>
            </a:endParaRPr>
          </a:p>
          <a:p>
            <a:r>
              <a:rPr lang="en-US" sz="1800" b="1">
                <a:solidFill>
                  <a:schemeClr val="bg1"/>
                </a:solidFill>
              </a:rPr>
              <a:t>Cyber threat actors increasing seek opportunities to exploit vulnerabilities during occurring non-cyber incidents:</a:t>
            </a:r>
          </a:p>
          <a:p>
            <a:pPr>
              <a:buFont typeface="Wingdings" pitchFamily="2" charset="2"/>
              <a:buChar char="§"/>
            </a:pPr>
            <a:endParaRPr lang="en-US" sz="1800">
              <a:solidFill>
                <a:schemeClr val="bg1"/>
              </a:solidFill>
            </a:endParaRPr>
          </a:p>
          <a:p>
            <a:pPr>
              <a:buFont typeface="Wingdings" pitchFamily="2" charset="2"/>
              <a:buChar char="§"/>
            </a:pPr>
            <a:endParaRPr lang="en-US"/>
          </a:p>
        </p:txBody>
      </p:sp>
      <p:pic>
        <p:nvPicPr>
          <p:cNvPr id="4" name="Picture 3" descr="Ransomware attack hits North Carolina water utility&#10;following hurricane">
            <a:extLst>
              <a:ext uri="{FF2B5EF4-FFF2-40B4-BE49-F238E27FC236}">
                <a16:creationId xmlns:a16="http://schemas.microsoft.com/office/drawing/2014/main" id="{E12A7CD8-3A37-B79D-76C1-7EED0F3138CD}"/>
              </a:ext>
            </a:extLst>
          </p:cNvPr>
          <p:cNvPicPr>
            <a:picLocks noChangeAspect="1"/>
          </p:cNvPicPr>
          <p:nvPr/>
        </p:nvPicPr>
        <p:blipFill>
          <a:blip r:embed="rId2"/>
          <a:stretch>
            <a:fillRect/>
          </a:stretch>
        </p:blipFill>
        <p:spPr>
          <a:xfrm>
            <a:off x="1981200" y="3505200"/>
            <a:ext cx="5039812" cy="838200"/>
          </a:xfrm>
          <a:prstGeom prst="rect">
            <a:avLst/>
          </a:prstGeom>
          <a:ln>
            <a:solidFill>
              <a:schemeClr val="accent1"/>
            </a:solidFill>
          </a:ln>
        </p:spPr>
      </p:pic>
      <p:pic>
        <p:nvPicPr>
          <p:cNvPr id="7" name="Picture 6" descr="MALWARE ATTACK FOLLOWS HURRICANE IDA&#10;LANDFALL">
            <a:extLst>
              <a:ext uri="{FF2B5EF4-FFF2-40B4-BE49-F238E27FC236}">
                <a16:creationId xmlns:a16="http://schemas.microsoft.com/office/drawing/2014/main" id="{4F776211-264E-A499-5893-E4BC629BDF3D}"/>
              </a:ext>
            </a:extLst>
          </p:cNvPr>
          <p:cNvPicPr>
            <a:picLocks noChangeAspect="1"/>
          </p:cNvPicPr>
          <p:nvPr/>
        </p:nvPicPr>
        <p:blipFill>
          <a:blip r:embed="rId3"/>
          <a:stretch>
            <a:fillRect/>
          </a:stretch>
        </p:blipFill>
        <p:spPr>
          <a:xfrm>
            <a:off x="2971800" y="4199754"/>
            <a:ext cx="5775862" cy="685800"/>
          </a:xfrm>
          <a:prstGeom prst="rect">
            <a:avLst/>
          </a:prstGeom>
        </p:spPr>
      </p:pic>
      <p:pic>
        <p:nvPicPr>
          <p:cNvPr id="10" name="Picture 9" descr="California Wildfire Exploited By Hackers To&#10;Launch Phishin Attacks">
            <a:extLst>
              <a:ext uri="{FF2B5EF4-FFF2-40B4-BE49-F238E27FC236}">
                <a16:creationId xmlns:a16="http://schemas.microsoft.com/office/drawing/2014/main" id="{35DBF581-AF1C-B63F-CD8A-0A924479A373}"/>
              </a:ext>
            </a:extLst>
          </p:cNvPr>
          <p:cNvPicPr>
            <a:picLocks noChangeAspect="1"/>
          </p:cNvPicPr>
          <p:nvPr/>
        </p:nvPicPr>
        <p:blipFill>
          <a:blip r:embed="rId4"/>
          <a:stretch>
            <a:fillRect/>
          </a:stretch>
        </p:blipFill>
        <p:spPr>
          <a:xfrm>
            <a:off x="3877679" y="4818108"/>
            <a:ext cx="5737414" cy="668292"/>
          </a:xfrm>
          <a:prstGeom prst="rect">
            <a:avLst/>
          </a:prstGeom>
          <a:ln>
            <a:solidFill>
              <a:schemeClr val="accent1"/>
            </a:solidFill>
          </a:ln>
        </p:spPr>
      </p:pic>
      <p:pic>
        <p:nvPicPr>
          <p:cNvPr id="12" name="Picture 11" descr="Officials Warn of Cyberattacks on&#10;os itals as Virus Cases Spike">
            <a:extLst>
              <a:ext uri="{FF2B5EF4-FFF2-40B4-BE49-F238E27FC236}">
                <a16:creationId xmlns:a16="http://schemas.microsoft.com/office/drawing/2014/main" id="{057A3AB5-5547-1606-EFB2-88AA9A597B8A}"/>
              </a:ext>
            </a:extLst>
          </p:cNvPr>
          <p:cNvPicPr>
            <a:picLocks noChangeAspect="1"/>
          </p:cNvPicPr>
          <p:nvPr/>
        </p:nvPicPr>
        <p:blipFill>
          <a:blip r:embed="rId5"/>
          <a:stretch>
            <a:fillRect/>
          </a:stretch>
        </p:blipFill>
        <p:spPr>
          <a:xfrm>
            <a:off x="4910914" y="5482660"/>
            <a:ext cx="4220197" cy="689540"/>
          </a:xfrm>
          <a:prstGeom prst="rect">
            <a:avLst/>
          </a:prstGeom>
          <a:ln>
            <a:solidFill>
              <a:schemeClr val="accent1"/>
            </a:solidFill>
          </a:ln>
        </p:spPr>
      </p:pic>
    </p:spTree>
    <p:extLst>
      <p:ext uri="{BB962C8B-B14F-4D97-AF65-F5344CB8AC3E}">
        <p14:creationId xmlns:p14="http://schemas.microsoft.com/office/powerpoint/2010/main" val="52212457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Video 3" descr="Computer Servers">
            <a:extLst>
              <a:ext uri="{FF2B5EF4-FFF2-40B4-BE49-F238E27FC236}">
                <a16:creationId xmlns:a16="http://schemas.microsoft.com/office/drawing/2014/main" id="{B10B36B6-317D-DE85-FC75-4D8178F90A2C}"/>
              </a:ext>
            </a:extLst>
          </p:cNvPr>
          <p:cNvPicPr>
            <a:picLocks noChangeAspect="1"/>
          </p:cNvPicPr>
          <p:nvPr>
            <a:videoFile r:link="rId2"/>
            <p:extLst>
              <p:ext uri="{DAA4B4D4-6D71-4841-9C94-3DE7FCFB9230}">
                <p14:media xmlns:p14="http://schemas.microsoft.com/office/powerpoint/2010/main" r:embed="rId1"/>
              </p:ext>
            </p:extLst>
          </p:nvPr>
        </p:nvPicPr>
        <p:blipFill>
          <a:blip r:embed="rId4">
            <a:alphaModFix/>
          </a:blip>
          <a:srcRect r="1" b="285"/>
          <a:stretch>
            <a:fillRect/>
          </a:stretch>
        </p:blipFill>
        <p:spPr>
          <a:xfrm>
            <a:off x="-1" y="10"/>
            <a:ext cx="12191999" cy="6857985"/>
          </a:xfrm>
          <a:prstGeom prst="rect">
            <a:avLst/>
          </a:prstGeom>
        </p:spPr>
      </p:pic>
      <p:sp>
        <p:nvSpPr>
          <p:cNvPr id="11" name="Rectangle 10">
            <a:extLst>
              <a:ext uri="{FF2B5EF4-FFF2-40B4-BE49-F238E27FC236}">
                <a16:creationId xmlns:a16="http://schemas.microsoft.com/office/drawing/2014/main" id="{D50741CA-59A3-4426-8205-D763C968E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7660CB7E-1F40-4C44-14B8-650B9546FBDB}"/>
              </a:ext>
            </a:extLst>
          </p:cNvPr>
          <p:cNvSpPr>
            <a:spLocks noGrp="1"/>
          </p:cNvSpPr>
          <p:nvPr>
            <p:ph type="ctrTitle"/>
          </p:nvPr>
        </p:nvSpPr>
        <p:spPr>
          <a:xfrm>
            <a:off x="914400" y="2583874"/>
            <a:ext cx="5296829" cy="2884767"/>
          </a:xfrm>
        </p:spPr>
        <p:txBody>
          <a:bodyPr anchor="b">
            <a:normAutofit/>
          </a:bodyPr>
          <a:lstStyle/>
          <a:p>
            <a:pPr>
              <a:lnSpc>
                <a:spcPct val="90000"/>
              </a:lnSpc>
            </a:pPr>
            <a:r>
              <a:rPr lang="en-US" sz="5000">
                <a:solidFill>
                  <a:srgbClr val="FFFFFF"/>
                </a:solidFill>
              </a:rPr>
              <a:t>The Impact of AI on Information Security Practice and Practitioners</a:t>
            </a:r>
          </a:p>
        </p:txBody>
      </p:sp>
      <p:sp>
        <p:nvSpPr>
          <p:cNvPr id="3" name="Subtitle 2">
            <a:extLst>
              <a:ext uri="{FF2B5EF4-FFF2-40B4-BE49-F238E27FC236}">
                <a16:creationId xmlns:a16="http://schemas.microsoft.com/office/drawing/2014/main" id="{0467BA70-95F6-A5C3-1784-29B6185EE99B}"/>
              </a:ext>
            </a:extLst>
          </p:cNvPr>
          <p:cNvSpPr>
            <a:spLocks noGrp="1"/>
          </p:cNvSpPr>
          <p:nvPr>
            <p:ph type="subTitle" idx="1"/>
          </p:nvPr>
        </p:nvSpPr>
        <p:spPr>
          <a:xfrm>
            <a:off x="914401" y="956112"/>
            <a:ext cx="5296828" cy="1491242"/>
          </a:xfrm>
        </p:spPr>
        <p:txBody>
          <a:bodyPr anchor="t">
            <a:normAutofit/>
          </a:bodyPr>
          <a:lstStyle/>
          <a:p>
            <a:pPr>
              <a:lnSpc>
                <a:spcPct val="120000"/>
              </a:lnSpc>
            </a:pPr>
            <a:endParaRPr lang="en-US" sz="1100">
              <a:solidFill>
                <a:srgbClr val="FFFFFF"/>
              </a:solidFill>
            </a:endParaRPr>
          </a:p>
          <a:p>
            <a:pPr>
              <a:lnSpc>
                <a:spcPct val="120000"/>
              </a:lnSpc>
            </a:pPr>
            <a:r>
              <a:rPr lang="en-US" sz="1100">
                <a:solidFill>
                  <a:srgbClr val="FFFFFF"/>
                </a:solidFill>
              </a:rPr>
              <a:t>How Artificial Intelligence is Transforming Cybersecurity as a Profession</a:t>
            </a:r>
          </a:p>
          <a:p>
            <a:pPr>
              <a:lnSpc>
                <a:spcPct val="120000"/>
              </a:lnSpc>
            </a:pPr>
            <a:r>
              <a:rPr lang="en-US" sz="1100">
                <a:solidFill>
                  <a:srgbClr val="FFFFFF"/>
                </a:solidFill>
              </a:rPr>
              <a:t>Dr. Lionel Mew</a:t>
            </a:r>
          </a:p>
        </p:txBody>
      </p:sp>
      <p:cxnSp>
        <p:nvCxnSpPr>
          <p:cNvPr id="13" name="Straight Connector 12">
            <a:extLst>
              <a:ext uri="{FF2B5EF4-FFF2-40B4-BE49-F238E27FC236}">
                <a16:creationId xmlns:a16="http://schemas.microsoft.com/office/drawing/2014/main" id="{B05D162C-996E-4B39-A3EF-DB9D0EEF2E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7529" y="5832424"/>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0853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A976F-0BAA-66D4-BDB7-32CB58EC1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B017C2-B0E4-D50F-7A37-C5A300FE50F2}"/>
              </a:ext>
            </a:extLst>
          </p:cNvPr>
          <p:cNvSpPr>
            <a:spLocks noGrp="1"/>
          </p:cNvSpPr>
          <p:nvPr>
            <p:ph type="title"/>
          </p:nvPr>
        </p:nvSpPr>
        <p:spPr/>
        <p:txBody>
          <a:bodyPr lIns="45719" tIns="45720" rIns="45719" bIns="45720" anchor="ctr">
            <a:normAutofit/>
          </a:bodyPr>
          <a:lstStyle/>
          <a:p>
            <a:r>
              <a:rPr lang="en-US" sz="3600"/>
              <a:t>All-Hazards Threats</a:t>
            </a:r>
          </a:p>
        </p:txBody>
      </p:sp>
      <p:sp>
        <p:nvSpPr>
          <p:cNvPr id="5" name="Text Placeholder 4">
            <a:extLst>
              <a:ext uri="{FF2B5EF4-FFF2-40B4-BE49-F238E27FC236}">
                <a16:creationId xmlns:a16="http://schemas.microsoft.com/office/drawing/2014/main" id="{140EB7DA-57F3-BFAB-A253-F7FEA6608C46}"/>
              </a:ext>
            </a:extLst>
          </p:cNvPr>
          <p:cNvSpPr>
            <a:spLocks noGrp="1"/>
          </p:cNvSpPr>
          <p:nvPr>
            <p:ph type="body" idx="13"/>
          </p:nvPr>
        </p:nvSpPr>
        <p:spPr>
          <a:xfrm>
            <a:off x="1981201" y="1524001"/>
            <a:ext cx="7661325" cy="5186035"/>
          </a:xfrm>
        </p:spPr>
        <p:txBody>
          <a:bodyPr/>
          <a:lstStyle/>
          <a:p>
            <a:r>
              <a:rPr lang="en-US" sz="2400" b="1">
                <a:solidFill>
                  <a:schemeClr val="bg1"/>
                </a:solidFill>
              </a:rPr>
              <a:t>Examples:</a:t>
            </a:r>
          </a:p>
          <a:p>
            <a:pPr lvl="1">
              <a:buClr>
                <a:schemeClr val="bg1"/>
              </a:buClr>
              <a:buFont typeface="Courier New" panose="02070309020205020404" pitchFamily="49" charset="0"/>
              <a:buChar char="o"/>
            </a:pPr>
            <a:r>
              <a:rPr lang="en-US" sz="2000">
                <a:solidFill>
                  <a:schemeClr val="bg1"/>
                </a:solidFill>
              </a:rPr>
              <a:t>Chemical Emergencies</a:t>
            </a:r>
          </a:p>
          <a:p>
            <a:pPr lvl="1">
              <a:buClr>
                <a:schemeClr val="bg1"/>
              </a:buClr>
              <a:buFont typeface="Courier New" panose="02070309020205020404" pitchFamily="49" charset="0"/>
              <a:buChar char="o"/>
            </a:pPr>
            <a:r>
              <a:rPr lang="en-US" sz="2000">
                <a:solidFill>
                  <a:schemeClr val="bg1"/>
                </a:solidFill>
              </a:rPr>
              <a:t>Cybersecurity</a:t>
            </a:r>
          </a:p>
          <a:p>
            <a:pPr lvl="1">
              <a:buClr>
                <a:schemeClr val="bg1"/>
              </a:buClr>
              <a:buFont typeface="Courier New" panose="02070309020205020404" pitchFamily="49" charset="0"/>
              <a:buChar char="o"/>
            </a:pPr>
            <a:r>
              <a:rPr lang="en-US" sz="2000">
                <a:solidFill>
                  <a:schemeClr val="bg1"/>
                </a:solidFill>
              </a:rPr>
              <a:t>Earthquake and Landslides</a:t>
            </a:r>
          </a:p>
          <a:p>
            <a:pPr lvl="1">
              <a:buClr>
                <a:schemeClr val="bg1"/>
              </a:buClr>
              <a:buFont typeface="Courier New" panose="02070309020205020404" pitchFamily="49" charset="0"/>
              <a:buChar char="o"/>
            </a:pPr>
            <a:r>
              <a:rPr lang="en-US" sz="2000">
                <a:solidFill>
                  <a:schemeClr val="bg1"/>
                </a:solidFill>
              </a:rPr>
              <a:t>Flooding</a:t>
            </a:r>
          </a:p>
          <a:p>
            <a:pPr lvl="1">
              <a:buClr>
                <a:schemeClr val="bg1"/>
              </a:buClr>
              <a:buFont typeface="Courier New" panose="02070309020205020404" pitchFamily="49" charset="0"/>
              <a:buChar char="o"/>
            </a:pPr>
            <a:r>
              <a:rPr lang="en-US" sz="2000">
                <a:solidFill>
                  <a:schemeClr val="bg1"/>
                </a:solidFill>
              </a:rPr>
              <a:t>Health Threats</a:t>
            </a:r>
          </a:p>
          <a:p>
            <a:pPr lvl="1">
              <a:buClr>
                <a:schemeClr val="bg1"/>
              </a:buClr>
              <a:buFont typeface="Courier New" panose="02070309020205020404" pitchFamily="49" charset="0"/>
              <a:buChar char="o"/>
            </a:pPr>
            <a:r>
              <a:rPr lang="en-US" sz="2000">
                <a:solidFill>
                  <a:schemeClr val="bg1"/>
                </a:solidFill>
              </a:rPr>
              <a:t>Hurricanes</a:t>
            </a:r>
          </a:p>
          <a:p>
            <a:pPr lvl="1">
              <a:buClr>
                <a:schemeClr val="bg1"/>
              </a:buClr>
              <a:buFont typeface="Courier New" panose="02070309020205020404" pitchFamily="49" charset="0"/>
              <a:buChar char="o"/>
            </a:pPr>
            <a:r>
              <a:rPr lang="en-US" sz="2000">
                <a:solidFill>
                  <a:schemeClr val="bg1"/>
                </a:solidFill>
              </a:rPr>
              <a:t>Nuclear Safety</a:t>
            </a:r>
          </a:p>
          <a:p>
            <a:pPr lvl="1">
              <a:buClr>
                <a:schemeClr val="bg1"/>
              </a:buClr>
              <a:buFont typeface="Courier New" panose="02070309020205020404" pitchFamily="49" charset="0"/>
              <a:buChar char="o"/>
            </a:pPr>
            <a:r>
              <a:rPr lang="en-US" sz="2000">
                <a:solidFill>
                  <a:schemeClr val="bg1"/>
                </a:solidFill>
              </a:rPr>
              <a:t>Terrorism</a:t>
            </a:r>
          </a:p>
          <a:p>
            <a:pPr lvl="1">
              <a:buClr>
                <a:schemeClr val="bg1"/>
              </a:buClr>
              <a:buFont typeface="Courier New" panose="02070309020205020404" pitchFamily="49" charset="0"/>
              <a:buChar char="o"/>
            </a:pPr>
            <a:r>
              <a:rPr lang="en-US" sz="2000">
                <a:solidFill>
                  <a:schemeClr val="bg1"/>
                </a:solidFill>
              </a:rPr>
              <a:t>Tornados</a:t>
            </a:r>
          </a:p>
          <a:p>
            <a:pPr>
              <a:buFont typeface="Wingdings" pitchFamily="2" charset="2"/>
              <a:buChar char="§"/>
            </a:pPr>
            <a:endParaRPr lang="en-US" sz="2000">
              <a:solidFill>
                <a:schemeClr val="bg1"/>
              </a:solidFill>
            </a:endParaRPr>
          </a:p>
          <a:p>
            <a:pPr>
              <a:buFont typeface="Wingdings" pitchFamily="2" charset="2"/>
              <a:buChar char="§"/>
            </a:pPr>
            <a:endParaRPr lang="en-US" sz="1800">
              <a:solidFill>
                <a:schemeClr val="bg1"/>
              </a:solidFill>
            </a:endParaRPr>
          </a:p>
          <a:p>
            <a:pPr>
              <a:buFont typeface="Wingdings" pitchFamily="2" charset="2"/>
              <a:buChar char="§"/>
            </a:pPr>
            <a:endParaRPr lang="en-US" sz="1800">
              <a:solidFill>
                <a:schemeClr val="bg1"/>
              </a:solidFill>
            </a:endParaRPr>
          </a:p>
          <a:p>
            <a:pPr>
              <a:buFont typeface="Wingdings" pitchFamily="2" charset="2"/>
              <a:buChar char="§"/>
            </a:pPr>
            <a:endParaRPr lang="en-US"/>
          </a:p>
        </p:txBody>
      </p:sp>
      <p:pic>
        <p:nvPicPr>
          <p:cNvPr id="3074" name="Picture 2" descr="Five Steps of Emergency Management">
            <a:extLst>
              <a:ext uri="{FF2B5EF4-FFF2-40B4-BE49-F238E27FC236}">
                <a16:creationId xmlns:a16="http://schemas.microsoft.com/office/drawing/2014/main" id="{615B575E-4D3A-4B87-F53B-12DA60067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1" y="2167973"/>
            <a:ext cx="2922413" cy="29303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56624E-8AB2-DFE7-56F7-7465B363131A}"/>
              </a:ext>
            </a:extLst>
          </p:cNvPr>
          <p:cNvSpPr txBox="1"/>
          <p:nvPr/>
        </p:nvSpPr>
        <p:spPr>
          <a:xfrm>
            <a:off x="7176206" y="5202330"/>
            <a:ext cx="2438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1B3668"/>
                </a:solidFill>
                <a:latin typeface="Source Sans Pro" panose="020B0503030403020204" pitchFamily="34" charset="0"/>
                <a:ea typeface="Source Sans Pro" panose="020B0503030403020204" pitchFamily="34" charset="0"/>
                <a:sym typeface="Georgia"/>
              </a:rPr>
              <a:t>Emergency Management Cycle</a:t>
            </a:r>
          </a:p>
        </p:txBody>
      </p:sp>
    </p:spTree>
    <p:extLst>
      <p:ext uri="{BB962C8B-B14F-4D97-AF65-F5344CB8AC3E}">
        <p14:creationId xmlns:p14="http://schemas.microsoft.com/office/powerpoint/2010/main" val="132701086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8D4D4-DBB6-FFA5-720E-9955925DE2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840B06-7DDE-D8B8-B607-AE135CD84D31}"/>
              </a:ext>
            </a:extLst>
          </p:cNvPr>
          <p:cNvSpPr>
            <a:spLocks noGrp="1"/>
          </p:cNvSpPr>
          <p:nvPr>
            <p:ph type="title"/>
          </p:nvPr>
        </p:nvSpPr>
        <p:spPr/>
        <p:txBody>
          <a:bodyPr lIns="45719" tIns="45720" rIns="45719" bIns="45720" anchor="ctr">
            <a:normAutofit/>
          </a:bodyPr>
          <a:lstStyle/>
          <a:p>
            <a:r>
              <a:rPr lang="en-US" sz="3600"/>
              <a:t>All-Hazard Threats: Hurricane Scenario</a:t>
            </a:r>
          </a:p>
        </p:txBody>
      </p:sp>
      <p:sp>
        <p:nvSpPr>
          <p:cNvPr id="5" name="Text Placeholder 4">
            <a:extLst>
              <a:ext uri="{FF2B5EF4-FFF2-40B4-BE49-F238E27FC236}">
                <a16:creationId xmlns:a16="http://schemas.microsoft.com/office/drawing/2014/main" id="{C5EF96FB-AC48-EFEA-CC7D-1AF114C512FD}"/>
              </a:ext>
            </a:extLst>
          </p:cNvPr>
          <p:cNvSpPr>
            <a:spLocks noGrp="1"/>
          </p:cNvSpPr>
          <p:nvPr>
            <p:ph type="body" idx="13"/>
          </p:nvPr>
        </p:nvSpPr>
        <p:spPr>
          <a:xfrm>
            <a:off x="1981201" y="1536700"/>
            <a:ext cx="7661325" cy="1354217"/>
          </a:xfrm>
        </p:spPr>
        <p:txBody>
          <a:bodyPr/>
          <a:lstStyle/>
          <a:p>
            <a:r>
              <a:rPr lang="en-US" sz="2000" b="1">
                <a:solidFill>
                  <a:schemeClr val="bg1"/>
                </a:solidFill>
              </a:rPr>
              <a:t>Annual Atlantic Hurricane Season:  </a:t>
            </a:r>
            <a:r>
              <a:rPr lang="en-US" sz="2000">
                <a:solidFill>
                  <a:schemeClr val="bg1"/>
                </a:solidFill>
              </a:rPr>
              <a:t>June 1</a:t>
            </a:r>
            <a:r>
              <a:rPr lang="en-US" sz="2000" baseline="30000">
                <a:solidFill>
                  <a:schemeClr val="bg1"/>
                </a:solidFill>
              </a:rPr>
              <a:t>st</a:t>
            </a:r>
            <a:r>
              <a:rPr lang="en-US" sz="2000">
                <a:solidFill>
                  <a:schemeClr val="bg1"/>
                </a:solidFill>
              </a:rPr>
              <a:t> to November 30</a:t>
            </a:r>
            <a:r>
              <a:rPr lang="en-US" sz="2000" baseline="30000">
                <a:solidFill>
                  <a:schemeClr val="bg1"/>
                </a:solidFill>
              </a:rPr>
              <a:t>th</a:t>
            </a:r>
            <a:r>
              <a:rPr lang="en-US" sz="2000">
                <a:solidFill>
                  <a:schemeClr val="bg1"/>
                </a:solidFill>
              </a:rPr>
              <a:t>  </a:t>
            </a:r>
          </a:p>
          <a:p>
            <a:pPr>
              <a:buFont typeface="Wingdings" pitchFamily="2" charset="2"/>
              <a:buChar char="§"/>
            </a:pPr>
            <a:endParaRPr lang="en-US" sz="1800">
              <a:solidFill>
                <a:schemeClr val="bg1"/>
              </a:solidFill>
            </a:endParaRPr>
          </a:p>
          <a:p>
            <a:pPr>
              <a:buFont typeface="Wingdings" pitchFamily="2" charset="2"/>
              <a:buChar char="§"/>
            </a:pPr>
            <a:endParaRPr lang="en-US" sz="1800">
              <a:solidFill>
                <a:schemeClr val="bg1"/>
              </a:solidFill>
            </a:endParaRPr>
          </a:p>
          <a:p>
            <a:pPr>
              <a:buFont typeface="Wingdings" pitchFamily="2" charset="2"/>
              <a:buChar char="§"/>
            </a:pPr>
            <a:endParaRPr lang="en-US"/>
          </a:p>
        </p:txBody>
      </p:sp>
      <p:pic>
        <p:nvPicPr>
          <p:cNvPr id="4" name="Picture 3" descr="HURRICANES IN VIRGINIA&#10;Hurricane Camille&#10;Aug. 19-20, 1969&#10;Dropped 27 inches of rain on Nelson County in eight hours,&#10;resulting in 153 fatalities from flash floods and mudslides.&#10;Tropical Storm Agnes&#10;June 21, 1972&#10;Dropped 16 inches of rain on Fairfax County. At the height&#10;of the flooding. more than 600 miles of highways were&#10;submerged across the state.&#10;Hurricane Fran&#10;Sept. 5-6, 1996&#10;Dropped 8 to 16 inches of rain over the mountains and the&#10;Shenandoah Valley; In one hour some areas saw 3.5 Inches&#10;of rain.&#10;Tropical Storm Isabel&#10;Sept. 18, 2003&#10;Dropped 20 Inches of rain In Shenandoah, Va. Turned 100&#10;Virginia localities Into disaster areas and the storm killed 32&#10;people. 80% of the state's population was without power.&#10;Hurricane Matthew&#10;Oct. 8-9, 2016&#10;Dropped more than a foot of rain In southeast portions of&#10;Virginia; rainfall and moderate tidal flooding led to severe&#10;flooding and more than 260,000 customers were without&#10;power.">
            <a:extLst>
              <a:ext uri="{FF2B5EF4-FFF2-40B4-BE49-F238E27FC236}">
                <a16:creationId xmlns:a16="http://schemas.microsoft.com/office/drawing/2014/main" id="{3F13EC3C-D356-CBE1-ACAE-EA14567CC89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996441" y="2329224"/>
            <a:ext cx="4522541" cy="3238565"/>
          </a:xfrm>
          <a:prstGeom prst="rect">
            <a:avLst/>
          </a:prstGeom>
        </p:spPr>
      </p:pic>
      <p:sp>
        <p:nvSpPr>
          <p:cNvPr id="3" name="Rectangle: Rounded Corners 2">
            <a:extLst>
              <a:ext uri="{FF2B5EF4-FFF2-40B4-BE49-F238E27FC236}">
                <a16:creationId xmlns:a16="http://schemas.microsoft.com/office/drawing/2014/main" id="{A1A90E2F-6CEA-97B6-DDB2-82324B576A15}"/>
              </a:ext>
            </a:extLst>
          </p:cNvPr>
          <p:cNvSpPr/>
          <p:nvPr/>
        </p:nvSpPr>
        <p:spPr>
          <a:xfrm>
            <a:off x="7696200" y="2427089"/>
            <a:ext cx="2133600" cy="646983"/>
          </a:xfrm>
          <a:prstGeom prst="roundRect">
            <a:avLst/>
          </a:prstGeom>
          <a:solidFill>
            <a:schemeClr val="bg1"/>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hangingPunct="0"/>
            <a:r>
              <a:rPr lang="en-US" sz="1600" b="1" kern="0">
                <a:solidFill>
                  <a:srgbClr val="FFFFFF"/>
                </a:solidFill>
                <a:latin typeface="Source Sans Pro" panose="020B0503030403020204" pitchFamily="34" charset="0"/>
                <a:ea typeface="Source Sans Pro" panose="020B0503030403020204" pitchFamily="34" charset="0"/>
                <a:sym typeface="Georgia"/>
              </a:rPr>
              <a:t>Hurricane Helene – September 2024</a:t>
            </a:r>
          </a:p>
        </p:txBody>
      </p:sp>
      <p:sp>
        <p:nvSpPr>
          <p:cNvPr id="6" name="TextBox 5">
            <a:extLst>
              <a:ext uri="{FF2B5EF4-FFF2-40B4-BE49-F238E27FC236}">
                <a16:creationId xmlns:a16="http://schemas.microsoft.com/office/drawing/2014/main" id="{44FF50FF-F6C8-4676-95AE-21E9816404E3}"/>
              </a:ext>
            </a:extLst>
          </p:cNvPr>
          <p:cNvSpPr txBox="1"/>
          <p:nvPr/>
        </p:nvSpPr>
        <p:spPr>
          <a:xfrm>
            <a:off x="7077111" y="5622519"/>
            <a:ext cx="3252391" cy="615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US" sz="1200" b="1" kern="0">
                <a:solidFill>
                  <a:srgbClr val="1B3668"/>
                </a:solidFill>
                <a:latin typeface="Source Sans Pro" panose="020B0503030403020204" pitchFamily="34" charset="0"/>
                <a:ea typeface="Source Sans Pro" panose="020B0503030403020204" pitchFamily="34" charset="0"/>
                <a:sym typeface="Georgia"/>
              </a:rPr>
              <a:t>Aftermath of Hurricane Helene in Washington County, VA and Grayson County, VA </a:t>
            </a:r>
          </a:p>
          <a:p>
            <a:pPr algn="ctr" hangingPunct="0"/>
            <a:r>
              <a:rPr lang="en-US" sz="1000" kern="0">
                <a:solidFill>
                  <a:srgbClr val="1B3668"/>
                </a:solidFill>
                <a:latin typeface="Source Sans Pro" panose="020B0503030403020204" pitchFamily="34" charset="0"/>
                <a:ea typeface="Source Sans Pro" panose="020B0503030403020204" pitchFamily="34" charset="0"/>
                <a:sym typeface="Georgia"/>
              </a:rPr>
              <a:t>(Pictures Taken By VDEM)</a:t>
            </a:r>
          </a:p>
        </p:txBody>
      </p:sp>
      <p:pic>
        <p:nvPicPr>
          <p:cNvPr id="2050" name="Picture 2" descr="Road washed out">
            <a:extLst>
              <a:ext uri="{FF2B5EF4-FFF2-40B4-BE49-F238E27FC236}">
                <a16:creationId xmlns:a16="http://schemas.microsoft.com/office/drawing/2014/main" id="{686D3931-B0DA-0F02-BAD7-4045A8B062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0" y="3234366"/>
            <a:ext cx="1423590" cy="18981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ooding half way up a large brick building">
            <a:extLst>
              <a:ext uri="{FF2B5EF4-FFF2-40B4-BE49-F238E27FC236}">
                <a16:creationId xmlns:a16="http://schemas.microsoft.com/office/drawing/2014/main" id="{5F5CE1D2-BBA8-ED39-D020-4C5F9011AB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0811" y="4033473"/>
            <a:ext cx="1905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68220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78598-500F-7E52-A75D-DDF576E23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D741F-F056-7942-FA84-BCCF2D3AFFDB}"/>
              </a:ext>
            </a:extLst>
          </p:cNvPr>
          <p:cNvSpPr>
            <a:spLocks noGrp="1"/>
          </p:cNvSpPr>
          <p:nvPr>
            <p:ph type="title"/>
          </p:nvPr>
        </p:nvSpPr>
        <p:spPr/>
        <p:txBody>
          <a:bodyPr lIns="45719" tIns="45720" rIns="45719" bIns="45720" anchor="ctr">
            <a:normAutofit/>
          </a:bodyPr>
          <a:lstStyle/>
          <a:p>
            <a:r>
              <a:rPr lang="en-US" sz="3600"/>
              <a:t>Historical Hurricane Activity </a:t>
            </a:r>
          </a:p>
        </p:txBody>
      </p:sp>
      <p:pic>
        <p:nvPicPr>
          <p:cNvPr id="1026" name="Picture 2" descr="Graph showing statistics of which month of the season has highest hurricane activity. (September-October) ">
            <a:extLst>
              <a:ext uri="{FF2B5EF4-FFF2-40B4-BE49-F238E27FC236}">
                <a16:creationId xmlns:a16="http://schemas.microsoft.com/office/drawing/2014/main" id="{38CFC948-A85E-435F-28D5-E5A10628D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1524000"/>
            <a:ext cx="7590507"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D3BC6F7-38DC-E31F-FE13-611D0F71D32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2142606"/>
            <a:ext cx="400106" cy="37247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6CE122-1BE8-4498-7090-9CBB24AAF2EE}"/>
              </a:ext>
            </a:extLst>
          </p:cNvPr>
          <p:cNvSpPr txBox="1"/>
          <p:nvPr/>
        </p:nvSpPr>
        <p:spPr>
          <a:xfrm>
            <a:off x="6880155" y="6019801"/>
            <a:ext cx="3252391"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US" sz="1000" kern="0">
                <a:solidFill>
                  <a:srgbClr val="1B3668"/>
                </a:solidFill>
                <a:latin typeface="Source Sans Pro" panose="020B0503030403020204" pitchFamily="34" charset="0"/>
                <a:ea typeface="Source Sans Pro" panose="020B0503030403020204" pitchFamily="34" charset="0"/>
                <a:sym typeface="Georgia"/>
              </a:rPr>
              <a:t>(Courtesy of VDEM Hurricane Program)</a:t>
            </a:r>
          </a:p>
        </p:txBody>
      </p:sp>
    </p:spTree>
    <p:extLst>
      <p:ext uri="{BB962C8B-B14F-4D97-AF65-F5344CB8AC3E}">
        <p14:creationId xmlns:p14="http://schemas.microsoft.com/office/powerpoint/2010/main" val="401817888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BC5E5-74B6-AADB-4780-405EAD7A2A6A}"/>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B1D25B5-C118-6298-CAD6-0543A94B655A}"/>
              </a:ext>
            </a:extLst>
          </p:cNvPr>
          <p:cNvSpPr/>
          <p:nvPr/>
        </p:nvSpPr>
        <p:spPr>
          <a:xfrm>
            <a:off x="1981200" y="933809"/>
            <a:ext cx="2133600" cy="442672"/>
          </a:xfrm>
          <a:prstGeom prst="roundRect">
            <a:avLst/>
          </a:prstGeom>
          <a:solidFill>
            <a:schemeClr val="bg1"/>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hangingPunct="0"/>
            <a:r>
              <a:rPr lang="en-US" sz="2000" b="1" kern="0">
                <a:solidFill>
                  <a:srgbClr val="FFFFFF"/>
                </a:solidFill>
                <a:latin typeface="Source Sans Pro" panose="020B0503030403020204" pitchFamily="34" charset="0"/>
                <a:ea typeface="Source Sans Pro" panose="020B0503030403020204" pitchFamily="34" charset="0"/>
                <a:sym typeface="Georgia"/>
              </a:rPr>
              <a:t>Question:</a:t>
            </a:r>
          </a:p>
        </p:txBody>
      </p:sp>
      <p:sp>
        <p:nvSpPr>
          <p:cNvPr id="2" name="Title 1">
            <a:extLst>
              <a:ext uri="{FF2B5EF4-FFF2-40B4-BE49-F238E27FC236}">
                <a16:creationId xmlns:a16="http://schemas.microsoft.com/office/drawing/2014/main" id="{458CB315-3A19-A8BF-AD68-C15F4B7FAF71}"/>
              </a:ext>
            </a:extLst>
          </p:cNvPr>
          <p:cNvSpPr>
            <a:spLocks noGrp="1"/>
          </p:cNvSpPr>
          <p:nvPr>
            <p:ph type="title"/>
          </p:nvPr>
        </p:nvSpPr>
        <p:spPr>
          <a:xfrm>
            <a:off x="1981200" y="2857500"/>
            <a:ext cx="8229600" cy="1143001"/>
          </a:xfrm>
        </p:spPr>
        <p:txBody>
          <a:bodyPr lIns="45719" tIns="45720" rIns="45719" bIns="45720" anchor="ctr">
            <a:normAutofit fontScale="90000"/>
          </a:bodyPr>
          <a:lstStyle/>
          <a:p>
            <a:pPr algn="ctr"/>
            <a:r>
              <a:rPr lang="en-US" sz="3600"/>
              <a:t>What may ISOs consider during an all-hazards incident, such as a hurricane, impacting the Commonwealth?</a:t>
            </a:r>
          </a:p>
        </p:txBody>
      </p:sp>
    </p:spTree>
    <p:extLst>
      <p:ext uri="{BB962C8B-B14F-4D97-AF65-F5344CB8AC3E}">
        <p14:creationId xmlns:p14="http://schemas.microsoft.com/office/powerpoint/2010/main" val="96335969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4F396-2F94-7F5A-09DF-24787139189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525C76C-26E3-0E2F-353D-11DAB0F44B7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24000" y="261259"/>
            <a:ext cx="9144000" cy="4061381"/>
          </a:xfrm>
          <a:prstGeom prst="rect">
            <a:avLst/>
          </a:prstGeom>
        </p:spPr>
      </p:pic>
      <p:sp>
        <p:nvSpPr>
          <p:cNvPr id="6" name="Title 1">
            <a:extLst>
              <a:ext uri="{FF2B5EF4-FFF2-40B4-BE49-F238E27FC236}">
                <a16:creationId xmlns:a16="http://schemas.microsoft.com/office/drawing/2014/main" id="{F035E5F4-E366-4DE1-0AFB-A25823FFA555}"/>
              </a:ext>
            </a:extLst>
          </p:cNvPr>
          <p:cNvSpPr txBox="1">
            <a:spLocks noGrp="1"/>
          </p:cNvSpPr>
          <p:nvPr>
            <p:ph type="title" idx="4294967295"/>
          </p:nvPr>
        </p:nvSpPr>
        <p:spPr>
          <a:xfrm>
            <a:off x="1981200" y="2592062"/>
            <a:ext cx="8229600" cy="11430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1pPr>
            <a:lvl2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2pPr>
            <a:lvl3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3pPr>
            <a:lvl4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4pPr>
            <a:lvl5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5pPr>
            <a:lvl6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6pPr>
            <a:lvl7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7pPr>
            <a:lvl8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8pPr>
            <a:lvl9pPr marL="0" marR="0" indent="0" algn="l" defTabSz="914400" latinLnBrk="0">
              <a:lnSpc>
                <a:spcPct val="100000"/>
              </a:lnSpc>
              <a:spcBef>
                <a:spcPts val="0"/>
              </a:spcBef>
              <a:spcAft>
                <a:spcPts val="0"/>
              </a:spcAft>
              <a:buClrTx/>
              <a:buSzTx/>
              <a:buFontTx/>
              <a:buNone/>
              <a:tabLst/>
              <a:defRPr sz="4200" b="0" i="0" u="none" strike="noStrike" cap="none" spc="0" baseline="0">
                <a:ln>
                  <a:noFill/>
                </a:ln>
                <a:solidFill>
                  <a:srgbClr val="173963"/>
                </a:solidFill>
                <a:uFillTx/>
                <a:latin typeface="Source Sans Pro Black"/>
                <a:ea typeface="Source Sans Pro Black"/>
                <a:cs typeface="Source Sans Pro Black"/>
                <a:sym typeface="Source Sans Pro Blac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a:ln>
                  <a:noFill/>
                </a:ln>
                <a:solidFill>
                  <a:srgbClr val="FFFFFF"/>
                </a:solidFill>
                <a:effectLst/>
                <a:uLnTx/>
                <a:uFillTx/>
                <a:latin typeface="Source Sans Pro Black"/>
                <a:ea typeface="Source Sans Pro Black"/>
                <a:cs typeface="Source Sans Pro Black"/>
                <a:sym typeface="Source Sans Pro Black"/>
              </a:rPr>
              <a:t>Cybersecurity Considerations</a:t>
            </a:r>
          </a:p>
        </p:txBody>
      </p:sp>
    </p:spTree>
    <p:extLst>
      <p:ext uri="{BB962C8B-B14F-4D97-AF65-F5344CB8AC3E}">
        <p14:creationId xmlns:p14="http://schemas.microsoft.com/office/powerpoint/2010/main" val="51486376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140BC-89D3-9B3C-D737-D18E03673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1D92B1-1F12-89AC-3941-0B2F777960CE}"/>
              </a:ext>
            </a:extLst>
          </p:cNvPr>
          <p:cNvSpPr>
            <a:spLocks noGrp="1"/>
          </p:cNvSpPr>
          <p:nvPr>
            <p:ph type="title"/>
          </p:nvPr>
        </p:nvSpPr>
        <p:spPr/>
        <p:txBody>
          <a:bodyPr lIns="45719" tIns="45720" rIns="45719" bIns="45720" anchor="ctr">
            <a:normAutofit/>
          </a:bodyPr>
          <a:lstStyle/>
          <a:p>
            <a:r>
              <a:rPr lang="en-US" sz="3600"/>
              <a:t>Monitor the Landscape</a:t>
            </a:r>
          </a:p>
        </p:txBody>
      </p:sp>
      <p:sp>
        <p:nvSpPr>
          <p:cNvPr id="5" name="Text Placeholder 4">
            <a:extLst>
              <a:ext uri="{FF2B5EF4-FFF2-40B4-BE49-F238E27FC236}">
                <a16:creationId xmlns:a16="http://schemas.microsoft.com/office/drawing/2014/main" id="{D06E831E-325A-DC91-BB1A-E9117B8CEAA3}"/>
              </a:ext>
            </a:extLst>
          </p:cNvPr>
          <p:cNvSpPr>
            <a:spLocks noGrp="1"/>
          </p:cNvSpPr>
          <p:nvPr>
            <p:ph type="body" idx="13"/>
          </p:nvPr>
        </p:nvSpPr>
        <p:spPr>
          <a:xfrm>
            <a:off x="2819401" y="1219201"/>
            <a:ext cx="7661325" cy="5401479"/>
          </a:xfrm>
        </p:spPr>
        <p:txBody>
          <a:bodyPr/>
          <a:lstStyle/>
          <a:p>
            <a:r>
              <a:rPr lang="en-US" sz="2400" b="1">
                <a:solidFill>
                  <a:schemeClr val="bg1"/>
                </a:solidFill>
              </a:rPr>
              <a:t>Internal Cyber</a:t>
            </a:r>
          </a:p>
          <a:p>
            <a:pPr lvl="1">
              <a:buClr>
                <a:schemeClr val="bg1"/>
              </a:buClr>
              <a:buFont typeface="Courier New" panose="02070309020205020404" pitchFamily="49" charset="0"/>
              <a:buChar char="o"/>
            </a:pPr>
            <a:r>
              <a:rPr lang="en-US" sz="2000">
                <a:solidFill>
                  <a:schemeClr val="bg1"/>
                </a:solidFill>
              </a:rPr>
              <a:t>CISA “Shields Up” campaign approach</a:t>
            </a:r>
          </a:p>
          <a:p>
            <a:pPr lvl="1">
              <a:buClr>
                <a:schemeClr val="bg1"/>
              </a:buClr>
              <a:buFont typeface="Courier New" panose="02070309020205020404" pitchFamily="49" charset="0"/>
              <a:buChar char="o"/>
            </a:pPr>
            <a:r>
              <a:rPr lang="en-US" sz="2000">
                <a:solidFill>
                  <a:schemeClr val="bg1"/>
                </a:solidFill>
              </a:rPr>
              <a:t>Emphasis on monitoring and log review for systems that are public facing, critical for continuity, or essential for public safety in an incident.</a:t>
            </a:r>
          </a:p>
          <a:p>
            <a:pPr lvl="1">
              <a:buClr>
                <a:schemeClr val="bg1"/>
              </a:buClr>
              <a:buFont typeface="Courier New" panose="02070309020205020404" pitchFamily="49" charset="0"/>
              <a:buChar char="o"/>
            </a:pPr>
            <a:endParaRPr lang="en-US" sz="1000">
              <a:solidFill>
                <a:schemeClr val="bg1"/>
              </a:solidFill>
            </a:endParaRPr>
          </a:p>
          <a:p>
            <a:r>
              <a:rPr lang="en-US" sz="2400" b="1">
                <a:solidFill>
                  <a:schemeClr val="bg1"/>
                </a:solidFill>
              </a:rPr>
              <a:t>External Cyber</a:t>
            </a:r>
          </a:p>
          <a:p>
            <a:pPr lvl="1">
              <a:buClr>
                <a:schemeClr val="bg1"/>
              </a:buClr>
              <a:buFont typeface="Courier New" panose="02070309020205020404" pitchFamily="49" charset="0"/>
              <a:buChar char="o"/>
            </a:pPr>
            <a:r>
              <a:rPr lang="en-US" sz="2000">
                <a:solidFill>
                  <a:schemeClr val="bg1"/>
                </a:solidFill>
              </a:rPr>
              <a:t>Engage Virginia Fusion Center that integrates both cyber and other intelligence during incidents. </a:t>
            </a:r>
          </a:p>
          <a:p>
            <a:pPr marL="381000" lvl="1" indent="0">
              <a:buClr>
                <a:schemeClr val="bg1"/>
              </a:buClr>
              <a:buNone/>
            </a:pPr>
            <a:endParaRPr lang="en-US" sz="1000">
              <a:solidFill>
                <a:schemeClr val="bg1"/>
              </a:solidFill>
            </a:endParaRPr>
          </a:p>
          <a:p>
            <a:r>
              <a:rPr lang="en-US" sz="2400" b="1">
                <a:solidFill>
                  <a:schemeClr val="bg1"/>
                </a:solidFill>
              </a:rPr>
              <a:t>Incident/Emergency Management</a:t>
            </a:r>
            <a:endParaRPr lang="en-US" sz="1800" b="1">
              <a:solidFill>
                <a:schemeClr val="bg1"/>
              </a:solidFill>
            </a:endParaRPr>
          </a:p>
          <a:p>
            <a:pPr lvl="1">
              <a:buClr>
                <a:schemeClr val="bg1"/>
              </a:buClr>
              <a:buFont typeface="Courier New" panose="02070309020205020404" pitchFamily="49" charset="0"/>
              <a:buChar char="o"/>
            </a:pPr>
            <a:r>
              <a:rPr lang="en-US" sz="1800">
                <a:solidFill>
                  <a:schemeClr val="bg1"/>
                </a:solidFill>
              </a:rPr>
              <a:t>Monitor status of the Virginia Emergency Support Team/Virginia Emergency Operations Center (</a:t>
            </a:r>
            <a:r>
              <a:rPr lang="en-US" sz="1800">
                <a:solidFill>
                  <a:schemeClr val="bg1"/>
                </a:solidFill>
                <a:hlinkClick r:id="rId2" action="ppaction://hlinkfile"/>
              </a:rPr>
              <a:t>vaemergency.gov</a:t>
            </a:r>
            <a:r>
              <a:rPr lang="en-US" sz="1800">
                <a:solidFill>
                  <a:schemeClr val="bg1"/>
                </a:solidFill>
              </a:rPr>
              <a:t>).</a:t>
            </a:r>
          </a:p>
          <a:p>
            <a:pPr lvl="1">
              <a:buClr>
                <a:schemeClr val="bg1"/>
              </a:buClr>
              <a:buFont typeface="Courier New" panose="02070309020205020404" pitchFamily="49" charset="0"/>
              <a:buChar char="o"/>
            </a:pPr>
            <a:r>
              <a:rPr lang="en-US" sz="1800">
                <a:solidFill>
                  <a:schemeClr val="bg1"/>
                </a:solidFill>
              </a:rPr>
              <a:t>Engage your agency emergency manager (if applicable)</a:t>
            </a:r>
          </a:p>
          <a:p>
            <a:pPr>
              <a:buFont typeface="Wingdings" pitchFamily="2" charset="2"/>
              <a:buChar char="§"/>
            </a:pPr>
            <a:endParaRPr lang="en-US" sz="1800">
              <a:solidFill>
                <a:schemeClr val="bg1"/>
              </a:solidFill>
            </a:endParaRPr>
          </a:p>
          <a:p>
            <a:pPr>
              <a:buFont typeface="Wingdings" pitchFamily="2" charset="2"/>
              <a:buChar char="§"/>
            </a:pPr>
            <a:endParaRPr lang="en-US"/>
          </a:p>
        </p:txBody>
      </p:sp>
      <p:pic>
        <p:nvPicPr>
          <p:cNvPr id="4" name="Graphic 3" descr="Shield Tick with solid fill">
            <a:extLst>
              <a:ext uri="{FF2B5EF4-FFF2-40B4-BE49-F238E27FC236}">
                <a16:creationId xmlns:a16="http://schemas.microsoft.com/office/drawing/2014/main" id="{CA923B28-0C09-B245-8706-367C4007FB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8800" y="1219200"/>
            <a:ext cx="825992" cy="825992"/>
          </a:xfrm>
          <a:prstGeom prst="rect">
            <a:avLst/>
          </a:prstGeom>
        </p:spPr>
      </p:pic>
      <p:pic>
        <p:nvPicPr>
          <p:cNvPr id="12" name="Graphic 11" descr="Cycle with people with solid fill">
            <a:extLst>
              <a:ext uri="{FF2B5EF4-FFF2-40B4-BE49-F238E27FC236}">
                <a16:creationId xmlns:a16="http://schemas.microsoft.com/office/drawing/2014/main" id="{FB14B0C0-C936-F5DE-8870-681E6A15F8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8800" y="3279983"/>
            <a:ext cx="914400" cy="914400"/>
          </a:xfrm>
          <a:prstGeom prst="rect">
            <a:avLst/>
          </a:prstGeom>
        </p:spPr>
      </p:pic>
      <p:pic>
        <p:nvPicPr>
          <p:cNvPr id="11" name="Graphic 10" descr="Magnifying glass with solid fill">
            <a:extLst>
              <a:ext uri="{FF2B5EF4-FFF2-40B4-BE49-F238E27FC236}">
                <a16:creationId xmlns:a16="http://schemas.microsoft.com/office/drawing/2014/main" id="{DC1796E2-B6DF-8906-6528-9383FEB08C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1959864" y="4800600"/>
            <a:ext cx="685800" cy="685800"/>
          </a:xfrm>
          <a:prstGeom prst="rect">
            <a:avLst/>
          </a:prstGeom>
        </p:spPr>
      </p:pic>
    </p:spTree>
    <p:extLst>
      <p:ext uri="{BB962C8B-B14F-4D97-AF65-F5344CB8AC3E}">
        <p14:creationId xmlns:p14="http://schemas.microsoft.com/office/powerpoint/2010/main" val="41192944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0A159-E114-20A7-47AE-613B2C304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1129D4-D7EA-09D2-327E-7F6185A516A6}"/>
              </a:ext>
            </a:extLst>
          </p:cNvPr>
          <p:cNvSpPr>
            <a:spLocks noGrp="1"/>
          </p:cNvSpPr>
          <p:nvPr>
            <p:ph type="title"/>
          </p:nvPr>
        </p:nvSpPr>
        <p:spPr/>
        <p:txBody>
          <a:bodyPr lIns="45719" tIns="45720" rIns="45719" bIns="45720" anchor="ctr">
            <a:normAutofit/>
          </a:bodyPr>
          <a:lstStyle/>
          <a:p>
            <a:r>
              <a:rPr lang="en-US" sz="3600"/>
              <a:t>Support Personnel</a:t>
            </a:r>
          </a:p>
        </p:txBody>
      </p:sp>
      <p:sp>
        <p:nvSpPr>
          <p:cNvPr id="5" name="Text Placeholder 4">
            <a:extLst>
              <a:ext uri="{FF2B5EF4-FFF2-40B4-BE49-F238E27FC236}">
                <a16:creationId xmlns:a16="http://schemas.microsoft.com/office/drawing/2014/main" id="{360A76C1-4164-9DED-A4B0-FB705F4A4293}"/>
              </a:ext>
            </a:extLst>
          </p:cNvPr>
          <p:cNvSpPr>
            <a:spLocks noGrp="1"/>
          </p:cNvSpPr>
          <p:nvPr>
            <p:ph type="body" idx="13"/>
          </p:nvPr>
        </p:nvSpPr>
        <p:spPr>
          <a:xfrm>
            <a:off x="2868168" y="1295400"/>
            <a:ext cx="7620000" cy="5016758"/>
          </a:xfrm>
        </p:spPr>
        <p:txBody>
          <a:bodyPr/>
          <a:lstStyle/>
          <a:p>
            <a:r>
              <a:rPr lang="en-US" sz="2000" b="1">
                <a:solidFill>
                  <a:schemeClr val="bg1"/>
                </a:solidFill>
              </a:rPr>
              <a:t>Educate personnel to identify phishing and scams during incidents.</a:t>
            </a:r>
          </a:p>
          <a:p>
            <a:pPr lvl="1">
              <a:buClr>
                <a:schemeClr val="bg1"/>
              </a:buClr>
              <a:buFont typeface="Courier New" panose="02070309020205020404" pitchFamily="49" charset="0"/>
              <a:buChar char="o"/>
            </a:pPr>
            <a:r>
              <a:rPr lang="en-US" sz="1800">
                <a:solidFill>
                  <a:schemeClr val="bg1"/>
                </a:solidFill>
              </a:rPr>
              <a:t>Develop and execute all-hazards related security education throughout year.</a:t>
            </a:r>
          </a:p>
          <a:p>
            <a:pPr lvl="1">
              <a:buClr>
                <a:schemeClr val="bg1"/>
              </a:buClr>
              <a:buFont typeface="Courier New" panose="02070309020205020404" pitchFamily="49" charset="0"/>
              <a:buChar char="o"/>
            </a:pPr>
            <a:r>
              <a:rPr lang="en-US" sz="1800">
                <a:solidFill>
                  <a:schemeClr val="bg1"/>
                </a:solidFill>
              </a:rPr>
              <a:t>Send reminders/information during specific incidents.</a:t>
            </a:r>
          </a:p>
          <a:p>
            <a:pPr lvl="1">
              <a:buFont typeface="Wingdings" pitchFamily="2" charset="2"/>
              <a:buChar char="§"/>
            </a:pPr>
            <a:endParaRPr lang="en-US" sz="1000">
              <a:solidFill>
                <a:schemeClr val="bg1"/>
              </a:solidFill>
            </a:endParaRPr>
          </a:p>
          <a:p>
            <a:r>
              <a:rPr lang="en-US" sz="2000" b="1">
                <a:solidFill>
                  <a:schemeClr val="bg1"/>
                </a:solidFill>
              </a:rPr>
              <a:t>Plan for identification and authentication contingencies.</a:t>
            </a:r>
          </a:p>
          <a:p>
            <a:pPr lvl="1">
              <a:buClr>
                <a:schemeClr val="bg1"/>
              </a:buClr>
              <a:buFont typeface="Courier New" panose="02070309020205020404" pitchFamily="49" charset="0"/>
              <a:buChar char="o"/>
            </a:pPr>
            <a:r>
              <a:rPr lang="en-US" sz="1800">
                <a:solidFill>
                  <a:schemeClr val="bg1"/>
                </a:solidFill>
              </a:rPr>
              <a:t>Communicate alternatives for if a COV issued device/key used for MFA is lost.</a:t>
            </a:r>
          </a:p>
          <a:p>
            <a:pPr lvl="1">
              <a:buClr>
                <a:schemeClr val="bg1"/>
              </a:buClr>
              <a:buFont typeface="Courier New" panose="02070309020205020404" pitchFamily="49" charset="0"/>
              <a:buChar char="o"/>
            </a:pPr>
            <a:r>
              <a:rPr lang="en-US" sz="1800">
                <a:solidFill>
                  <a:schemeClr val="bg1"/>
                </a:solidFill>
              </a:rPr>
              <a:t>Plan for new or escalated accounts and privileges during surge staffing.</a:t>
            </a:r>
          </a:p>
          <a:p>
            <a:pPr lvl="1">
              <a:buClr>
                <a:schemeClr val="bg1"/>
              </a:buClr>
              <a:buFont typeface="Courier New" panose="02070309020205020404" pitchFamily="49" charset="0"/>
              <a:buChar char="o"/>
            </a:pPr>
            <a:endParaRPr lang="en-US" sz="1000">
              <a:solidFill>
                <a:schemeClr val="bg1"/>
              </a:solidFill>
            </a:endParaRPr>
          </a:p>
          <a:p>
            <a:r>
              <a:rPr lang="en-US" sz="2000" b="1">
                <a:solidFill>
                  <a:schemeClr val="bg1"/>
                </a:solidFill>
              </a:rPr>
              <a:t>Consider impact of previously scheduled downtime, updates, or other changes.</a:t>
            </a:r>
          </a:p>
          <a:p>
            <a:pPr>
              <a:buFont typeface="Wingdings" pitchFamily="2" charset="2"/>
              <a:buChar char="§"/>
            </a:pPr>
            <a:endParaRPr lang="en-US" sz="1800">
              <a:solidFill>
                <a:schemeClr val="bg1"/>
              </a:solidFill>
            </a:endParaRPr>
          </a:p>
          <a:p>
            <a:pPr>
              <a:buFont typeface="Wingdings" pitchFamily="2" charset="2"/>
              <a:buChar char="§"/>
            </a:pPr>
            <a:endParaRPr lang="en-US"/>
          </a:p>
        </p:txBody>
      </p:sp>
      <p:pic>
        <p:nvPicPr>
          <p:cNvPr id="4" name="Graphic 3" descr="Teacher with solid fill">
            <a:extLst>
              <a:ext uri="{FF2B5EF4-FFF2-40B4-BE49-F238E27FC236}">
                <a16:creationId xmlns:a16="http://schemas.microsoft.com/office/drawing/2014/main" id="{DA2D695F-7476-21D2-03C2-72F99BA81E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0700" y="1325880"/>
            <a:ext cx="838200" cy="838200"/>
          </a:xfrm>
          <a:prstGeom prst="rect">
            <a:avLst/>
          </a:prstGeom>
        </p:spPr>
      </p:pic>
      <p:pic>
        <p:nvPicPr>
          <p:cNvPr id="9" name="Graphic 8" descr="Smart Phone with solid fill">
            <a:extLst>
              <a:ext uri="{FF2B5EF4-FFF2-40B4-BE49-F238E27FC236}">
                <a16:creationId xmlns:a16="http://schemas.microsoft.com/office/drawing/2014/main" id="{AB039CF4-7926-A9BE-073E-E8FCFB5F4B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38528" y="3264545"/>
            <a:ext cx="723900" cy="723900"/>
          </a:xfrm>
          <a:prstGeom prst="rect">
            <a:avLst/>
          </a:prstGeom>
        </p:spPr>
      </p:pic>
      <p:pic>
        <p:nvPicPr>
          <p:cNvPr id="7" name="Graphic 6" descr="Daily calendar with solid fill">
            <a:extLst>
              <a:ext uri="{FF2B5EF4-FFF2-40B4-BE49-F238E27FC236}">
                <a16:creationId xmlns:a16="http://schemas.microsoft.com/office/drawing/2014/main" id="{D9EF5679-DFA5-4F4D-014F-7C06CEE38D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5000" y="5029200"/>
            <a:ext cx="723900" cy="723900"/>
          </a:xfrm>
          <a:prstGeom prst="rect">
            <a:avLst/>
          </a:prstGeom>
        </p:spPr>
      </p:pic>
    </p:spTree>
    <p:extLst>
      <p:ext uri="{BB962C8B-B14F-4D97-AF65-F5344CB8AC3E}">
        <p14:creationId xmlns:p14="http://schemas.microsoft.com/office/powerpoint/2010/main" val="276321358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DBE0C-4F45-C750-8E09-E8E632DC6B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7B3333-A38F-F6AE-A854-4270A5AA2276}"/>
              </a:ext>
            </a:extLst>
          </p:cNvPr>
          <p:cNvSpPr>
            <a:spLocks noGrp="1"/>
          </p:cNvSpPr>
          <p:nvPr>
            <p:ph type="title"/>
          </p:nvPr>
        </p:nvSpPr>
        <p:spPr/>
        <p:txBody>
          <a:bodyPr lIns="45719" tIns="45720" rIns="45719" bIns="45720" anchor="ctr">
            <a:normAutofit/>
          </a:bodyPr>
          <a:lstStyle/>
          <a:p>
            <a:r>
              <a:rPr lang="en-US" sz="3600"/>
              <a:t>Physical Security with Cyber</a:t>
            </a:r>
          </a:p>
        </p:txBody>
      </p:sp>
      <p:sp>
        <p:nvSpPr>
          <p:cNvPr id="3" name="Text Placeholder 4">
            <a:extLst>
              <a:ext uri="{FF2B5EF4-FFF2-40B4-BE49-F238E27FC236}">
                <a16:creationId xmlns:a16="http://schemas.microsoft.com/office/drawing/2014/main" id="{57794E10-CC66-8F78-3ACF-4C9A14795F2F}"/>
              </a:ext>
            </a:extLst>
          </p:cNvPr>
          <p:cNvSpPr txBox="1">
            <a:spLocks/>
          </p:cNvSpPr>
          <p:nvPr/>
        </p:nvSpPr>
        <p:spPr>
          <a:xfrm>
            <a:off x="2895600" y="1676400"/>
            <a:ext cx="7620000"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60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1pPr>
            <a:lvl2pPr marL="641684" marR="0" indent="-260684" algn="l" defTabSz="914400" latinLnBrk="0">
              <a:lnSpc>
                <a:spcPct val="100000"/>
              </a:lnSpc>
              <a:spcBef>
                <a:spcPts val="600"/>
              </a:spcBef>
              <a:spcAft>
                <a:spcPts val="0"/>
              </a:spcAft>
              <a:buClr>
                <a:srgbClr val="FFFFFF"/>
              </a:buClr>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2pPr>
            <a:lvl3pPr marL="1196201" marR="0" indent="-290945" algn="l" defTabSz="914400" latinLnBrk="0">
              <a:lnSpc>
                <a:spcPct val="100000"/>
              </a:lnSpc>
              <a:spcBef>
                <a:spcPts val="600"/>
              </a:spcBef>
              <a:spcAft>
                <a:spcPts val="0"/>
              </a:spcAft>
              <a:buClr>
                <a:srgbClr val="F9F9F9"/>
              </a:buClr>
              <a:buSzPct val="95000"/>
              <a:buFontTx/>
              <a:buChar char="•"/>
              <a:tabLst/>
              <a:defRPr sz="2600" b="0" i="0" u="none" strike="noStrike" cap="none" spc="0" baseline="0">
                <a:ln>
                  <a:noFill/>
                </a:ln>
                <a:solidFill>
                  <a:srgbClr val="FFFFFF"/>
                </a:solidFill>
                <a:uFillTx/>
                <a:latin typeface="Open Sans"/>
                <a:ea typeface="Open Sans"/>
                <a:cs typeface="Open Sans"/>
                <a:sym typeface="Open Sans"/>
              </a:defRPr>
            </a:lvl3pPr>
            <a:lvl4pPr marL="1426463" marR="0" indent="-256032" algn="l" defTabSz="914400" latinLnBrk="0">
              <a:lnSpc>
                <a:spcPct val="100000"/>
              </a:lnSpc>
              <a:spcBef>
                <a:spcPts val="600"/>
              </a:spcBef>
              <a:spcAft>
                <a:spcPts val="0"/>
              </a:spcAft>
              <a:buClr>
                <a:srgbClr val="F9F9F9"/>
              </a:buClr>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4pPr>
            <a:lvl5pPr marL="1618488" marR="0" indent="-256032" algn="l" defTabSz="914400" latinLnBrk="0">
              <a:lnSpc>
                <a:spcPct val="100000"/>
              </a:lnSpc>
              <a:spcBef>
                <a:spcPts val="600"/>
              </a:spcBef>
              <a:spcAft>
                <a:spcPts val="0"/>
              </a:spcAft>
              <a:buClr>
                <a:srgbClr val="F9F9F9"/>
              </a:buClr>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5pPr>
            <a:lvl6pPr marL="2165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6pPr>
            <a:lvl7pPr marL="2546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7pPr>
            <a:lvl8pPr marL="2927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8pPr>
            <a:lvl9pPr marL="3308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9pPr>
          </a:lstStyle>
          <a:p>
            <a:pPr marL="0" indent="0">
              <a:buNone/>
            </a:pPr>
            <a:r>
              <a:rPr lang="en-US" sz="2000" b="1" kern="0">
                <a:solidFill>
                  <a:srgbClr val="1B3668"/>
                </a:solidFill>
              </a:rPr>
              <a:t>Collaborate with facility personnel to plan for security of IT infrastructure at locations impacted during incidents.</a:t>
            </a:r>
          </a:p>
          <a:p>
            <a:pPr lvl="1">
              <a:buClr>
                <a:srgbClr val="1B3668"/>
              </a:buClr>
              <a:buFont typeface="Courier New" panose="02070309020205020404" pitchFamily="49" charset="0"/>
              <a:buChar char="o"/>
            </a:pPr>
            <a:r>
              <a:rPr lang="en-US" sz="2000" kern="0">
                <a:solidFill>
                  <a:srgbClr val="1B3668"/>
                </a:solidFill>
              </a:rPr>
              <a:t>Physical security with transition to telework during incidents.</a:t>
            </a:r>
          </a:p>
          <a:p>
            <a:pPr lvl="1">
              <a:buClr>
                <a:srgbClr val="1B3668"/>
              </a:buClr>
              <a:buFont typeface="Courier New" panose="02070309020205020404" pitchFamily="49" charset="0"/>
              <a:buChar char="o"/>
            </a:pPr>
            <a:endParaRPr lang="en-US" sz="1000" kern="0">
              <a:solidFill>
                <a:srgbClr val="1B3668"/>
              </a:solidFill>
            </a:endParaRPr>
          </a:p>
          <a:p>
            <a:pPr marL="0" indent="0">
              <a:buNone/>
            </a:pPr>
            <a:r>
              <a:rPr lang="en-US" sz="2000" b="1" kern="0">
                <a:solidFill>
                  <a:srgbClr val="1B3668"/>
                </a:solidFill>
              </a:rPr>
              <a:t>Support education on physical-cybersecurity best practices during incidents.</a:t>
            </a:r>
          </a:p>
          <a:p>
            <a:pPr lvl="1">
              <a:buClr>
                <a:srgbClr val="1B3668"/>
              </a:buClr>
              <a:buFont typeface="Courier New" panose="02070309020205020404" pitchFamily="49" charset="0"/>
              <a:buChar char="o"/>
            </a:pPr>
            <a:r>
              <a:rPr lang="en-US" sz="1800" kern="0">
                <a:solidFill>
                  <a:srgbClr val="1B3668"/>
                </a:solidFill>
              </a:rPr>
              <a:t>Reminders on “tailgating” especially with potential new personnel supporting activities.</a:t>
            </a:r>
          </a:p>
          <a:p>
            <a:pPr lvl="1">
              <a:buClr>
                <a:srgbClr val="1B3668"/>
              </a:buClr>
              <a:buFont typeface="Courier New" panose="02070309020205020404" pitchFamily="49" charset="0"/>
              <a:buChar char="o"/>
            </a:pPr>
            <a:r>
              <a:rPr lang="en-US" sz="1800" kern="0">
                <a:solidFill>
                  <a:srgbClr val="1B3668"/>
                </a:solidFill>
              </a:rPr>
              <a:t>Securing physical devices during activities in the field.</a:t>
            </a:r>
          </a:p>
          <a:p>
            <a:pPr>
              <a:buFont typeface="Wingdings" pitchFamily="2" charset="2"/>
              <a:buChar char="§"/>
            </a:pPr>
            <a:endParaRPr lang="en-US" kern="0"/>
          </a:p>
        </p:txBody>
      </p:sp>
      <p:pic>
        <p:nvPicPr>
          <p:cNvPr id="9" name="Graphic 8" descr="Cycle with people with solid fill">
            <a:extLst>
              <a:ext uri="{FF2B5EF4-FFF2-40B4-BE49-F238E27FC236}">
                <a16:creationId xmlns:a16="http://schemas.microsoft.com/office/drawing/2014/main" id="{F1AFBE06-F2A2-9687-BC5A-96F69ACADE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8800" y="1600200"/>
            <a:ext cx="914400" cy="914400"/>
          </a:xfrm>
          <a:prstGeom prst="rect">
            <a:avLst/>
          </a:prstGeom>
        </p:spPr>
      </p:pic>
      <p:pic>
        <p:nvPicPr>
          <p:cNvPr id="7" name="Graphic 6" descr="Teacher with solid fill">
            <a:extLst>
              <a:ext uri="{FF2B5EF4-FFF2-40B4-BE49-F238E27FC236}">
                <a16:creationId xmlns:a16="http://schemas.microsoft.com/office/drawing/2014/main" id="{B9180B6D-036E-1932-B919-9D8884461F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28800" y="3276600"/>
            <a:ext cx="838200" cy="838200"/>
          </a:xfrm>
          <a:prstGeom prst="rect">
            <a:avLst/>
          </a:prstGeom>
        </p:spPr>
      </p:pic>
    </p:spTree>
    <p:extLst>
      <p:ext uri="{BB962C8B-B14F-4D97-AF65-F5344CB8AC3E}">
        <p14:creationId xmlns:p14="http://schemas.microsoft.com/office/powerpoint/2010/main" val="220017559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B0320-9BB0-9579-5146-BA6A8361D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96FED-C1AA-E1CA-2A3F-158169DBA643}"/>
              </a:ext>
            </a:extLst>
          </p:cNvPr>
          <p:cNvSpPr>
            <a:spLocks noGrp="1"/>
          </p:cNvSpPr>
          <p:nvPr>
            <p:ph type="title"/>
          </p:nvPr>
        </p:nvSpPr>
        <p:spPr/>
        <p:txBody>
          <a:bodyPr lIns="45719" tIns="45720" rIns="45719" bIns="45720" anchor="ctr">
            <a:normAutofit/>
          </a:bodyPr>
          <a:lstStyle/>
          <a:p>
            <a:r>
              <a:rPr lang="en-US" sz="3600"/>
              <a:t>Communication</a:t>
            </a:r>
          </a:p>
        </p:txBody>
      </p:sp>
      <p:sp>
        <p:nvSpPr>
          <p:cNvPr id="3" name="Text Placeholder 4">
            <a:extLst>
              <a:ext uri="{FF2B5EF4-FFF2-40B4-BE49-F238E27FC236}">
                <a16:creationId xmlns:a16="http://schemas.microsoft.com/office/drawing/2014/main" id="{341AF009-ACF7-1438-9A4D-5B51AF342DA8}"/>
              </a:ext>
            </a:extLst>
          </p:cNvPr>
          <p:cNvSpPr txBox="1">
            <a:spLocks/>
          </p:cNvSpPr>
          <p:nvPr/>
        </p:nvSpPr>
        <p:spPr>
          <a:xfrm>
            <a:off x="2895600" y="1676400"/>
            <a:ext cx="7620000" cy="4201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L="260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1pPr>
            <a:lvl2pPr marL="641684" marR="0" indent="-260684" algn="l" defTabSz="914400" latinLnBrk="0">
              <a:lnSpc>
                <a:spcPct val="100000"/>
              </a:lnSpc>
              <a:spcBef>
                <a:spcPts val="600"/>
              </a:spcBef>
              <a:spcAft>
                <a:spcPts val="0"/>
              </a:spcAft>
              <a:buClr>
                <a:srgbClr val="FFFFFF"/>
              </a:buClr>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2pPr>
            <a:lvl3pPr marL="1196201" marR="0" indent="-290945" algn="l" defTabSz="914400" latinLnBrk="0">
              <a:lnSpc>
                <a:spcPct val="100000"/>
              </a:lnSpc>
              <a:spcBef>
                <a:spcPts val="600"/>
              </a:spcBef>
              <a:spcAft>
                <a:spcPts val="0"/>
              </a:spcAft>
              <a:buClr>
                <a:srgbClr val="F9F9F9"/>
              </a:buClr>
              <a:buSzPct val="95000"/>
              <a:buFontTx/>
              <a:buChar char="•"/>
              <a:tabLst/>
              <a:defRPr sz="2600" b="0" i="0" u="none" strike="noStrike" cap="none" spc="0" baseline="0">
                <a:ln>
                  <a:noFill/>
                </a:ln>
                <a:solidFill>
                  <a:srgbClr val="FFFFFF"/>
                </a:solidFill>
                <a:uFillTx/>
                <a:latin typeface="Open Sans"/>
                <a:ea typeface="Open Sans"/>
                <a:cs typeface="Open Sans"/>
                <a:sym typeface="Open Sans"/>
              </a:defRPr>
            </a:lvl3pPr>
            <a:lvl4pPr marL="1426463" marR="0" indent="-256032" algn="l" defTabSz="914400" latinLnBrk="0">
              <a:lnSpc>
                <a:spcPct val="100000"/>
              </a:lnSpc>
              <a:spcBef>
                <a:spcPts val="600"/>
              </a:spcBef>
              <a:spcAft>
                <a:spcPts val="0"/>
              </a:spcAft>
              <a:buClr>
                <a:srgbClr val="F9F9F9"/>
              </a:buClr>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4pPr>
            <a:lvl5pPr marL="1618488" marR="0" indent="-256032" algn="l" defTabSz="914400" latinLnBrk="0">
              <a:lnSpc>
                <a:spcPct val="100000"/>
              </a:lnSpc>
              <a:spcBef>
                <a:spcPts val="600"/>
              </a:spcBef>
              <a:spcAft>
                <a:spcPts val="0"/>
              </a:spcAft>
              <a:buClr>
                <a:srgbClr val="F9F9F9"/>
              </a:buClr>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5pPr>
            <a:lvl6pPr marL="2165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6pPr>
            <a:lvl7pPr marL="2546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7pPr>
            <a:lvl8pPr marL="2927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8pPr>
            <a:lvl9pPr marL="3308684" marR="0" indent="-260684" algn="l" defTabSz="914400" latinLnBrk="0">
              <a:lnSpc>
                <a:spcPct val="100000"/>
              </a:lnSpc>
              <a:spcBef>
                <a:spcPts val="600"/>
              </a:spcBef>
              <a:spcAft>
                <a:spcPts val="0"/>
              </a:spcAft>
              <a:buClrTx/>
              <a:buSzPct val="100000"/>
              <a:buFontTx/>
              <a:buChar char="•"/>
              <a:tabLst/>
              <a:defRPr sz="2600" b="0" i="0" u="none" strike="noStrike" cap="none" spc="0" baseline="0">
                <a:ln>
                  <a:noFill/>
                </a:ln>
                <a:solidFill>
                  <a:srgbClr val="FFFFFF"/>
                </a:solidFill>
                <a:uFillTx/>
                <a:latin typeface="Open Sans"/>
                <a:ea typeface="Open Sans"/>
                <a:cs typeface="Open Sans"/>
                <a:sym typeface="Open Sans"/>
              </a:defRPr>
            </a:lvl9pPr>
          </a:lstStyle>
          <a:p>
            <a:pPr marL="0" indent="0">
              <a:buNone/>
            </a:pPr>
            <a:r>
              <a:rPr lang="en-US" sz="2000" b="1" kern="0">
                <a:solidFill>
                  <a:srgbClr val="1B3668"/>
                </a:solidFill>
              </a:rPr>
              <a:t>Amplify cyber information during all-hazards incidents to your stakeholders and through existing channels.</a:t>
            </a:r>
          </a:p>
          <a:p>
            <a:pPr marL="0" indent="0">
              <a:buNone/>
            </a:pPr>
            <a:endParaRPr lang="en-US" sz="2000" b="1" kern="0">
              <a:solidFill>
                <a:srgbClr val="1B3668"/>
              </a:solidFill>
            </a:endParaRPr>
          </a:p>
          <a:p>
            <a:pPr marL="0" indent="0">
              <a:buNone/>
            </a:pPr>
            <a:r>
              <a:rPr lang="en-US" sz="2000" b="1" kern="0">
                <a:solidFill>
                  <a:srgbClr val="1B3668"/>
                </a:solidFill>
              </a:rPr>
              <a:t>Coordinate public incident-related communications with the incident support structure, where appropriate (e.g., VEST Joint Information Center) </a:t>
            </a:r>
          </a:p>
          <a:p>
            <a:pPr marL="0" indent="0">
              <a:buNone/>
            </a:pPr>
            <a:endParaRPr lang="en-US" sz="2000" b="1" kern="0">
              <a:solidFill>
                <a:srgbClr val="1B3668"/>
              </a:solidFill>
            </a:endParaRPr>
          </a:p>
          <a:p>
            <a:pPr marL="0" indent="0">
              <a:buNone/>
            </a:pPr>
            <a:r>
              <a:rPr lang="en-US" sz="2000" b="1" kern="0">
                <a:solidFill>
                  <a:srgbClr val="1B3668"/>
                </a:solidFill>
              </a:rPr>
              <a:t>Share timely cyber risk and cyber incident information.</a:t>
            </a:r>
          </a:p>
          <a:p>
            <a:pPr lvl="1">
              <a:buClr>
                <a:srgbClr val="1B3668"/>
              </a:buClr>
              <a:buFont typeface="Courier New" panose="02070309020205020404" pitchFamily="49" charset="0"/>
              <a:buChar char="o"/>
            </a:pPr>
            <a:r>
              <a:rPr lang="en-US" sz="1800" kern="0">
                <a:solidFill>
                  <a:srgbClr val="1B3668"/>
                </a:solidFill>
              </a:rPr>
              <a:t>Even during ongoing non-cyber incidents, additional resources to support cyber incident responses are coordinated.</a:t>
            </a:r>
          </a:p>
          <a:p>
            <a:pPr lvl="1">
              <a:buClr>
                <a:srgbClr val="1B3668"/>
              </a:buClr>
              <a:buFont typeface="Courier New" panose="02070309020205020404" pitchFamily="49" charset="0"/>
              <a:buChar char="o"/>
            </a:pPr>
            <a:endParaRPr lang="en-US" sz="1800" kern="0">
              <a:solidFill>
                <a:srgbClr val="1B3668"/>
              </a:solidFill>
            </a:endParaRPr>
          </a:p>
          <a:p>
            <a:pPr lvl="1">
              <a:buClr>
                <a:srgbClr val="1B3668"/>
              </a:buClr>
              <a:buFont typeface="Courier New" panose="02070309020205020404" pitchFamily="49" charset="0"/>
              <a:buChar char="o"/>
            </a:pPr>
            <a:endParaRPr lang="en-US" sz="1800" kern="0">
              <a:solidFill>
                <a:srgbClr val="1B3668"/>
              </a:solidFill>
            </a:endParaRPr>
          </a:p>
        </p:txBody>
      </p:sp>
      <p:pic>
        <p:nvPicPr>
          <p:cNvPr id="5" name="Graphic 4" descr="Marketing with solid fill">
            <a:extLst>
              <a:ext uri="{FF2B5EF4-FFF2-40B4-BE49-F238E27FC236}">
                <a16:creationId xmlns:a16="http://schemas.microsoft.com/office/drawing/2014/main" id="{A839CB09-FE66-1FAE-94CD-F75BA292B2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3100" y="1676400"/>
            <a:ext cx="723900" cy="723900"/>
          </a:xfrm>
          <a:prstGeom prst="rect">
            <a:avLst/>
          </a:prstGeom>
        </p:spPr>
      </p:pic>
      <p:pic>
        <p:nvPicPr>
          <p:cNvPr id="12" name="Graphic 11" descr="Cycle with people with solid fill">
            <a:extLst>
              <a:ext uri="{FF2B5EF4-FFF2-40B4-BE49-F238E27FC236}">
                <a16:creationId xmlns:a16="http://schemas.microsoft.com/office/drawing/2014/main" id="{4AF4B7C0-0A7B-A094-C380-9A34E48805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7850" y="2750621"/>
            <a:ext cx="914400" cy="914400"/>
          </a:xfrm>
          <a:prstGeom prst="rect">
            <a:avLst/>
          </a:prstGeom>
        </p:spPr>
      </p:pic>
      <p:pic>
        <p:nvPicPr>
          <p:cNvPr id="10" name="Graphic 9" descr="Chevron arrows with solid fill">
            <a:extLst>
              <a:ext uri="{FF2B5EF4-FFF2-40B4-BE49-F238E27FC236}">
                <a16:creationId xmlns:a16="http://schemas.microsoft.com/office/drawing/2014/main" id="{27DC798A-EC2A-3615-FA33-E1C539CE7F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16179" y="4015343"/>
            <a:ext cx="777743" cy="777743"/>
          </a:xfrm>
          <a:prstGeom prst="rect">
            <a:avLst/>
          </a:prstGeom>
        </p:spPr>
      </p:pic>
    </p:spTree>
    <p:extLst>
      <p:ext uri="{BB962C8B-B14F-4D97-AF65-F5344CB8AC3E}">
        <p14:creationId xmlns:p14="http://schemas.microsoft.com/office/powerpoint/2010/main" val="42217871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2578-5DFC-818C-BC89-5C3736777805}"/>
              </a:ext>
            </a:extLst>
          </p:cNvPr>
          <p:cNvSpPr>
            <a:spLocks noGrp="1"/>
          </p:cNvSpPr>
          <p:nvPr>
            <p:ph type="title" idx="4294967295"/>
          </p:nvPr>
        </p:nvSpPr>
        <p:spPr>
          <a:xfrm>
            <a:off x="609600" y="-1143001"/>
            <a:ext cx="10972800" cy="1143001"/>
          </a:xfrm>
        </p:spPr>
        <p:txBody>
          <a:bodyPr lIns="45719" rIns="45719" anchor="b">
            <a:normAutofit/>
          </a:bodyPr>
          <a:lstStyle/>
          <a:p>
            <a:r>
              <a:rPr lang="en-US"/>
              <a:t>Questions</a:t>
            </a:r>
          </a:p>
        </p:txBody>
      </p:sp>
      <p:sp>
        <p:nvSpPr>
          <p:cNvPr id="81" name="Contact Information Phone Number Email@VDEM.virginia.gov"/>
          <p:cNvSpPr txBox="1">
            <a:spLocks noGrp="1"/>
          </p:cNvSpPr>
          <p:nvPr>
            <p:ph type="body" idx="13"/>
          </p:nvPr>
        </p:nvSpPr>
        <p:spPr>
          <a:xfrm>
            <a:off x="2931808" y="4162402"/>
            <a:ext cx="6467473" cy="1815882"/>
          </a:xfrm>
          <a:prstGeom prst="rect">
            <a:avLst/>
          </a:prstGeom>
        </p:spPr>
        <p:txBody>
          <a:bodyPr wrap="none" lIns="45719" tIns="45720" rIns="45719" bIns="45720" anchor="t">
            <a:spAutoFit/>
          </a:bodyPr>
          <a:lstStyle/>
          <a:p>
            <a:pPr>
              <a:defRPr sz="2000"/>
            </a:pPr>
            <a:r>
              <a:rPr lang="en-US" sz="2800" b="1"/>
              <a:t>Monroe J. Molesky, MPH, MBA</a:t>
            </a:r>
            <a:endParaRPr lang="en-US" sz="2800"/>
          </a:p>
          <a:p>
            <a:pPr>
              <a:defRPr sz="2000"/>
            </a:pPr>
            <a:r>
              <a:rPr lang="en-US" sz="2400" i="1"/>
              <a:t>Cyber Resilience Program Manager</a:t>
            </a:r>
            <a:br>
              <a:rPr sz="2400"/>
            </a:br>
            <a:r>
              <a:rPr lang="en-US"/>
              <a:t>monroe.molesky@vdem</a:t>
            </a:r>
            <a:r>
              <a:t>.virginia.gov</a:t>
            </a:r>
            <a:r>
              <a:rPr lang="en-US"/>
              <a:t> | (804) 866-7779</a:t>
            </a:r>
          </a:p>
          <a:p>
            <a:pPr>
              <a:defRPr sz="2000"/>
            </a:pPr>
            <a:endParaRPr lang="en-US"/>
          </a:p>
          <a:p>
            <a:pPr>
              <a:defRPr sz="2000"/>
            </a:pPr>
            <a:r>
              <a:rPr lang="en-US"/>
              <a:t>cyber@vdem.virginia.gov</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1428" y="528768"/>
            <a:ext cx="8247529" cy="692950"/>
          </a:xfrm>
          <a:prstGeom prst="rect">
            <a:avLst/>
          </a:prstGeom>
        </p:spPr>
        <p:txBody>
          <a:bodyPr vert="horz" wrap="square" lIns="0" tIns="15688" rIns="0" bIns="0" rtlCol="0" anchor="ctr">
            <a:spAutoFit/>
          </a:bodyPr>
          <a:lstStyle/>
          <a:p>
            <a:pPr marL="1744848">
              <a:lnSpc>
                <a:spcPct val="100000"/>
              </a:lnSpc>
              <a:spcBef>
                <a:spcPts val="124"/>
              </a:spcBef>
            </a:pPr>
            <a:r>
              <a:t>Executive</a:t>
            </a:r>
            <a:r>
              <a:rPr spc="31"/>
              <a:t> </a:t>
            </a:r>
            <a:r>
              <a:rPr spc="-9"/>
              <a:t>Summary</a:t>
            </a:r>
          </a:p>
        </p:txBody>
      </p:sp>
      <p:sp>
        <p:nvSpPr>
          <p:cNvPr id="3" name="object 3">
            <a:extLst>
              <a:ext uri="{C183D7F6-B498-43B3-948B-1728B52AA6E4}">
                <adec:decorative xmlns:adec="http://schemas.microsoft.com/office/drawing/2017/decorative" val="1"/>
              </a:ext>
            </a:extLst>
          </p:cNvPr>
          <p:cNvSpPr/>
          <p:nvPr/>
        </p:nvSpPr>
        <p:spPr>
          <a:xfrm>
            <a:off x="2398059" y="4533707"/>
            <a:ext cx="49866" cy="49866"/>
          </a:xfrm>
          <a:custGeom>
            <a:avLst/>
            <a:gdLst/>
            <a:ahLst/>
            <a:cxnLst/>
            <a:rect l="l" t="t" r="r" b="b"/>
            <a:pathLst>
              <a:path w="56515" h="56514">
                <a:moveTo>
                  <a:pt x="56388" y="32003"/>
                </a:moveTo>
                <a:lnTo>
                  <a:pt x="56388" y="24383"/>
                </a:lnTo>
                <a:lnTo>
                  <a:pt x="55626" y="20573"/>
                </a:lnTo>
                <a:lnTo>
                  <a:pt x="54102" y="17525"/>
                </a:lnTo>
                <a:lnTo>
                  <a:pt x="52578" y="13715"/>
                </a:lnTo>
                <a:lnTo>
                  <a:pt x="32004" y="0"/>
                </a:lnTo>
                <a:lnTo>
                  <a:pt x="24384" y="0"/>
                </a:lnTo>
                <a:lnTo>
                  <a:pt x="2286" y="17525"/>
                </a:lnTo>
                <a:lnTo>
                  <a:pt x="762" y="20573"/>
                </a:lnTo>
                <a:lnTo>
                  <a:pt x="0" y="24383"/>
                </a:lnTo>
                <a:lnTo>
                  <a:pt x="0" y="32003"/>
                </a:lnTo>
                <a:lnTo>
                  <a:pt x="24384" y="56387"/>
                </a:lnTo>
                <a:lnTo>
                  <a:pt x="32004" y="56387"/>
                </a:lnTo>
                <a:lnTo>
                  <a:pt x="35052" y="55625"/>
                </a:lnTo>
                <a:lnTo>
                  <a:pt x="42672" y="52577"/>
                </a:lnTo>
                <a:lnTo>
                  <a:pt x="45720" y="50291"/>
                </a:lnTo>
                <a:lnTo>
                  <a:pt x="48006" y="48005"/>
                </a:lnTo>
                <a:lnTo>
                  <a:pt x="50292" y="45719"/>
                </a:lnTo>
                <a:lnTo>
                  <a:pt x="52578" y="42671"/>
                </a:lnTo>
                <a:lnTo>
                  <a:pt x="55626" y="35051"/>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object 20" descr="The Transformation is Already Here. Artificial Intelligence has fundamentally altered the information security landscape, creating both unprecedented opportunities and complex challenges for cybersecurity professionals."/>
          <p:cNvPicPr/>
          <p:nvPr/>
        </p:nvPicPr>
        <p:blipFill>
          <a:blip r:embed="rId2" cstate="print"/>
          <a:stretch>
            <a:fillRect/>
          </a:stretch>
        </p:blipFill>
        <p:spPr>
          <a:xfrm>
            <a:off x="1698171" y="1549739"/>
            <a:ext cx="8795658" cy="2222416"/>
          </a:xfrm>
          <a:prstGeom prst="rect">
            <a:avLst/>
          </a:prstGeom>
        </p:spPr>
      </p:pic>
      <p:sp>
        <p:nvSpPr>
          <p:cNvPr id="4" name="object 4"/>
          <p:cNvSpPr txBox="1"/>
          <p:nvPr/>
        </p:nvSpPr>
        <p:spPr>
          <a:xfrm>
            <a:off x="2293397" y="3951848"/>
            <a:ext cx="3518087" cy="640545"/>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677" b="1" i="0" u="none" strike="noStrike" kern="1200" cap="none" spc="0" normalizeH="0" baseline="0" noProof="0">
                <a:ln>
                  <a:noFill/>
                </a:ln>
                <a:solidFill>
                  <a:srgbClr val="287FB9"/>
                </a:solidFill>
                <a:effectLst/>
                <a:uLnTx/>
                <a:uFillTx/>
                <a:latin typeface="Segoe UI Semibold"/>
                <a:ea typeface="+mn-ea"/>
                <a:cs typeface="Segoe UI Semibold"/>
              </a:rPr>
              <a:t>Key</a:t>
            </a:r>
            <a:r>
              <a:rPr kumimoji="0" sz="1677" b="1" i="0" u="none" strike="noStrike" kern="1200" cap="none" spc="-22"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9" normalizeH="0" baseline="0" noProof="0">
                <a:ln>
                  <a:noFill/>
                </a:ln>
                <a:solidFill>
                  <a:srgbClr val="287FB9"/>
                </a:solidFill>
                <a:effectLst/>
                <a:uLnTx/>
                <a:uFillTx/>
                <a:latin typeface="Segoe UI Semibold"/>
                <a:ea typeface="+mn-ea"/>
                <a:cs typeface="Segoe UI Semibold"/>
              </a:rPr>
              <a:t>Impacts</a:t>
            </a:r>
            <a:endParaRPr kumimoji="0" sz="1677" b="0" i="0" u="none" strike="noStrike" kern="1200" cap="none" spc="0" normalizeH="0" baseline="0" noProof="0">
              <a:ln>
                <a:noFill/>
              </a:ln>
              <a:solidFill>
                <a:prstClr val="black"/>
              </a:solidFill>
              <a:effectLst/>
              <a:uLnTx/>
              <a:uFillTx/>
              <a:latin typeface="Segoe UI Semibold"/>
              <a:ea typeface="+mn-ea"/>
              <a:cs typeface="Segoe UI Semibold"/>
            </a:endParaRPr>
          </a:p>
          <a:p>
            <a:pPr marL="262792" marR="0" lvl="0" indent="0" algn="l" defTabSz="914400" rtl="0" eaLnBrk="1" fontAlgn="auto" latinLnBrk="0" hangingPunct="1">
              <a:lnSpc>
                <a:spcPct val="100000"/>
              </a:lnSpc>
              <a:spcBef>
                <a:spcPts val="1465"/>
              </a:spcBef>
              <a:spcAft>
                <a:spcPts val="0"/>
              </a:spcAft>
              <a:buClrTx/>
              <a:buSzTx/>
              <a:buFontTx/>
              <a:buNone/>
              <a:tabLst/>
              <a:defRPr/>
            </a:pPr>
            <a:r>
              <a:rPr kumimoji="0" sz="1147" b="0" i="0" u="none" strike="noStrike" kern="1200" cap="none" spc="0" normalizeH="0" baseline="0" noProof="0">
                <a:ln>
                  <a:noFill/>
                </a:ln>
                <a:solidFill>
                  <a:srgbClr val="33485D"/>
                </a:solidFill>
                <a:effectLst/>
                <a:uLnTx/>
                <a:uFillTx/>
                <a:latin typeface="Segoe UI"/>
                <a:ea typeface="+mn-ea"/>
                <a:cs typeface="Segoe UI"/>
              </a:rPr>
              <a:t>Threat</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actors</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leverage</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for</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sophisticated</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attacks</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sp>
        <p:nvSpPr>
          <p:cNvPr id="5" name="object 5">
            <a:extLst>
              <a:ext uri="{C183D7F6-B498-43B3-948B-1728B52AA6E4}">
                <adec:decorative xmlns:adec="http://schemas.microsoft.com/office/drawing/2017/decorative" val="1"/>
              </a:ext>
            </a:extLst>
          </p:cNvPr>
          <p:cNvSpPr/>
          <p:nvPr/>
        </p:nvSpPr>
        <p:spPr>
          <a:xfrm>
            <a:off x="2398059" y="4903501"/>
            <a:ext cx="49866" cy="49866"/>
          </a:xfrm>
          <a:custGeom>
            <a:avLst/>
            <a:gdLst/>
            <a:ahLst/>
            <a:cxnLst/>
            <a:rect l="l" t="t" r="r" b="b"/>
            <a:pathLst>
              <a:path w="56515" h="56514">
                <a:moveTo>
                  <a:pt x="56388" y="32003"/>
                </a:moveTo>
                <a:lnTo>
                  <a:pt x="56388" y="24383"/>
                </a:lnTo>
                <a:lnTo>
                  <a:pt x="55626" y="21335"/>
                </a:lnTo>
                <a:lnTo>
                  <a:pt x="32004" y="0"/>
                </a:lnTo>
                <a:lnTo>
                  <a:pt x="24384" y="0"/>
                </a:lnTo>
                <a:lnTo>
                  <a:pt x="0" y="24383"/>
                </a:lnTo>
                <a:lnTo>
                  <a:pt x="0" y="32003"/>
                </a:lnTo>
                <a:lnTo>
                  <a:pt x="24384" y="56387"/>
                </a:lnTo>
                <a:lnTo>
                  <a:pt x="32004" y="56387"/>
                </a:lnTo>
                <a:lnTo>
                  <a:pt x="35052" y="55625"/>
                </a:lnTo>
                <a:lnTo>
                  <a:pt x="42672" y="52577"/>
                </a:lnTo>
                <a:lnTo>
                  <a:pt x="45720" y="50291"/>
                </a:lnTo>
                <a:lnTo>
                  <a:pt x="48006" y="48005"/>
                </a:lnTo>
                <a:lnTo>
                  <a:pt x="50292" y="45719"/>
                </a:lnTo>
                <a:lnTo>
                  <a:pt x="52578" y="42671"/>
                </a:lnTo>
                <a:lnTo>
                  <a:pt x="55626" y="35051"/>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txBox="1"/>
          <p:nvPr/>
        </p:nvSpPr>
        <p:spPr>
          <a:xfrm>
            <a:off x="2545529" y="4671936"/>
            <a:ext cx="3260912" cy="519864"/>
          </a:xfrm>
          <a:prstGeom prst="rect">
            <a:avLst/>
          </a:prstGeom>
        </p:spPr>
        <p:txBody>
          <a:bodyPr vert="horz" wrap="square" lIns="0" tIns="10646" rIns="0" bIns="0" rtlCol="0">
            <a:spAutoFit/>
          </a:bodyPr>
          <a:lstStyle/>
          <a:p>
            <a:pPr marL="11206" marR="4483" lvl="0" indent="0" algn="l" defTabSz="914400" rtl="0" eaLnBrk="1" fontAlgn="auto" latinLnBrk="0" hangingPunct="1">
              <a:lnSpc>
                <a:spcPct val="153800"/>
              </a:lnSpc>
              <a:spcBef>
                <a:spcPts val="84"/>
              </a:spcBef>
              <a:spcAft>
                <a:spcPts val="0"/>
              </a:spcAft>
              <a:buClrTx/>
              <a:buSzTx/>
              <a:buFontTx/>
              <a:buNone/>
              <a:tabLst/>
              <a:defRPr/>
            </a:pPr>
            <a:r>
              <a:rPr kumimoji="0" sz="1147" b="0" i="0" u="none" strike="noStrike" kern="1200" cap="none" spc="0" normalizeH="0" baseline="0" noProof="0">
                <a:ln>
                  <a:noFill/>
                </a:ln>
                <a:solidFill>
                  <a:srgbClr val="33485D"/>
                </a:solidFill>
                <a:effectLst/>
                <a:uLnTx/>
                <a:uFillTx/>
                <a:latin typeface="Segoe UI"/>
                <a:ea typeface="+mn-ea"/>
                <a:cs typeface="Segoe UI"/>
              </a:rPr>
              <a:t>Defensive</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capabilities</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enhanced</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through</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machine learning</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object 7">
            <a:extLst>
              <a:ext uri="{C183D7F6-B498-43B3-948B-1728B52AA6E4}">
                <adec:decorative xmlns:adec="http://schemas.microsoft.com/office/drawing/2017/decorative" val="1"/>
              </a:ext>
            </a:extLst>
          </p:cNvPr>
          <p:cNvSpPr/>
          <p:nvPr/>
        </p:nvSpPr>
        <p:spPr>
          <a:xfrm>
            <a:off x="2398059" y="5539548"/>
            <a:ext cx="49866" cy="49866"/>
          </a:xfrm>
          <a:custGeom>
            <a:avLst/>
            <a:gdLst/>
            <a:ahLst/>
            <a:cxnLst/>
            <a:rect l="l" t="t" r="r" b="b"/>
            <a:pathLst>
              <a:path w="56515" h="56514">
                <a:moveTo>
                  <a:pt x="56388" y="32003"/>
                </a:moveTo>
                <a:lnTo>
                  <a:pt x="56388" y="25145"/>
                </a:lnTo>
                <a:lnTo>
                  <a:pt x="55626" y="21335"/>
                </a:lnTo>
                <a:lnTo>
                  <a:pt x="32004" y="0"/>
                </a:lnTo>
                <a:lnTo>
                  <a:pt x="24384" y="0"/>
                </a:lnTo>
                <a:lnTo>
                  <a:pt x="0" y="25145"/>
                </a:lnTo>
                <a:lnTo>
                  <a:pt x="0" y="32003"/>
                </a:lnTo>
                <a:lnTo>
                  <a:pt x="762" y="35813"/>
                </a:lnTo>
                <a:lnTo>
                  <a:pt x="2286" y="38861"/>
                </a:lnTo>
                <a:lnTo>
                  <a:pt x="3810" y="42671"/>
                </a:lnTo>
                <a:lnTo>
                  <a:pt x="6096" y="45719"/>
                </a:lnTo>
                <a:lnTo>
                  <a:pt x="8382" y="48005"/>
                </a:lnTo>
                <a:lnTo>
                  <a:pt x="10668" y="51053"/>
                </a:lnTo>
                <a:lnTo>
                  <a:pt x="13716" y="52577"/>
                </a:lnTo>
                <a:lnTo>
                  <a:pt x="21336" y="55625"/>
                </a:lnTo>
                <a:lnTo>
                  <a:pt x="24384" y="56387"/>
                </a:lnTo>
                <a:lnTo>
                  <a:pt x="32004" y="56387"/>
                </a:lnTo>
                <a:lnTo>
                  <a:pt x="35052" y="55625"/>
                </a:lnTo>
                <a:lnTo>
                  <a:pt x="42672" y="52577"/>
                </a:lnTo>
                <a:lnTo>
                  <a:pt x="45720" y="51053"/>
                </a:lnTo>
                <a:lnTo>
                  <a:pt x="48006" y="48005"/>
                </a:lnTo>
                <a:lnTo>
                  <a:pt x="50292" y="45719"/>
                </a:lnTo>
                <a:lnTo>
                  <a:pt x="52578" y="42671"/>
                </a:lnTo>
                <a:lnTo>
                  <a:pt x="54102" y="38861"/>
                </a:lnTo>
                <a:lnTo>
                  <a:pt x="55626" y="35813"/>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txBox="1"/>
          <p:nvPr/>
        </p:nvSpPr>
        <p:spPr>
          <a:xfrm>
            <a:off x="2545529" y="5399423"/>
            <a:ext cx="3073774" cy="190102"/>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147" b="0" i="0" u="none" strike="noStrike" kern="1200" cap="none" spc="0" normalizeH="0" baseline="0" noProof="0">
                <a:ln>
                  <a:noFill/>
                </a:ln>
                <a:solidFill>
                  <a:srgbClr val="33485D"/>
                </a:solidFill>
                <a:effectLst/>
                <a:uLnTx/>
                <a:uFillTx/>
                <a:latin typeface="Segoe UI"/>
                <a:ea typeface="+mn-ea"/>
                <a:cs typeface="Segoe UI"/>
              </a:rPr>
              <a:t>Professional</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skill</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requirements</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evolving</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rapidly</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sp>
        <p:nvSpPr>
          <p:cNvPr id="9" name="object 9">
            <a:extLst>
              <a:ext uri="{C183D7F6-B498-43B3-948B-1728B52AA6E4}">
                <adec:decorative xmlns:adec="http://schemas.microsoft.com/office/drawing/2017/decorative" val="1"/>
              </a:ext>
            </a:extLst>
          </p:cNvPr>
          <p:cNvSpPr/>
          <p:nvPr/>
        </p:nvSpPr>
        <p:spPr>
          <a:xfrm>
            <a:off x="2398059" y="5910014"/>
            <a:ext cx="49866" cy="49306"/>
          </a:xfrm>
          <a:custGeom>
            <a:avLst/>
            <a:gdLst/>
            <a:ahLst/>
            <a:cxnLst/>
            <a:rect l="l" t="t" r="r" b="b"/>
            <a:pathLst>
              <a:path w="56515" h="55879">
                <a:moveTo>
                  <a:pt x="56388" y="31242"/>
                </a:moveTo>
                <a:lnTo>
                  <a:pt x="56388" y="24384"/>
                </a:lnTo>
                <a:lnTo>
                  <a:pt x="55626" y="20574"/>
                </a:lnTo>
                <a:lnTo>
                  <a:pt x="54102" y="17526"/>
                </a:lnTo>
                <a:lnTo>
                  <a:pt x="52578" y="13716"/>
                </a:lnTo>
                <a:lnTo>
                  <a:pt x="50292" y="10668"/>
                </a:lnTo>
                <a:lnTo>
                  <a:pt x="48006" y="8382"/>
                </a:lnTo>
                <a:lnTo>
                  <a:pt x="45720" y="5334"/>
                </a:lnTo>
                <a:lnTo>
                  <a:pt x="42672" y="3810"/>
                </a:lnTo>
                <a:lnTo>
                  <a:pt x="38862" y="1524"/>
                </a:lnTo>
                <a:lnTo>
                  <a:pt x="35052" y="0"/>
                </a:lnTo>
                <a:lnTo>
                  <a:pt x="21336" y="0"/>
                </a:lnTo>
                <a:lnTo>
                  <a:pt x="17526" y="1524"/>
                </a:lnTo>
                <a:lnTo>
                  <a:pt x="13716" y="3810"/>
                </a:lnTo>
                <a:lnTo>
                  <a:pt x="10668" y="5334"/>
                </a:lnTo>
                <a:lnTo>
                  <a:pt x="8382" y="8382"/>
                </a:lnTo>
                <a:lnTo>
                  <a:pt x="6096" y="10668"/>
                </a:lnTo>
                <a:lnTo>
                  <a:pt x="3810" y="13716"/>
                </a:lnTo>
                <a:lnTo>
                  <a:pt x="2286" y="17526"/>
                </a:lnTo>
                <a:lnTo>
                  <a:pt x="762" y="20574"/>
                </a:lnTo>
                <a:lnTo>
                  <a:pt x="0" y="24384"/>
                </a:lnTo>
                <a:lnTo>
                  <a:pt x="0" y="31242"/>
                </a:lnTo>
                <a:lnTo>
                  <a:pt x="762" y="35052"/>
                </a:lnTo>
                <a:lnTo>
                  <a:pt x="2286" y="38100"/>
                </a:lnTo>
                <a:lnTo>
                  <a:pt x="3810" y="41910"/>
                </a:lnTo>
                <a:lnTo>
                  <a:pt x="24384" y="55626"/>
                </a:lnTo>
                <a:lnTo>
                  <a:pt x="32004" y="55626"/>
                </a:lnTo>
                <a:lnTo>
                  <a:pt x="54102" y="38100"/>
                </a:lnTo>
                <a:lnTo>
                  <a:pt x="55626" y="35052"/>
                </a:lnTo>
                <a:lnTo>
                  <a:pt x="56388" y="31242"/>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txBox="1"/>
          <p:nvPr/>
        </p:nvSpPr>
        <p:spPr>
          <a:xfrm>
            <a:off x="2545529" y="5769218"/>
            <a:ext cx="2533090" cy="190102"/>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147" b="0" i="0" u="none" strike="noStrike" kern="1200" cap="none" spc="0" normalizeH="0" baseline="0" noProof="0">
                <a:ln>
                  <a:noFill/>
                </a:ln>
                <a:solidFill>
                  <a:srgbClr val="33485D"/>
                </a:solidFill>
                <a:effectLst/>
                <a:uLnTx/>
                <a:uFillTx/>
                <a:latin typeface="Segoe UI"/>
                <a:ea typeface="+mn-ea"/>
                <a:cs typeface="Segoe UI"/>
              </a:rPr>
              <a:t>New</a:t>
            </a:r>
            <a:r>
              <a:rPr kumimoji="0" sz="1147" b="0" i="0" u="none" strike="noStrike" kern="1200" cap="none" spc="13"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vulnerability</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categories</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emerging</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sp>
        <p:nvSpPr>
          <p:cNvPr id="11" name="object 11">
            <a:extLst>
              <a:ext uri="{C183D7F6-B498-43B3-948B-1728B52AA6E4}">
                <adec:decorative xmlns:adec="http://schemas.microsoft.com/office/drawing/2017/decorative" val="1"/>
              </a:ext>
            </a:extLst>
          </p:cNvPr>
          <p:cNvSpPr/>
          <p:nvPr/>
        </p:nvSpPr>
        <p:spPr>
          <a:xfrm>
            <a:off x="6348133" y="4533707"/>
            <a:ext cx="49866" cy="49866"/>
          </a:xfrm>
          <a:custGeom>
            <a:avLst/>
            <a:gdLst/>
            <a:ahLst/>
            <a:cxnLst/>
            <a:rect l="l" t="t" r="r" b="b"/>
            <a:pathLst>
              <a:path w="56514" h="56514">
                <a:moveTo>
                  <a:pt x="56387" y="32003"/>
                </a:moveTo>
                <a:lnTo>
                  <a:pt x="56387" y="24383"/>
                </a:lnTo>
                <a:lnTo>
                  <a:pt x="55625" y="20573"/>
                </a:lnTo>
                <a:lnTo>
                  <a:pt x="54101" y="17525"/>
                </a:lnTo>
                <a:lnTo>
                  <a:pt x="52577" y="13715"/>
                </a:lnTo>
                <a:lnTo>
                  <a:pt x="32003" y="0"/>
                </a:lnTo>
                <a:lnTo>
                  <a:pt x="24383" y="0"/>
                </a:lnTo>
                <a:lnTo>
                  <a:pt x="2285" y="17525"/>
                </a:lnTo>
                <a:lnTo>
                  <a:pt x="761" y="20573"/>
                </a:lnTo>
                <a:lnTo>
                  <a:pt x="0" y="24383"/>
                </a:lnTo>
                <a:lnTo>
                  <a:pt x="0" y="32003"/>
                </a:lnTo>
                <a:lnTo>
                  <a:pt x="24383" y="56387"/>
                </a:lnTo>
                <a:lnTo>
                  <a:pt x="32003" y="56387"/>
                </a:lnTo>
                <a:lnTo>
                  <a:pt x="35051" y="55625"/>
                </a:lnTo>
                <a:lnTo>
                  <a:pt x="42671" y="52577"/>
                </a:lnTo>
                <a:lnTo>
                  <a:pt x="45719" y="50291"/>
                </a:lnTo>
                <a:lnTo>
                  <a:pt x="48005" y="48005"/>
                </a:lnTo>
                <a:lnTo>
                  <a:pt x="50291" y="45719"/>
                </a:lnTo>
                <a:lnTo>
                  <a:pt x="52577" y="42671"/>
                </a:lnTo>
                <a:lnTo>
                  <a:pt x="55625" y="35051"/>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p:cNvSpPr txBox="1"/>
          <p:nvPr/>
        </p:nvSpPr>
        <p:spPr>
          <a:xfrm>
            <a:off x="6243470" y="3951848"/>
            <a:ext cx="2868706" cy="640545"/>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677" b="1" i="0" u="none" strike="noStrike" kern="1200" cap="none" spc="0" normalizeH="0" baseline="0" noProof="0">
                <a:ln>
                  <a:noFill/>
                </a:ln>
                <a:solidFill>
                  <a:srgbClr val="287FB9"/>
                </a:solidFill>
                <a:effectLst/>
                <a:uLnTx/>
                <a:uFillTx/>
                <a:latin typeface="Segoe UI Semibold"/>
                <a:ea typeface="+mn-ea"/>
                <a:cs typeface="Segoe UI Semibold"/>
              </a:rPr>
              <a:t>Strategic</a:t>
            </a:r>
            <a:r>
              <a:rPr kumimoji="0" sz="1677" b="1" i="0" u="none" strike="noStrike" kern="1200" cap="none" spc="-75"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9" normalizeH="0" baseline="0" noProof="0">
                <a:ln>
                  <a:noFill/>
                </a:ln>
                <a:solidFill>
                  <a:srgbClr val="287FB9"/>
                </a:solidFill>
                <a:effectLst/>
                <a:uLnTx/>
                <a:uFillTx/>
                <a:latin typeface="Segoe UI Semibold"/>
                <a:ea typeface="+mn-ea"/>
                <a:cs typeface="Segoe UI Semibold"/>
              </a:rPr>
              <a:t>Imperatives</a:t>
            </a:r>
            <a:endParaRPr kumimoji="0" sz="1677" b="0" i="0" u="none" strike="noStrike" kern="1200" cap="none" spc="0" normalizeH="0" baseline="0" noProof="0">
              <a:ln>
                <a:noFill/>
              </a:ln>
              <a:solidFill>
                <a:prstClr val="black"/>
              </a:solidFill>
              <a:effectLst/>
              <a:uLnTx/>
              <a:uFillTx/>
              <a:latin typeface="Segoe UI Semibold"/>
              <a:ea typeface="+mn-ea"/>
              <a:cs typeface="Segoe UI Semibold"/>
            </a:endParaRPr>
          </a:p>
          <a:p>
            <a:pPr marL="263352" marR="0" lvl="0" indent="0" algn="l" defTabSz="914400" rtl="0" eaLnBrk="1" fontAlgn="auto" latinLnBrk="0" hangingPunct="1">
              <a:lnSpc>
                <a:spcPct val="100000"/>
              </a:lnSpc>
              <a:spcBef>
                <a:spcPts val="1465"/>
              </a:spcBef>
              <a:spcAft>
                <a:spcPts val="0"/>
              </a:spcAft>
              <a:buClrTx/>
              <a:buSzTx/>
              <a:buFontTx/>
              <a:buNone/>
              <a:tabLst/>
              <a:defRPr/>
            </a:pPr>
            <a:r>
              <a:rPr kumimoji="0" sz="1147" b="0" i="0" u="none" strike="noStrike" kern="1200" cap="none" spc="0" normalizeH="0" baseline="0" noProof="0">
                <a:ln>
                  <a:noFill/>
                </a:ln>
                <a:solidFill>
                  <a:srgbClr val="33485D"/>
                </a:solidFill>
                <a:effectLst/>
                <a:uLnTx/>
                <a:uFillTx/>
                <a:latin typeface="Segoe UI"/>
                <a:ea typeface="+mn-ea"/>
                <a:cs typeface="Segoe UI"/>
              </a:rPr>
              <a:t>Upskill</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workforce</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in</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AI/ML</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technologies</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sp>
        <p:nvSpPr>
          <p:cNvPr id="13" name="object 13">
            <a:extLst>
              <a:ext uri="{C183D7F6-B498-43B3-948B-1728B52AA6E4}">
                <adec:decorative xmlns:adec="http://schemas.microsoft.com/office/drawing/2017/decorative" val="1"/>
              </a:ext>
            </a:extLst>
          </p:cNvPr>
          <p:cNvSpPr/>
          <p:nvPr/>
        </p:nvSpPr>
        <p:spPr>
          <a:xfrm>
            <a:off x="6348133" y="4903501"/>
            <a:ext cx="49866" cy="49866"/>
          </a:xfrm>
          <a:custGeom>
            <a:avLst/>
            <a:gdLst/>
            <a:ahLst/>
            <a:cxnLst/>
            <a:rect l="l" t="t" r="r" b="b"/>
            <a:pathLst>
              <a:path w="56514" h="56514">
                <a:moveTo>
                  <a:pt x="56387" y="32003"/>
                </a:moveTo>
                <a:lnTo>
                  <a:pt x="56387" y="24383"/>
                </a:lnTo>
                <a:lnTo>
                  <a:pt x="55625" y="21335"/>
                </a:lnTo>
                <a:lnTo>
                  <a:pt x="32003" y="0"/>
                </a:lnTo>
                <a:lnTo>
                  <a:pt x="24383" y="0"/>
                </a:lnTo>
                <a:lnTo>
                  <a:pt x="0" y="24383"/>
                </a:lnTo>
                <a:lnTo>
                  <a:pt x="0" y="32003"/>
                </a:lnTo>
                <a:lnTo>
                  <a:pt x="24383" y="56387"/>
                </a:lnTo>
                <a:lnTo>
                  <a:pt x="32003" y="56387"/>
                </a:lnTo>
                <a:lnTo>
                  <a:pt x="35051" y="55625"/>
                </a:lnTo>
                <a:lnTo>
                  <a:pt x="42671" y="52577"/>
                </a:lnTo>
                <a:lnTo>
                  <a:pt x="45719" y="50291"/>
                </a:lnTo>
                <a:lnTo>
                  <a:pt x="48005" y="48005"/>
                </a:lnTo>
                <a:lnTo>
                  <a:pt x="50291" y="45719"/>
                </a:lnTo>
                <a:lnTo>
                  <a:pt x="52577" y="42671"/>
                </a:lnTo>
                <a:lnTo>
                  <a:pt x="55625" y="35051"/>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p:cNvSpPr txBox="1"/>
          <p:nvPr/>
        </p:nvSpPr>
        <p:spPr>
          <a:xfrm>
            <a:off x="6495603" y="4763378"/>
            <a:ext cx="2727512" cy="190102"/>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147" b="0" i="0" u="none" strike="noStrike" kern="1200" cap="none" spc="0" normalizeH="0" baseline="0" noProof="0">
                <a:ln>
                  <a:noFill/>
                </a:ln>
                <a:solidFill>
                  <a:srgbClr val="33485D"/>
                </a:solidFill>
                <a:effectLst/>
                <a:uLnTx/>
                <a:uFillTx/>
                <a:latin typeface="Segoe UI"/>
                <a:ea typeface="+mn-ea"/>
                <a:cs typeface="Segoe UI"/>
              </a:rPr>
              <a:t>Integrate</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tools</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into</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security</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operations</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sp>
        <p:nvSpPr>
          <p:cNvPr id="15" name="object 15">
            <a:extLst>
              <a:ext uri="{C183D7F6-B498-43B3-948B-1728B52AA6E4}">
                <adec:decorative xmlns:adec="http://schemas.microsoft.com/office/drawing/2017/decorative" val="1"/>
              </a:ext>
            </a:extLst>
          </p:cNvPr>
          <p:cNvSpPr/>
          <p:nvPr/>
        </p:nvSpPr>
        <p:spPr>
          <a:xfrm>
            <a:off x="6348133" y="5273295"/>
            <a:ext cx="49866" cy="49866"/>
          </a:xfrm>
          <a:custGeom>
            <a:avLst/>
            <a:gdLst/>
            <a:ahLst/>
            <a:cxnLst/>
            <a:rect l="l" t="t" r="r" b="b"/>
            <a:pathLst>
              <a:path w="56514" h="56514">
                <a:moveTo>
                  <a:pt x="56387" y="32003"/>
                </a:moveTo>
                <a:lnTo>
                  <a:pt x="56387" y="25145"/>
                </a:lnTo>
                <a:lnTo>
                  <a:pt x="55625" y="21335"/>
                </a:lnTo>
                <a:lnTo>
                  <a:pt x="32003" y="0"/>
                </a:lnTo>
                <a:lnTo>
                  <a:pt x="24383" y="0"/>
                </a:lnTo>
                <a:lnTo>
                  <a:pt x="0" y="25145"/>
                </a:lnTo>
                <a:lnTo>
                  <a:pt x="0" y="32003"/>
                </a:lnTo>
                <a:lnTo>
                  <a:pt x="761" y="35813"/>
                </a:lnTo>
                <a:lnTo>
                  <a:pt x="2285" y="38861"/>
                </a:lnTo>
                <a:lnTo>
                  <a:pt x="3809" y="42671"/>
                </a:lnTo>
                <a:lnTo>
                  <a:pt x="6095" y="45719"/>
                </a:lnTo>
                <a:lnTo>
                  <a:pt x="8381" y="48005"/>
                </a:lnTo>
                <a:lnTo>
                  <a:pt x="10667" y="51053"/>
                </a:lnTo>
                <a:lnTo>
                  <a:pt x="13715" y="52577"/>
                </a:lnTo>
                <a:lnTo>
                  <a:pt x="21335" y="55625"/>
                </a:lnTo>
                <a:lnTo>
                  <a:pt x="24383" y="56387"/>
                </a:lnTo>
                <a:lnTo>
                  <a:pt x="32003" y="56387"/>
                </a:lnTo>
                <a:lnTo>
                  <a:pt x="35051" y="55625"/>
                </a:lnTo>
                <a:lnTo>
                  <a:pt x="42671" y="52577"/>
                </a:lnTo>
                <a:lnTo>
                  <a:pt x="45719" y="51053"/>
                </a:lnTo>
                <a:lnTo>
                  <a:pt x="48005" y="48005"/>
                </a:lnTo>
                <a:lnTo>
                  <a:pt x="50291" y="45719"/>
                </a:lnTo>
                <a:lnTo>
                  <a:pt x="52577" y="42671"/>
                </a:lnTo>
                <a:lnTo>
                  <a:pt x="54101" y="38861"/>
                </a:lnTo>
                <a:lnTo>
                  <a:pt x="55625" y="35813"/>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6"/>
          <p:cNvSpPr txBox="1"/>
          <p:nvPr/>
        </p:nvSpPr>
        <p:spPr>
          <a:xfrm>
            <a:off x="6495603" y="5133173"/>
            <a:ext cx="2337547" cy="190102"/>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147" b="0" i="0" u="none" strike="noStrike" kern="1200" cap="none" spc="0" normalizeH="0" baseline="0" noProof="0">
                <a:ln>
                  <a:noFill/>
                </a:ln>
                <a:solidFill>
                  <a:srgbClr val="33485D"/>
                </a:solidFill>
                <a:effectLst/>
                <a:uLnTx/>
                <a:uFillTx/>
                <a:latin typeface="Segoe UI"/>
                <a:ea typeface="+mn-ea"/>
                <a:cs typeface="Segoe UI"/>
              </a:rPr>
              <a:t>Develop</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governance</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frameworks</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sp>
        <p:nvSpPr>
          <p:cNvPr id="17" name="object 17">
            <a:extLst>
              <a:ext uri="{C183D7F6-B498-43B3-948B-1728B52AA6E4}">
                <adec:decorative xmlns:adec="http://schemas.microsoft.com/office/drawing/2017/decorative" val="1"/>
              </a:ext>
            </a:extLst>
          </p:cNvPr>
          <p:cNvSpPr/>
          <p:nvPr/>
        </p:nvSpPr>
        <p:spPr>
          <a:xfrm>
            <a:off x="6348133" y="5643761"/>
            <a:ext cx="49866" cy="49306"/>
          </a:xfrm>
          <a:custGeom>
            <a:avLst/>
            <a:gdLst/>
            <a:ahLst/>
            <a:cxnLst/>
            <a:rect l="l" t="t" r="r" b="b"/>
            <a:pathLst>
              <a:path w="56514" h="55879">
                <a:moveTo>
                  <a:pt x="56387" y="31242"/>
                </a:moveTo>
                <a:lnTo>
                  <a:pt x="56387" y="24384"/>
                </a:lnTo>
                <a:lnTo>
                  <a:pt x="55625" y="20574"/>
                </a:lnTo>
                <a:lnTo>
                  <a:pt x="54101" y="17526"/>
                </a:lnTo>
                <a:lnTo>
                  <a:pt x="52577" y="13716"/>
                </a:lnTo>
                <a:lnTo>
                  <a:pt x="48005" y="7620"/>
                </a:lnTo>
                <a:lnTo>
                  <a:pt x="45719" y="5334"/>
                </a:lnTo>
                <a:lnTo>
                  <a:pt x="42671" y="3048"/>
                </a:lnTo>
                <a:lnTo>
                  <a:pt x="35051" y="0"/>
                </a:lnTo>
                <a:lnTo>
                  <a:pt x="21335" y="0"/>
                </a:lnTo>
                <a:lnTo>
                  <a:pt x="2285" y="17526"/>
                </a:lnTo>
                <a:lnTo>
                  <a:pt x="761" y="20574"/>
                </a:lnTo>
                <a:lnTo>
                  <a:pt x="0" y="24384"/>
                </a:lnTo>
                <a:lnTo>
                  <a:pt x="0" y="31242"/>
                </a:lnTo>
                <a:lnTo>
                  <a:pt x="761" y="35052"/>
                </a:lnTo>
                <a:lnTo>
                  <a:pt x="2285" y="38100"/>
                </a:lnTo>
                <a:lnTo>
                  <a:pt x="3809" y="41910"/>
                </a:lnTo>
                <a:lnTo>
                  <a:pt x="6095" y="44958"/>
                </a:lnTo>
                <a:lnTo>
                  <a:pt x="8381" y="47244"/>
                </a:lnTo>
                <a:lnTo>
                  <a:pt x="10667" y="50292"/>
                </a:lnTo>
                <a:lnTo>
                  <a:pt x="13715" y="51816"/>
                </a:lnTo>
                <a:lnTo>
                  <a:pt x="21335" y="54864"/>
                </a:lnTo>
                <a:lnTo>
                  <a:pt x="24383" y="55626"/>
                </a:lnTo>
                <a:lnTo>
                  <a:pt x="32003" y="55626"/>
                </a:lnTo>
                <a:lnTo>
                  <a:pt x="35051" y="54864"/>
                </a:lnTo>
                <a:lnTo>
                  <a:pt x="42671" y="51816"/>
                </a:lnTo>
                <a:lnTo>
                  <a:pt x="45719" y="50292"/>
                </a:lnTo>
                <a:lnTo>
                  <a:pt x="48005" y="47244"/>
                </a:lnTo>
                <a:lnTo>
                  <a:pt x="50291" y="44958"/>
                </a:lnTo>
                <a:lnTo>
                  <a:pt x="52577" y="41910"/>
                </a:lnTo>
                <a:lnTo>
                  <a:pt x="54101" y="38100"/>
                </a:lnTo>
                <a:lnTo>
                  <a:pt x="55625" y="35052"/>
                </a:lnTo>
                <a:lnTo>
                  <a:pt x="56387" y="31242"/>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8"/>
          <p:cNvSpPr txBox="1"/>
          <p:nvPr/>
        </p:nvSpPr>
        <p:spPr>
          <a:xfrm>
            <a:off x="6495603" y="5502967"/>
            <a:ext cx="2316256" cy="190102"/>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147" b="0" i="0" u="none" strike="noStrike" kern="1200" cap="none" spc="0" normalizeH="0" baseline="0" noProof="0">
                <a:ln>
                  <a:noFill/>
                </a:ln>
                <a:solidFill>
                  <a:srgbClr val="33485D"/>
                </a:solidFill>
                <a:effectLst/>
                <a:uLnTx/>
                <a:uFillTx/>
                <a:latin typeface="Segoe UI"/>
                <a:ea typeface="+mn-ea"/>
                <a:cs typeface="Segoe UI"/>
              </a:rPr>
              <a:t>Prepare</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for</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future</a:t>
            </a:r>
            <a:r>
              <a:rPr kumimoji="0" sz="1147" b="0" i="0" u="none" strike="noStrike" kern="1200" cap="none" spc="40"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AI-driven</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threats</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sp>
        <p:nvSpPr>
          <p:cNvPr id="19" name="object 19">
            <a:extLst>
              <a:ext uri="{C183D7F6-B498-43B3-948B-1728B52AA6E4}">
                <adec:decorative xmlns:adec="http://schemas.microsoft.com/office/drawing/2017/decorative" val="1"/>
              </a:ext>
            </a:extLst>
          </p:cNvPr>
          <p:cNvSpPr txBox="1"/>
          <p:nvPr/>
        </p:nvSpPr>
        <p:spPr>
          <a:xfrm>
            <a:off x="11517886" y="450079"/>
            <a:ext cx="256054"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18" normalizeH="0" baseline="0" noProof="0">
                <a:ln>
                  <a:noFill/>
                </a:ln>
                <a:solidFill>
                  <a:srgbClr val="2D86C2"/>
                </a:solidFill>
                <a:effectLst/>
                <a:uLnTx/>
                <a:uFillTx/>
                <a:latin typeface="Segoe UI Semibold"/>
                <a:ea typeface="+mn-ea"/>
                <a:cs typeface="Segoe UI Semibold"/>
              </a:rPr>
              <a:t>2/16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99B764-445D-B882-5C59-0BB35D0677B3}"/>
              </a:ext>
            </a:extLst>
          </p:cNvPr>
          <p:cNvSpPr>
            <a:spLocks noGrp="1"/>
          </p:cNvSpPr>
          <p:nvPr>
            <p:ph type="title" idx="4294967295"/>
          </p:nvPr>
        </p:nvSpPr>
        <p:spPr>
          <a:xfrm>
            <a:off x="900113" y="2925763"/>
            <a:ext cx="7297737" cy="923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chemeClr val="tx1"/>
                </a:solidFill>
                <a:effectLst/>
                <a:uLnTx/>
                <a:uFillTx/>
                <a:latin typeface="Rajdhani"/>
                <a:ea typeface="+mn-ea"/>
                <a:cs typeface="Rajdhani" panose="02000000000000000000" pitchFamily="2" charset="77"/>
              </a:rPr>
              <a:t>CSRM Security Policies and Standards</a:t>
            </a:r>
            <a:endParaRPr kumimoji="0" lang="en-US" sz="3600" b="1" i="0" u="none" strike="noStrike" kern="1200" cap="none" spc="0" normalizeH="0" baseline="0" noProof="0">
              <a:ln>
                <a:noFill/>
              </a:ln>
              <a:solidFill>
                <a:schemeClr val="tx1"/>
              </a:solidFill>
              <a:effectLst/>
              <a:uLnTx/>
              <a:uFillTx/>
              <a:latin typeface="Rajdhani" panose="02000000000000000000" pitchFamily="2" charset="77"/>
              <a:ea typeface="+mn-ea"/>
              <a:cs typeface="Rajdhani" panose="02000000000000000000" pitchFamily="2" charset="77"/>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a:ln>
                <a:noFill/>
              </a:ln>
              <a:solidFill>
                <a:schemeClr val="tx1"/>
              </a:solidFill>
              <a:effectLst/>
              <a:uLnTx/>
              <a:uFillTx/>
              <a:latin typeface="Rajdhani" panose="02000000000000000000" pitchFamily="2" charset="77"/>
              <a:ea typeface="+mn-ea"/>
              <a:cs typeface="Rajdhani" panose="02000000000000000000" pitchFamily="2" charset="77"/>
            </a:endParaRPr>
          </a:p>
        </p:txBody>
      </p:sp>
      <p:sp>
        <p:nvSpPr>
          <p:cNvPr id="10" name="Text Placeholder 9">
            <a:extLst>
              <a:ext uri="{FF2B5EF4-FFF2-40B4-BE49-F238E27FC236}">
                <a16:creationId xmlns:a16="http://schemas.microsoft.com/office/drawing/2014/main" id="{1B004BB7-1429-4C4D-AB1D-FB87AA645A3A}"/>
              </a:ext>
            </a:extLst>
          </p:cNvPr>
          <p:cNvSpPr>
            <a:spLocks noGrp="1"/>
          </p:cNvSpPr>
          <p:nvPr>
            <p:ph type="body" sz="quarter" idx="13"/>
          </p:nvPr>
        </p:nvSpPr>
        <p:spPr>
          <a:xfrm>
            <a:off x="894028" y="4067738"/>
            <a:ext cx="6494323" cy="623134"/>
          </a:xfrm>
        </p:spPr>
        <p:txBody>
          <a:bodyPr>
            <a:normAutofit fontScale="70000" lnSpcReduction="20000"/>
          </a:bodyPr>
          <a:lstStyle/>
          <a:p>
            <a:pPr marL="0" indent="0">
              <a:buNone/>
            </a:pPr>
            <a:r>
              <a:rPr lang="en-US" b="1"/>
              <a:t>Information Security Office Advisory Group (ISOAG)</a:t>
            </a:r>
          </a:p>
        </p:txBody>
      </p:sp>
      <p:sp>
        <p:nvSpPr>
          <p:cNvPr id="12" name="Text Placeholder 11">
            <a:extLst>
              <a:ext uri="{FF2B5EF4-FFF2-40B4-BE49-F238E27FC236}">
                <a16:creationId xmlns:a16="http://schemas.microsoft.com/office/drawing/2014/main" id="{55753969-A3BD-83AF-7FE4-8C330BB6994E}"/>
              </a:ext>
            </a:extLst>
          </p:cNvPr>
          <p:cNvSpPr>
            <a:spLocks noGrp="1"/>
          </p:cNvSpPr>
          <p:nvPr>
            <p:ph type="body" sz="quarter" idx="14"/>
          </p:nvPr>
        </p:nvSpPr>
        <p:spPr>
          <a:xfrm>
            <a:off x="894028" y="4755335"/>
            <a:ext cx="5403077" cy="776986"/>
          </a:xfrm>
        </p:spPr>
        <p:txBody>
          <a:bodyPr>
            <a:normAutofit fontScale="92500"/>
          </a:bodyPr>
          <a:lstStyle/>
          <a:p>
            <a:pPr marL="0" indent="0">
              <a:buNone/>
            </a:pPr>
            <a:r>
              <a:rPr lang="en-US">
                <a:latin typeface="Roboto" panose="02000000000000000000" pitchFamily="2" charset="0"/>
                <a:ea typeface="Roboto" panose="02000000000000000000" pitchFamily="2" charset="0"/>
              </a:rPr>
              <a:t>Amy Braden</a:t>
            </a:r>
          </a:p>
          <a:p>
            <a:pPr marL="0" indent="0">
              <a:buNone/>
            </a:pPr>
            <a:r>
              <a:rPr lang="en-US">
                <a:latin typeface="Roboto" panose="02000000000000000000" pitchFamily="2" charset="0"/>
                <a:ea typeface="Roboto" panose="02000000000000000000" pitchFamily="2" charset="0"/>
              </a:rPr>
              <a:t>Director, IT Security Governance &amp; Compliance </a:t>
            </a:r>
          </a:p>
        </p:txBody>
      </p:sp>
      <p:sp>
        <p:nvSpPr>
          <p:cNvPr id="14" name="Text Placeholder 13">
            <a:extLst>
              <a:ext uri="{FF2B5EF4-FFF2-40B4-BE49-F238E27FC236}">
                <a16:creationId xmlns:a16="http://schemas.microsoft.com/office/drawing/2014/main" id="{1C737ABC-1A9D-B2EA-B60B-C7E539F4C9CD}"/>
              </a:ext>
            </a:extLst>
          </p:cNvPr>
          <p:cNvSpPr>
            <a:spLocks noGrp="1"/>
          </p:cNvSpPr>
          <p:nvPr>
            <p:ph type="body" sz="quarter" idx="15"/>
          </p:nvPr>
        </p:nvSpPr>
        <p:spPr/>
        <p:txBody>
          <a:bodyPr>
            <a:normAutofit fontScale="92500" lnSpcReduction="20000"/>
          </a:bodyPr>
          <a:lstStyle/>
          <a:p>
            <a:pPr marL="0" indent="0">
              <a:buNone/>
            </a:pPr>
            <a:r>
              <a:rPr lang="en-US">
                <a:latin typeface="Roboto" panose="02000000000000000000" pitchFamily="2" charset="0"/>
                <a:ea typeface="Roboto" panose="02000000000000000000" pitchFamily="2" charset="0"/>
              </a:rPr>
              <a:t>September 3, 2025</a:t>
            </a:r>
          </a:p>
        </p:txBody>
      </p:sp>
    </p:spTree>
    <p:extLst>
      <p:ext uri="{BB962C8B-B14F-4D97-AF65-F5344CB8AC3E}">
        <p14:creationId xmlns:p14="http://schemas.microsoft.com/office/powerpoint/2010/main" val="219098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515938" y="547688"/>
            <a:ext cx="9950450"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Authority and scope</a:t>
            </a:r>
          </a:p>
        </p:txBody>
      </p:sp>
      <p:sp>
        <p:nvSpPr>
          <p:cNvPr id="3" name="TextBox 2">
            <a:extLst>
              <a:ext uri="{FF2B5EF4-FFF2-40B4-BE49-F238E27FC236}">
                <a16:creationId xmlns:a16="http://schemas.microsoft.com/office/drawing/2014/main" id="{5B63F5CD-A85E-D203-CBAB-F37533A2F235}"/>
              </a:ext>
            </a:extLst>
          </p:cNvPr>
          <p:cNvSpPr txBox="1"/>
          <p:nvPr/>
        </p:nvSpPr>
        <p:spPr>
          <a:xfrm>
            <a:off x="723899" y="1273633"/>
            <a:ext cx="10744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14B58"/>
                </a:solidFill>
                <a:effectLst/>
                <a:uLnTx/>
                <a:uFillTx/>
                <a:latin typeface="Roboto" panose="02000000000000000000" pitchFamily="2" charset="0"/>
                <a:ea typeface="Roboto" panose="02000000000000000000" pitchFamily="2" charset="0"/>
                <a:cs typeface="Roboto"/>
              </a:rPr>
              <a:t>Virginia Code § 2.2-2009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rPr>
              <a:t>creates a scope of cybersecurity governance that is broader than VITA's core executive branch agencies: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lt"/>
              </a:rPr>
              <a:t>executive, legislative, and judicial branches and independent agencies"</a:t>
            </a: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6135582B-71EE-6AE9-3C60-065F88D95120}"/>
              </a:ext>
            </a:extLst>
          </p:cNvPr>
          <p:cNvSpPr txBox="1"/>
          <p:nvPr/>
        </p:nvSpPr>
        <p:spPr>
          <a:xfrm>
            <a:off x="1427595" y="2601136"/>
            <a:ext cx="5037860" cy="2031325"/>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But does NOT apply throughout state government, with exclusions for higher ed and authorities</a:t>
            </a:r>
          </a:p>
          <a:p>
            <a:pPr marL="342900" marR="0" lvl="0" indent="-34290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a:p>
            <a:pPr marL="342900" marR="0" lvl="0" indent="-34290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Much less visibility, from both technical and compliance perspectives, outside the executive branch</a:t>
            </a:r>
          </a:p>
        </p:txBody>
      </p:sp>
      <p:sp>
        <p:nvSpPr>
          <p:cNvPr id="4" name="TextBox 3">
            <a:extLst>
              <a:ext uri="{FF2B5EF4-FFF2-40B4-BE49-F238E27FC236}">
                <a16:creationId xmlns:a16="http://schemas.microsoft.com/office/drawing/2014/main" id="{8A73DA03-7D4B-3AAA-27A8-A95ED0014B79}"/>
              </a:ext>
            </a:extLst>
          </p:cNvPr>
          <p:cNvSpPr txBox="1"/>
          <p:nvPr/>
        </p:nvSpPr>
        <p:spPr>
          <a:xfrm>
            <a:off x="843395" y="5305136"/>
            <a:ext cx="105052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Primary objectives are to assess security risk, determine appropriate security measures and perform security audits of government electronic information. </a:t>
            </a: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purple circle with a white padlock and circuit board&#10;&#10;">
            <a:extLst>
              <a:ext uri="{FF2B5EF4-FFF2-40B4-BE49-F238E27FC236}">
                <a16:creationId xmlns:a16="http://schemas.microsoft.com/office/drawing/2014/main" id="{7A36B3DB-17D3-5730-5F70-23E599FF2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300" y="2146163"/>
            <a:ext cx="2890472" cy="2890472"/>
          </a:xfrm>
          <a:prstGeom prst="rect">
            <a:avLst/>
          </a:prstGeom>
        </p:spPr>
      </p:pic>
    </p:spTree>
    <p:extLst>
      <p:ext uri="{BB962C8B-B14F-4D97-AF65-F5344CB8AC3E}">
        <p14:creationId xmlns:p14="http://schemas.microsoft.com/office/powerpoint/2010/main" val="3797741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2B75D-FAE2-15EE-4A5C-A2C5C015C02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Key policies and standards </a:t>
            </a:r>
            <a:br>
              <a:rPr lang="en-US"/>
            </a:br>
            <a:endParaRPr lang="en-US"/>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body" sz="quarter" idx="10"/>
          </p:nvPr>
        </p:nvSpPr>
        <p:spPr>
          <a:xfrm>
            <a:off x="563163" y="468430"/>
            <a:ext cx="9951098" cy="523220"/>
          </a:xfrm>
        </p:spPr>
        <p:txBody>
          <a:bodyPr>
            <a:normAutofit/>
          </a:bodyPr>
          <a:lstStyle/>
          <a:p>
            <a:pPr marL="0" indent="0">
              <a:buNone/>
            </a:pPr>
            <a:r>
              <a:rPr lang="en-US"/>
              <a:t>Key policies and standards </a:t>
            </a:r>
          </a:p>
        </p:txBody>
      </p:sp>
      <p:sp>
        <p:nvSpPr>
          <p:cNvPr id="4" name="TextBox 3">
            <a:extLst>
              <a:ext uri="{FF2B5EF4-FFF2-40B4-BE49-F238E27FC236}">
                <a16:creationId xmlns:a16="http://schemas.microsoft.com/office/drawing/2014/main" id="{CE796332-D394-3B61-ADF4-D5D0C94F3BCA}"/>
              </a:ext>
            </a:extLst>
          </p:cNvPr>
          <p:cNvSpPr txBox="1"/>
          <p:nvPr/>
        </p:nvSpPr>
        <p:spPr>
          <a:xfrm>
            <a:off x="563163" y="1016833"/>
            <a:ext cx="109583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In 2023, Cybersecurity and Risk Management (CSRM) published SEC530 a consolidation of SEC501 and SEC525 and update to the NIST 800-53</a:t>
            </a:r>
          </a:p>
        </p:txBody>
      </p:sp>
      <p:sp>
        <p:nvSpPr>
          <p:cNvPr id="5" name="TextBox 4">
            <a:extLst>
              <a:ext uri="{FF2B5EF4-FFF2-40B4-BE49-F238E27FC236}">
                <a16:creationId xmlns:a16="http://schemas.microsoft.com/office/drawing/2014/main" id="{6135582B-71EE-6AE9-3C60-065F88D95120}"/>
              </a:ext>
            </a:extLst>
          </p:cNvPr>
          <p:cNvSpPr txBox="1"/>
          <p:nvPr/>
        </p:nvSpPr>
        <p:spPr>
          <a:xfrm>
            <a:off x="662110" y="1738850"/>
            <a:ext cx="6665790" cy="466281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8 key policies and standards addressing cybersecurity: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742950" marR="0" lvl="1" indent="-2857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Information Security Policy (SEC519)</a:t>
            </a:r>
          </a:p>
          <a:p>
            <a:pPr marL="457200" marR="0" lvl="1" indent="0" algn="l" defTabSz="914400" rtl="0" eaLnBrk="1" fontAlgn="auto" latinLnBrk="0" hangingPunct="1">
              <a:lnSpc>
                <a:spcPct val="100000"/>
              </a:lnSpc>
              <a:spcBef>
                <a:spcPts val="0"/>
              </a:spcBef>
              <a:spcAft>
                <a:spcPts val="0"/>
              </a:spcAft>
              <a:buClr>
                <a:srgbClr val="7B2973"/>
              </a:buClr>
              <a:buSzTx/>
              <a:buFontTx/>
              <a:buNone/>
              <a:tabLst/>
              <a:defRPr/>
            </a:pPr>
            <a:endPar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742950" marR="0" lvl="1" indent="-2857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Information Security Standard (SEC530) </a:t>
            </a:r>
          </a:p>
          <a:p>
            <a:pPr marL="457200" marR="0" lvl="1" indent="0" algn="l" defTabSz="914400" rtl="0" eaLnBrk="1" fontAlgn="auto" latinLnBrk="0" hangingPunct="1">
              <a:lnSpc>
                <a:spcPct val="100000"/>
              </a:lnSpc>
              <a:spcBef>
                <a:spcPts val="0"/>
              </a:spcBef>
              <a:spcAft>
                <a:spcPts val="0"/>
              </a:spcAft>
              <a:buClr>
                <a:srgbClr val="7B2973"/>
              </a:buClr>
              <a:buSzTx/>
              <a:buFontTx/>
              <a:buNone/>
              <a:tabLst/>
              <a:defRPr/>
            </a:pPr>
            <a:endPar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742950" marR="0" lvl="1" indent="-2857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IT Risk Management Standard (SEC520) </a:t>
            </a:r>
          </a:p>
          <a:p>
            <a:pPr marL="457200" marR="0" lvl="1" indent="0" algn="l" defTabSz="914400" rtl="0" eaLnBrk="1" fontAlgn="auto" latinLnBrk="0" hangingPunct="1">
              <a:lnSpc>
                <a:spcPct val="100000"/>
              </a:lnSpc>
              <a:spcBef>
                <a:spcPts val="0"/>
              </a:spcBef>
              <a:spcAft>
                <a:spcPts val="0"/>
              </a:spcAft>
              <a:buClr>
                <a:srgbClr val="7B2973"/>
              </a:buClr>
              <a:buSzTx/>
              <a:buFontTx/>
              <a:buNone/>
              <a:tabLst/>
              <a:defRPr/>
            </a:pPr>
            <a:endPar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742950" marR="0" lvl="1" indent="-2857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IT Security Audit Standard (SEC502)</a:t>
            </a:r>
          </a:p>
          <a:p>
            <a:pPr marL="457200" marR="0" lvl="1" indent="0" algn="l" defTabSz="914400" rtl="0" eaLnBrk="1" fontAlgn="auto" latinLnBrk="0" hangingPunct="1">
              <a:lnSpc>
                <a:spcPct val="100000"/>
              </a:lnSpc>
              <a:spcBef>
                <a:spcPts val="0"/>
              </a:spcBef>
              <a:spcAft>
                <a:spcPts val="0"/>
              </a:spcAft>
              <a:buClr>
                <a:srgbClr val="7B2973"/>
              </a:buClr>
              <a:buSzTx/>
              <a:buFontTx/>
              <a:buNone/>
              <a:tabLst/>
              <a:defRPr/>
            </a:pPr>
            <a:endPar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742950" marR="0" lvl="1" indent="-2857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Security Awareness Training Standard (SEC527)</a:t>
            </a:r>
          </a:p>
          <a:p>
            <a:pPr marL="742950" marR="0" lvl="1" indent="-2857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endPar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742950" marR="0" lvl="1" indent="-2857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IT Standard Use of Non-Commonwealth Computing Devices to Telework (SEC511)</a:t>
            </a:r>
          </a:p>
          <a:p>
            <a:pPr marL="457200" marR="0" lvl="1" indent="0" algn="l" defTabSz="914400" rtl="0" eaLnBrk="1" fontAlgn="auto" latinLnBrk="0" hangingPunct="1">
              <a:lnSpc>
                <a:spcPct val="100000"/>
              </a:lnSpc>
              <a:spcBef>
                <a:spcPts val="0"/>
              </a:spcBef>
              <a:spcAft>
                <a:spcPts val="0"/>
              </a:spcAft>
              <a:buClr>
                <a:srgbClr val="7B2973"/>
              </a:buClr>
              <a:buSzTx/>
              <a:buFontTx/>
              <a:buNone/>
              <a:tabLst/>
              <a:defRPr/>
            </a:pPr>
            <a:endPar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742950" marR="0" lvl="1" indent="-2857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Removal of Commonwealth Data from Electronic Media Standard (SEC514) </a:t>
            </a:r>
          </a:p>
          <a:p>
            <a:pPr marL="457200" marR="0" lvl="1" indent="0" algn="l" defTabSz="914400" rtl="0" eaLnBrk="1" fontAlgn="auto" latinLnBrk="0" hangingPunct="1">
              <a:lnSpc>
                <a:spcPct val="100000"/>
              </a:lnSpc>
              <a:spcBef>
                <a:spcPts val="0"/>
              </a:spcBef>
              <a:spcAft>
                <a:spcPts val="0"/>
              </a:spcAft>
              <a:buClr>
                <a:srgbClr val="7B2973"/>
              </a:buClr>
              <a:buSzTx/>
              <a:buFontTx/>
              <a:buNone/>
              <a:tabLst/>
              <a:defRPr/>
            </a:pPr>
            <a:endPar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742950" marR="0" lvl="1" indent="-2857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Data Classification Standard (SEC540)*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Rounded Rectangle 5">
            <a:extLst>
              <a:ext uri="{FF2B5EF4-FFF2-40B4-BE49-F238E27FC236}">
                <a16:creationId xmlns:a16="http://schemas.microsoft.com/office/drawing/2014/main" id="{94386F48-C80F-B31E-5B3C-9417031E040F}"/>
              </a:ext>
              <a:ext uri="{C183D7F6-B498-43B3-948B-1728B52AA6E4}">
                <adec:decorative xmlns:adec="http://schemas.microsoft.com/office/drawing/2017/decorative" val="1"/>
              </a:ext>
            </a:extLst>
          </p:cNvPr>
          <p:cNvSpPr/>
          <p:nvPr/>
        </p:nvSpPr>
        <p:spPr>
          <a:xfrm>
            <a:off x="7945836" y="1955800"/>
            <a:ext cx="3584053" cy="3910550"/>
          </a:xfrm>
          <a:prstGeom prst="roundRect">
            <a:avLst>
              <a:gd name="adj" fmla="val 12638"/>
            </a:avLst>
          </a:prstGeom>
          <a:gradFill flip="none" rotWithShape="1">
            <a:gsLst>
              <a:gs pos="0">
                <a:srgbClr val="005E6E">
                  <a:shade val="30000"/>
                  <a:satMod val="115000"/>
                </a:srgbClr>
              </a:gs>
              <a:gs pos="50000">
                <a:srgbClr val="005E6E">
                  <a:shade val="67500"/>
                  <a:satMod val="115000"/>
                </a:srgbClr>
              </a:gs>
              <a:gs pos="100000">
                <a:srgbClr val="005E6E">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8F45972E-0EC0-F83B-C549-2AB0E771EFA4}"/>
              </a:ext>
              <a:ext uri="{C183D7F6-B498-43B3-948B-1728B52AA6E4}">
                <adec:decorative xmlns:adec="http://schemas.microsoft.com/office/drawing/2017/decorative" val="1"/>
              </a:ext>
            </a:extLst>
          </p:cNvPr>
          <p:cNvSpPr/>
          <p:nvPr/>
        </p:nvSpPr>
        <p:spPr>
          <a:xfrm>
            <a:off x="7835900" y="1930400"/>
            <a:ext cx="1905000" cy="4102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ounded Rectangle 7">
            <a:extLst>
              <a:ext uri="{FF2B5EF4-FFF2-40B4-BE49-F238E27FC236}">
                <a16:creationId xmlns:a16="http://schemas.microsoft.com/office/drawing/2014/main" id="{2B39572D-0362-92CC-4420-8F0B3CEDE98C}"/>
              </a:ext>
              <a:ext uri="{C183D7F6-B498-43B3-948B-1728B52AA6E4}">
                <adec:decorative xmlns:adec="http://schemas.microsoft.com/office/drawing/2017/decorative" val="1"/>
              </a:ext>
            </a:extLst>
          </p:cNvPr>
          <p:cNvSpPr/>
          <p:nvPr/>
        </p:nvSpPr>
        <p:spPr>
          <a:xfrm>
            <a:off x="8149641" y="2178169"/>
            <a:ext cx="3152504" cy="3439689"/>
          </a:xfrm>
          <a:prstGeom prst="roundRect">
            <a:avLst>
              <a:gd name="adj" fmla="val 12638"/>
            </a:avLst>
          </a:prstGeom>
          <a:solidFill>
            <a:srgbClr val="F3F3F3"/>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DABCDD68-3D8C-264C-FA84-C2548A79861F}"/>
              </a:ext>
            </a:extLst>
          </p:cNvPr>
          <p:cNvSpPr txBox="1"/>
          <p:nvPr/>
        </p:nvSpPr>
        <p:spPr>
          <a:xfrm>
            <a:off x="8345273" y="4197498"/>
            <a:ext cx="27658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Key deliverable guidelines and templates are available on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VITA website. </a:t>
            </a:r>
          </a:p>
        </p:txBody>
      </p:sp>
      <p:sp>
        <p:nvSpPr>
          <p:cNvPr id="12" name="Rounded Rectangle 11">
            <a:extLst>
              <a:ext uri="{FF2B5EF4-FFF2-40B4-BE49-F238E27FC236}">
                <a16:creationId xmlns:a16="http://schemas.microsoft.com/office/drawing/2014/main" id="{082DEBEB-0EC9-13F3-0D3C-E689DBFFD388}"/>
              </a:ext>
              <a:ext uri="{C183D7F6-B498-43B3-948B-1728B52AA6E4}">
                <adec:decorative xmlns:adec="http://schemas.microsoft.com/office/drawing/2017/decorative" val="1"/>
              </a:ext>
            </a:extLst>
          </p:cNvPr>
          <p:cNvSpPr/>
          <p:nvPr/>
        </p:nvSpPr>
        <p:spPr>
          <a:xfrm>
            <a:off x="7937500" y="1955800"/>
            <a:ext cx="3584053" cy="3910550"/>
          </a:xfrm>
          <a:prstGeom prst="roundRect">
            <a:avLst>
              <a:gd name="adj" fmla="val 12638"/>
            </a:avLst>
          </a:prstGeom>
          <a:noFill/>
          <a:ln>
            <a:solidFill>
              <a:srgbClr val="4140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descr="A stack of papers icon">
            <a:extLst>
              <a:ext uri="{FF2B5EF4-FFF2-40B4-BE49-F238E27FC236}">
                <a16:creationId xmlns:a16="http://schemas.microsoft.com/office/drawing/2014/main" id="{C1A854DB-3F76-34C7-C0EE-43FA246CE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899" y="2292498"/>
            <a:ext cx="1905000" cy="1905000"/>
          </a:xfrm>
          <a:prstGeom prst="rect">
            <a:avLst/>
          </a:prstGeom>
        </p:spPr>
      </p:pic>
    </p:spTree>
    <p:extLst>
      <p:ext uri="{BB962C8B-B14F-4D97-AF65-F5344CB8AC3E}">
        <p14:creationId xmlns:p14="http://schemas.microsoft.com/office/powerpoint/2010/main" val="2733331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555625" y="552450"/>
            <a:ext cx="9950450" cy="522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The edit and review process </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6135582B-71EE-6AE9-3C60-065F88D95120}"/>
              </a:ext>
            </a:extLst>
          </p:cNvPr>
          <p:cNvSpPr txBox="1"/>
          <p:nvPr/>
        </p:nvSpPr>
        <p:spPr>
          <a:xfrm>
            <a:off x="931971" y="1528763"/>
            <a:ext cx="5164029" cy="317009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Roboto"/>
                <a:ea typeface="Roboto"/>
                <a:cs typeface="Roboto"/>
              </a:rPr>
              <a:t>Document revision process involves collaboration and review with agency ISOs informally and formally.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prstClr val="black"/>
              </a:solidFill>
              <a:effectLst/>
              <a:uLnTx/>
              <a:uFillTx/>
              <a:latin typeface="Roboto"/>
              <a:ea typeface="Roboto"/>
              <a:cs typeface="Roboto"/>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Roboto"/>
                <a:ea typeface="Roboto"/>
                <a:cs typeface="Roboto"/>
              </a:rPr>
              <a:t>Documents are posted to ORCA* for a minimum of 30 days for non-administrative changes.  If unable comply by the effective date, agencies may submit a security exception outlining that includes a plan to satisfy requirements.</a:t>
            </a:r>
          </a:p>
        </p:txBody>
      </p:sp>
      <p:pic>
        <p:nvPicPr>
          <p:cNvPr id="4" name="Picture 3" descr="A large group of people sitting at a table for a meeting&#10;">
            <a:extLst>
              <a:ext uri="{FF2B5EF4-FFF2-40B4-BE49-F238E27FC236}">
                <a16:creationId xmlns:a16="http://schemas.microsoft.com/office/drawing/2014/main" id="{0B4444A5-EAC5-804C-BF79-CA440BCCB8FF}"/>
              </a:ext>
            </a:extLst>
          </p:cNvPr>
          <p:cNvPicPr>
            <a:picLocks noChangeAspect="1"/>
          </p:cNvPicPr>
          <p:nvPr/>
        </p:nvPicPr>
        <p:blipFill rotWithShape="1">
          <a:blip r:embed="rId3">
            <a:extLst>
              <a:ext uri="{28A0092B-C50C-407E-A947-70E740481C1C}">
                <a14:useLocalDpi xmlns:a14="http://schemas.microsoft.com/office/drawing/2010/main" val="0"/>
              </a:ext>
            </a:extLst>
          </a:blip>
          <a:srcRect t="14712" r="3731" b="24307"/>
          <a:stretch/>
        </p:blipFill>
        <p:spPr>
          <a:xfrm>
            <a:off x="6515409" y="1528763"/>
            <a:ext cx="5164028" cy="2453342"/>
          </a:xfrm>
          <a:prstGeom prst="rect">
            <a:avLst/>
          </a:prstGeom>
        </p:spPr>
      </p:pic>
      <p:sp>
        <p:nvSpPr>
          <p:cNvPr id="6" name="TextBox 5">
            <a:extLst>
              <a:ext uri="{FF2B5EF4-FFF2-40B4-BE49-F238E27FC236}">
                <a16:creationId xmlns:a16="http://schemas.microsoft.com/office/drawing/2014/main" id="{8EE24B44-0EA0-C600-1C64-8AEB1FD45BF3}"/>
              </a:ext>
            </a:extLst>
          </p:cNvPr>
          <p:cNvSpPr txBox="1"/>
          <p:nvPr/>
        </p:nvSpPr>
        <p:spPr>
          <a:xfrm>
            <a:off x="6579701" y="4112804"/>
            <a:ext cx="4986029"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Roboto"/>
                <a:ea typeface="Roboto"/>
                <a:cs typeface="Roboto"/>
              </a:rPr>
              <a:t>CSRM shares regular updates in monthly forums such as ISOAG and ISO Council </a:t>
            </a:r>
            <a:endParaRPr kumimoji="0" lang="en-US" sz="1800" b="0"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0D466C04-F2EB-C14D-2CB8-60F0CD230089}"/>
              </a:ext>
            </a:extLst>
          </p:cNvPr>
          <p:cNvSpPr txBox="1"/>
          <p:nvPr/>
        </p:nvSpPr>
        <p:spPr>
          <a:xfrm>
            <a:off x="512562" y="5357814"/>
            <a:ext cx="10781705"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   </a:t>
            </a:r>
            <a:r>
              <a:rPr kumimoji="0" lang="en-US" sz="1800" b="0" i="1" u="none" strike="noStrike" kern="1200" cap="none" spc="0" normalizeH="0" baseline="0" noProof="0">
                <a:ln>
                  <a:noFill/>
                </a:ln>
                <a:solidFill>
                  <a:prstClr val="black"/>
                </a:solidFill>
                <a:effectLst/>
                <a:uLnTx/>
                <a:uFillTx/>
                <a:latin typeface="Roboto"/>
                <a:ea typeface="Roboto"/>
                <a:cs typeface="Roboto"/>
              </a:rPr>
              <a:t>  (*VITA's Online Review and Comment Application (ORCA) requires registration but is available to persons outside the executive branch, and even those outside state government entirely.)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7618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200574" y="1685830"/>
            <a:ext cx="7676487" cy="1897062"/>
          </a:xfrm>
        </p:spPr>
        <p:txBody>
          <a:bodyPr rtlCol="0">
            <a:noAutofit/>
          </a:bodyPr>
          <a:lstStyle/>
          <a:p>
            <a:r>
              <a:rPr lang="en-US" sz="7200" b="1">
                <a:solidFill>
                  <a:srgbClr val="005E6E"/>
                </a:solidFill>
                <a:latin typeface="Roboto" panose="02000000000000000000" pitchFamily="2" charset="0"/>
                <a:ea typeface="Roboto" panose="02000000000000000000" pitchFamily="2" charset="0"/>
                <a:cs typeface="Rajdhani" panose="02000000000000000000" pitchFamily="2" charset="77"/>
              </a:rPr>
              <a:t>How’s it working?</a:t>
            </a:r>
          </a:p>
        </p:txBody>
      </p:sp>
    </p:spTree>
    <p:extLst>
      <p:ext uri="{BB962C8B-B14F-4D97-AF65-F5344CB8AC3E}">
        <p14:creationId xmlns:p14="http://schemas.microsoft.com/office/powerpoint/2010/main" val="1423149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498475" y="538163"/>
            <a:ext cx="9950450" cy="5222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Policy and standards provide Commonwealth flexibility</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9EDE8746-E1DF-CD85-27BE-80B98283C855}"/>
              </a:ext>
            </a:extLst>
          </p:cNvPr>
          <p:cNvSpPr txBox="1"/>
          <p:nvPr/>
        </p:nvSpPr>
        <p:spPr>
          <a:xfrm>
            <a:off x="628649" y="3000368"/>
            <a:ext cx="460057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Policy and standard language is intentionally technology agnostic and non-prescriptive.  Agency defined controls are available to accommodate agency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For example, SEC530 has 244 agency defined controls. Applying broad language may be a challenge for some agencies. </a:t>
            </a:r>
          </a:p>
        </p:txBody>
      </p:sp>
      <p:grpSp>
        <p:nvGrpSpPr>
          <p:cNvPr id="13" name="Group 12" descr="Icon with a speach bubble">
            <a:extLst>
              <a:ext uri="{FF2B5EF4-FFF2-40B4-BE49-F238E27FC236}">
                <a16:creationId xmlns:a16="http://schemas.microsoft.com/office/drawing/2014/main" id="{21B746BD-8032-F72C-7DCA-1A257807F494}"/>
              </a:ext>
            </a:extLst>
          </p:cNvPr>
          <p:cNvGrpSpPr/>
          <p:nvPr/>
        </p:nvGrpSpPr>
        <p:grpSpPr>
          <a:xfrm>
            <a:off x="1437458" y="1182681"/>
            <a:ext cx="1636848" cy="1817687"/>
            <a:chOff x="7835900" y="1930400"/>
            <a:chExt cx="3693989" cy="4102100"/>
          </a:xfrm>
        </p:grpSpPr>
        <p:sp>
          <p:nvSpPr>
            <p:cNvPr id="10" name="Rounded Rectangle 9">
              <a:extLst>
                <a:ext uri="{FF2B5EF4-FFF2-40B4-BE49-F238E27FC236}">
                  <a16:creationId xmlns:a16="http://schemas.microsoft.com/office/drawing/2014/main" id="{D4C09FF4-2B9B-04E0-A4E4-74049BBE1468}"/>
                </a:ext>
              </a:extLst>
            </p:cNvPr>
            <p:cNvSpPr/>
            <p:nvPr/>
          </p:nvSpPr>
          <p:spPr>
            <a:xfrm>
              <a:off x="7945836" y="1955800"/>
              <a:ext cx="3584053" cy="3910550"/>
            </a:xfrm>
            <a:prstGeom prst="roundRect">
              <a:avLst>
                <a:gd name="adj" fmla="val 12638"/>
              </a:avLst>
            </a:prstGeom>
            <a:gradFill flip="none" rotWithShape="1">
              <a:gsLst>
                <a:gs pos="0">
                  <a:srgbClr val="005E6E">
                    <a:shade val="30000"/>
                    <a:satMod val="115000"/>
                  </a:srgbClr>
                </a:gs>
                <a:gs pos="50000">
                  <a:srgbClr val="005E6E">
                    <a:shade val="67500"/>
                    <a:satMod val="115000"/>
                  </a:srgbClr>
                </a:gs>
                <a:gs pos="100000">
                  <a:srgbClr val="005E6E">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532AE8C-258A-F801-C255-0B15F41F7B93}"/>
                </a:ext>
              </a:extLst>
            </p:cNvPr>
            <p:cNvSpPr/>
            <p:nvPr/>
          </p:nvSpPr>
          <p:spPr>
            <a:xfrm>
              <a:off x="7835900" y="1930400"/>
              <a:ext cx="1905000" cy="4102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ounded Rectangle 11">
              <a:extLst>
                <a:ext uri="{FF2B5EF4-FFF2-40B4-BE49-F238E27FC236}">
                  <a16:creationId xmlns:a16="http://schemas.microsoft.com/office/drawing/2014/main" id="{032289E4-0F07-783E-ABE2-18740EDEF191}"/>
                </a:ext>
              </a:extLst>
            </p:cNvPr>
            <p:cNvSpPr/>
            <p:nvPr/>
          </p:nvSpPr>
          <p:spPr>
            <a:xfrm>
              <a:off x="8149641" y="2178169"/>
              <a:ext cx="3152504" cy="3439689"/>
            </a:xfrm>
            <a:prstGeom prst="roundRect">
              <a:avLst>
                <a:gd name="adj" fmla="val 12638"/>
              </a:avLst>
            </a:prstGeom>
            <a:solidFill>
              <a:srgbClr val="F3F3F3"/>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extBox 3">
            <a:extLst>
              <a:ext uri="{FF2B5EF4-FFF2-40B4-BE49-F238E27FC236}">
                <a16:creationId xmlns:a16="http://schemas.microsoft.com/office/drawing/2014/main" id="{6426065F-E5BB-72EB-63EE-641966873E99}"/>
              </a:ext>
            </a:extLst>
          </p:cNvPr>
          <p:cNvSpPr txBox="1"/>
          <p:nvPr/>
        </p:nvSpPr>
        <p:spPr>
          <a:xfrm>
            <a:off x="5614988" y="3000368"/>
            <a:ext cx="6101524" cy="329320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Alignment with federal standards (e.g., NIST 800-53), ensures Commonwealth policies and standards meet needs of agencies with additional requirements and meets industry standards. This baseline makes it easier to assess security amid a variety of organizations.  </a:t>
            </a:r>
          </a:p>
          <a:p>
            <a:pPr marL="171450" marR="0" lvl="0" indent="-1714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endParaRPr kumimoji="0" lang="en-US" sz="1200" b="0" i="0" u="none" strike="noStrike" kern="1200" cap="none" spc="0" normalizeH="0" baseline="0" noProof="0">
              <a:ln>
                <a:noFill/>
              </a:ln>
              <a:solidFill>
                <a:prstClr val="black"/>
              </a:solidFill>
              <a:effectLst/>
              <a:uLnTx/>
              <a:uFillTx/>
              <a:latin typeface="Roboto"/>
              <a:ea typeface="Roboto"/>
              <a:cs typeface="Roboto"/>
            </a:endParaRPr>
          </a:p>
          <a:p>
            <a:pPr marL="742950" marR="0" lvl="1" indent="-2857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Federal compliance will streamline Commonwealth compliance too (e.g., FedRAMP).</a:t>
            </a:r>
          </a:p>
          <a:p>
            <a:pPr marL="742950" marR="0" lvl="1" indent="-2857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Roboto"/>
              <a:cs typeface="Roboto"/>
            </a:endParaRPr>
          </a:p>
          <a:p>
            <a:pPr marL="742950" marR="0" lvl="1" indent="-285750" algn="l" defTabSz="914400" rtl="0" eaLnBrk="1" fontAlgn="auto" latinLnBrk="0" hangingPunct="1">
              <a:lnSpc>
                <a:spcPct val="100000"/>
              </a:lnSpc>
              <a:spcBef>
                <a:spcPts val="0"/>
              </a:spcBef>
              <a:spcAft>
                <a:spcPts val="0"/>
              </a:spcAft>
              <a:buClr>
                <a:srgbClr val="7B2973"/>
              </a:buClr>
              <a:buSzTx/>
              <a:buFont typeface="Wingdings" pitchFamily="2" charset="2"/>
              <a:buChar char="§"/>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But strict federal alignment may appear more restrictive and overburdensome and not necessarily applicable at the state level.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3583B5B8-9E29-A57B-73FE-CECBC2BF13D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169" y="1362105"/>
            <a:ext cx="1336767" cy="1336767"/>
          </a:xfrm>
          <a:prstGeom prst="rect">
            <a:avLst/>
          </a:prstGeom>
        </p:spPr>
      </p:pic>
      <p:grpSp>
        <p:nvGrpSpPr>
          <p:cNvPr id="14" name="Group 13">
            <a:extLst>
              <a:ext uri="{FF2B5EF4-FFF2-40B4-BE49-F238E27FC236}">
                <a16:creationId xmlns:a16="http://schemas.microsoft.com/office/drawing/2014/main" id="{7BED8BDD-4D05-7EDE-B6FD-39897C39E47A}"/>
              </a:ext>
              <a:ext uri="{C183D7F6-B498-43B3-948B-1728B52AA6E4}">
                <adec:decorative xmlns:adec="http://schemas.microsoft.com/office/drawing/2017/decorative" val="1"/>
              </a:ext>
            </a:extLst>
          </p:cNvPr>
          <p:cNvGrpSpPr/>
          <p:nvPr/>
        </p:nvGrpSpPr>
        <p:grpSpPr>
          <a:xfrm>
            <a:off x="7548522" y="1182680"/>
            <a:ext cx="1636848" cy="1817687"/>
            <a:chOff x="7835900" y="1930400"/>
            <a:chExt cx="3693989" cy="4102100"/>
          </a:xfrm>
        </p:grpSpPr>
        <p:sp>
          <p:nvSpPr>
            <p:cNvPr id="15" name="Rounded Rectangle 14">
              <a:extLst>
                <a:ext uri="{FF2B5EF4-FFF2-40B4-BE49-F238E27FC236}">
                  <a16:creationId xmlns:a16="http://schemas.microsoft.com/office/drawing/2014/main" id="{E907852B-2328-8586-B07D-59A7075A922A}"/>
                </a:ext>
              </a:extLst>
            </p:cNvPr>
            <p:cNvSpPr/>
            <p:nvPr/>
          </p:nvSpPr>
          <p:spPr>
            <a:xfrm>
              <a:off x="7945836" y="1955800"/>
              <a:ext cx="3584053" cy="3910550"/>
            </a:xfrm>
            <a:prstGeom prst="roundRect">
              <a:avLst>
                <a:gd name="adj" fmla="val 12638"/>
              </a:avLst>
            </a:prstGeom>
            <a:gradFill flip="none" rotWithShape="1">
              <a:gsLst>
                <a:gs pos="0">
                  <a:srgbClr val="005E6E">
                    <a:shade val="30000"/>
                    <a:satMod val="115000"/>
                  </a:srgbClr>
                </a:gs>
                <a:gs pos="50000">
                  <a:srgbClr val="005E6E">
                    <a:shade val="67500"/>
                    <a:satMod val="115000"/>
                  </a:srgbClr>
                </a:gs>
                <a:gs pos="100000">
                  <a:srgbClr val="005E6E">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817D38A-6087-E4AF-ECEA-796BAED4A5A2}"/>
                </a:ext>
              </a:extLst>
            </p:cNvPr>
            <p:cNvSpPr/>
            <p:nvPr/>
          </p:nvSpPr>
          <p:spPr>
            <a:xfrm>
              <a:off x="7835900" y="1930400"/>
              <a:ext cx="1905000" cy="4102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ounded Rectangle 16">
              <a:extLst>
                <a:ext uri="{FF2B5EF4-FFF2-40B4-BE49-F238E27FC236}">
                  <a16:creationId xmlns:a16="http://schemas.microsoft.com/office/drawing/2014/main" id="{5B0634E6-86BA-0A0F-D268-C624EC737B52}"/>
                </a:ext>
              </a:extLst>
            </p:cNvPr>
            <p:cNvSpPr/>
            <p:nvPr/>
          </p:nvSpPr>
          <p:spPr>
            <a:xfrm>
              <a:off x="8149641" y="2178169"/>
              <a:ext cx="3152504" cy="3439689"/>
            </a:xfrm>
            <a:prstGeom prst="roundRect">
              <a:avLst>
                <a:gd name="adj" fmla="val 12638"/>
              </a:avLst>
            </a:prstGeom>
            <a:solidFill>
              <a:srgbClr val="F3F3F3"/>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Picture 8" descr="Icon drawing of A blue check mark in a square&#10;">
            <a:extLst>
              <a:ext uri="{FF2B5EF4-FFF2-40B4-BE49-F238E27FC236}">
                <a16:creationId xmlns:a16="http://schemas.microsoft.com/office/drawing/2014/main" id="{8FB60286-8DE2-7F95-EFC5-A2636D016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806" y="1613180"/>
            <a:ext cx="917686" cy="877554"/>
          </a:xfrm>
          <a:prstGeom prst="rect">
            <a:avLst/>
          </a:prstGeom>
        </p:spPr>
      </p:pic>
    </p:spTree>
    <p:extLst>
      <p:ext uri="{BB962C8B-B14F-4D97-AF65-F5344CB8AC3E}">
        <p14:creationId xmlns:p14="http://schemas.microsoft.com/office/powerpoint/2010/main" val="4147127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455613" y="481013"/>
            <a:ext cx="9950450" cy="5222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Opportunity for improvements  </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6135582B-71EE-6AE9-3C60-065F88D95120}"/>
              </a:ext>
            </a:extLst>
          </p:cNvPr>
          <p:cNvSpPr txBox="1"/>
          <p:nvPr/>
        </p:nvSpPr>
        <p:spPr>
          <a:xfrm>
            <a:off x="702379" y="1546381"/>
            <a:ext cx="5655559" cy="350865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Roboto"/>
              <a:ea typeface="Roboto"/>
              <a:cs typeface="Roboto"/>
            </a:endParaRPr>
          </a:p>
          <a:p>
            <a:pPr marL="285750" marR="0" lvl="0" indent="-285750" algn="l" defTabSz="914400" rtl="0" eaLnBrk="1" fontAlgn="auto" latinLnBrk="0" hangingPunct="1">
              <a:lnSpc>
                <a:spcPct val="100000"/>
              </a:lnSpc>
              <a:spcBef>
                <a:spcPts val="0"/>
              </a:spcBef>
              <a:spcAft>
                <a:spcPts val="1800"/>
              </a:spcAft>
              <a:buClr>
                <a:srgbClr val="7B2973"/>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Resources permitting, CSRM could provide more standards and guidelines to meet specific needs.   </a:t>
            </a:r>
          </a:p>
          <a:p>
            <a:pPr marL="285750" marR="0" lvl="0" indent="-285750" algn="l" defTabSz="914400" rtl="0" eaLnBrk="1" fontAlgn="auto" latinLnBrk="0" hangingPunct="1">
              <a:lnSpc>
                <a:spcPct val="100000"/>
              </a:lnSpc>
              <a:spcBef>
                <a:spcPts val="0"/>
              </a:spcBef>
              <a:spcAft>
                <a:spcPts val="1800"/>
              </a:spcAft>
              <a:buClr>
                <a:srgbClr val="7B2973"/>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Be more prescriptive on how to meet standards.</a:t>
            </a:r>
          </a:p>
          <a:p>
            <a:pPr marL="285750" marR="0" lvl="0" indent="-285750" algn="l" defTabSz="914400" rtl="0" eaLnBrk="1" fontAlgn="auto" latinLnBrk="0" hangingPunct="1">
              <a:lnSpc>
                <a:spcPct val="100000"/>
              </a:lnSpc>
              <a:spcBef>
                <a:spcPts val="0"/>
              </a:spcBef>
              <a:spcAft>
                <a:spcPts val="1800"/>
              </a:spcAft>
              <a:buClr>
                <a:srgbClr val="7B2973"/>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Provide more training to agencies on how they can leverage current policies and standards to meet their needs.</a:t>
            </a:r>
          </a:p>
          <a:p>
            <a:pPr marL="285750" marR="0" lvl="0" indent="-285750" algn="l" defTabSz="914400" rtl="0" eaLnBrk="1" fontAlgn="auto" latinLnBrk="0" hangingPunct="1">
              <a:lnSpc>
                <a:spcPct val="100000"/>
              </a:lnSpc>
              <a:spcBef>
                <a:spcPts val="0"/>
              </a:spcBef>
              <a:spcAft>
                <a:spcPts val="1800"/>
              </a:spcAft>
              <a:buClr>
                <a:srgbClr val="7B2973"/>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Better agency and customer engagement as we need robust input.</a:t>
            </a:r>
          </a:p>
        </p:txBody>
      </p:sp>
      <p:sp>
        <p:nvSpPr>
          <p:cNvPr id="11" name="Rounded Rectangle 10">
            <a:extLst>
              <a:ext uri="{FF2B5EF4-FFF2-40B4-BE49-F238E27FC236}">
                <a16:creationId xmlns:a16="http://schemas.microsoft.com/office/drawing/2014/main" id="{CB7B8C3D-3254-B1AF-C66B-2ACDBC388AF9}"/>
              </a:ext>
              <a:ext uri="{C183D7F6-B498-43B3-948B-1728B52AA6E4}">
                <adec:decorative xmlns:adec="http://schemas.microsoft.com/office/drawing/2017/decorative" val="1"/>
              </a:ext>
            </a:extLst>
          </p:cNvPr>
          <p:cNvSpPr/>
          <p:nvPr/>
        </p:nvSpPr>
        <p:spPr>
          <a:xfrm>
            <a:off x="6866336" y="1575966"/>
            <a:ext cx="4663553" cy="3829752"/>
          </a:xfrm>
          <a:prstGeom prst="roundRect">
            <a:avLst>
              <a:gd name="adj" fmla="val 12638"/>
            </a:avLst>
          </a:prstGeom>
          <a:gradFill flip="none" rotWithShape="1">
            <a:gsLst>
              <a:gs pos="0">
                <a:srgbClr val="005E6E">
                  <a:shade val="30000"/>
                  <a:satMod val="115000"/>
                </a:srgbClr>
              </a:gs>
              <a:gs pos="50000">
                <a:srgbClr val="005E6E">
                  <a:shade val="67500"/>
                  <a:satMod val="115000"/>
                </a:srgbClr>
              </a:gs>
              <a:gs pos="100000">
                <a:srgbClr val="005E6E">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9F21EB9-716C-D795-E10F-B62B1B76DF86}"/>
              </a:ext>
              <a:ext uri="{C183D7F6-B498-43B3-948B-1728B52AA6E4}">
                <adec:decorative xmlns:adec="http://schemas.microsoft.com/office/drawing/2017/decorative" val="1"/>
              </a:ext>
            </a:extLst>
          </p:cNvPr>
          <p:cNvSpPr/>
          <p:nvPr/>
        </p:nvSpPr>
        <p:spPr>
          <a:xfrm>
            <a:off x="6691724" y="1480695"/>
            <a:ext cx="2640535" cy="4858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ounded Rectangle 12">
            <a:extLst>
              <a:ext uri="{FF2B5EF4-FFF2-40B4-BE49-F238E27FC236}">
                <a16:creationId xmlns:a16="http://schemas.microsoft.com/office/drawing/2014/main" id="{430D1DA6-03DD-811A-2482-2EA6E8EB2EFD}"/>
              </a:ext>
              <a:ext uri="{C183D7F6-B498-43B3-948B-1728B52AA6E4}">
                <adec:decorative xmlns:adec="http://schemas.microsoft.com/office/drawing/2017/decorative" val="1"/>
              </a:ext>
            </a:extLst>
          </p:cNvPr>
          <p:cNvSpPr/>
          <p:nvPr/>
        </p:nvSpPr>
        <p:spPr>
          <a:xfrm>
            <a:off x="7200122" y="1844071"/>
            <a:ext cx="4102023" cy="3191884"/>
          </a:xfrm>
          <a:prstGeom prst="roundRect">
            <a:avLst>
              <a:gd name="adj" fmla="val 12638"/>
            </a:avLst>
          </a:prstGeom>
          <a:solidFill>
            <a:srgbClr val="F3F3F3"/>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ounded Rectangle 15">
            <a:extLst>
              <a:ext uri="{FF2B5EF4-FFF2-40B4-BE49-F238E27FC236}">
                <a16:creationId xmlns:a16="http://schemas.microsoft.com/office/drawing/2014/main" id="{62946CDD-8BA5-8CFB-BD09-1E7CD5A3B429}"/>
              </a:ext>
              <a:ext uri="{C183D7F6-B498-43B3-948B-1728B52AA6E4}">
                <adec:decorative xmlns:adec="http://schemas.microsoft.com/office/drawing/2017/decorative" val="1"/>
              </a:ext>
            </a:extLst>
          </p:cNvPr>
          <p:cNvSpPr/>
          <p:nvPr/>
        </p:nvSpPr>
        <p:spPr>
          <a:xfrm>
            <a:off x="6967728" y="1575966"/>
            <a:ext cx="4553825" cy="3829752"/>
          </a:xfrm>
          <a:prstGeom prst="roundRect">
            <a:avLst>
              <a:gd name="adj" fmla="val 12638"/>
            </a:avLst>
          </a:prstGeom>
          <a:noFill/>
          <a:ln>
            <a:solidFill>
              <a:srgbClr val="4140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Icon single line of a graph">
            <a:extLst>
              <a:ext uri="{FF2B5EF4-FFF2-40B4-BE49-F238E27FC236}">
                <a16:creationId xmlns:a16="http://schemas.microsoft.com/office/drawing/2014/main" id="{70638420-E1C5-12A5-AE71-5C49BDA46597}"/>
              </a:ext>
            </a:extLst>
          </p:cNvPr>
          <p:cNvPicPr>
            <a:picLocks noChangeAspect="1"/>
          </p:cNvPicPr>
          <p:nvPr/>
        </p:nvPicPr>
        <p:blipFill>
          <a:blip r:embed="rId3"/>
          <a:stretch>
            <a:fillRect/>
          </a:stretch>
        </p:blipFill>
        <p:spPr>
          <a:xfrm>
            <a:off x="7616240" y="2215465"/>
            <a:ext cx="3269786" cy="2550754"/>
          </a:xfrm>
          <a:prstGeom prst="rect">
            <a:avLst/>
          </a:prstGeom>
        </p:spPr>
      </p:pic>
    </p:spTree>
    <p:extLst>
      <p:ext uri="{BB962C8B-B14F-4D97-AF65-F5344CB8AC3E}">
        <p14:creationId xmlns:p14="http://schemas.microsoft.com/office/powerpoint/2010/main" val="3662326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487012" y="1674813"/>
            <a:ext cx="8330417" cy="1897062"/>
          </a:xfrm>
        </p:spPr>
        <p:txBody>
          <a:bodyPr rtlCol="0">
            <a:noAutofit/>
          </a:bodyPr>
          <a:lstStyle/>
          <a:p>
            <a:r>
              <a:rPr lang="en-US" sz="7200" b="1">
                <a:solidFill>
                  <a:srgbClr val="005E6E"/>
                </a:solidFill>
                <a:latin typeface="Rajdhani"/>
              </a:rPr>
              <a:t>Thank you</a:t>
            </a:r>
            <a:endParaRPr lang="en-US"/>
          </a:p>
        </p:txBody>
      </p:sp>
    </p:spTree>
    <p:extLst>
      <p:ext uri="{BB962C8B-B14F-4D97-AF65-F5344CB8AC3E}">
        <p14:creationId xmlns:p14="http://schemas.microsoft.com/office/powerpoint/2010/main" val="1329746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7FECB0-8213-8437-67E7-8269A5BB81F6}"/>
              </a:ext>
            </a:extLst>
          </p:cNvPr>
          <p:cNvSpPr>
            <a:spLocks noGrp="1"/>
          </p:cNvSpPr>
          <p:nvPr>
            <p:ph type="ctrTitle"/>
          </p:nvPr>
        </p:nvSpPr>
        <p:spPr/>
        <p:txBody>
          <a:bodyPr/>
          <a:lstStyle/>
          <a:p>
            <a:r>
              <a:rPr lang="en-US"/>
              <a:t>COV Tabletop Exercise 2025</a:t>
            </a:r>
          </a:p>
        </p:txBody>
      </p:sp>
      <p:sp>
        <p:nvSpPr>
          <p:cNvPr id="6" name="Text Placeholder 5">
            <a:extLst>
              <a:ext uri="{FF2B5EF4-FFF2-40B4-BE49-F238E27FC236}">
                <a16:creationId xmlns:a16="http://schemas.microsoft.com/office/drawing/2014/main" id="{3662009B-5D96-9928-5405-0CACF1450DC6}"/>
              </a:ext>
            </a:extLst>
          </p:cNvPr>
          <p:cNvSpPr>
            <a:spLocks noGrp="1"/>
          </p:cNvSpPr>
          <p:nvPr>
            <p:ph type="body" sz="quarter" idx="10"/>
          </p:nvPr>
        </p:nvSpPr>
        <p:spPr/>
        <p:txBody>
          <a:bodyPr/>
          <a:lstStyle/>
          <a:p>
            <a:r>
              <a:rPr lang="en-US"/>
              <a:t>September ISOAG</a:t>
            </a:r>
          </a:p>
        </p:txBody>
      </p:sp>
      <p:sp>
        <p:nvSpPr>
          <p:cNvPr id="7" name="Text Placeholder 6">
            <a:extLst>
              <a:ext uri="{FF2B5EF4-FFF2-40B4-BE49-F238E27FC236}">
                <a16:creationId xmlns:a16="http://schemas.microsoft.com/office/drawing/2014/main" id="{7762119D-983B-E96C-E956-F649E64ACF67}"/>
              </a:ext>
            </a:extLst>
          </p:cNvPr>
          <p:cNvSpPr>
            <a:spLocks noGrp="1"/>
          </p:cNvSpPr>
          <p:nvPr>
            <p:ph type="body" sz="quarter" idx="11"/>
          </p:nvPr>
        </p:nvSpPr>
        <p:spPr/>
        <p:txBody>
          <a:bodyPr/>
          <a:lstStyle/>
          <a:p>
            <a:r>
              <a:rPr lang="en-US"/>
              <a:t>Name: Zachary Wilton</a:t>
            </a:r>
          </a:p>
          <a:p>
            <a:r>
              <a:rPr lang="en-US"/>
              <a:t>Date: 9/03/25</a:t>
            </a:r>
          </a:p>
        </p:txBody>
      </p:sp>
    </p:spTree>
    <p:extLst>
      <p:ext uri="{BB962C8B-B14F-4D97-AF65-F5344CB8AC3E}">
        <p14:creationId xmlns:p14="http://schemas.microsoft.com/office/powerpoint/2010/main" val="355016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8CE5E5-396C-8E4D-BF6F-BED80B07BF68}"/>
              </a:ext>
            </a:extLst>
          </p:cNvPr>
          <p:cNvSpPr>
            <a:spLocks noGrp="1"/>
          </p:cNvSpPr>
          <p:nvPr>
            <p:ph type="title"/>
          </p:nvPr>
        </p:nvSpPr>
        <p:spPr>
          <a:xfrm>
            <a:off x="0" y="886968"/>
            <a:ext cx="6096000" cy="1114301"/>
          </a:xfrm>
        </p:spPr>
        <p:txBody>
          <a:bodyPr/>
          <a:lstStyle/>
          <a:p>
            <a:r>
              <a:rPr lang="en-US"/>
              <a:t>Table of Contents/</a:t>
            </a:r>
            <a:br>
              <a:rPr lang="en-US"/>
            </a:br>
            <a:r>
              <a:rPr lang="en-US"/>
              <a:t>Agenda</a:t>
            </a:r>
          </a:p>
        </p:txBody>
      </p:sp>
      <p:sp>
        <p:nvSpPr>
          <p:cNvPr id="8" name="Content Placeholder 7">
            <a:extLst>
              <a:ext uri="{FF2B5EF4-FFF2-40B4-BE49-F238E27FC236}">
                <a16:creationId xmlns:a16="http://schemas.microsoft.com/office/drawing/2014/main" id="{30AD38AF-2041-0D05-5307-07293E5D2E7E}"/>
              </a:ext>
            </a:extLst>
          </p:cNvPr>
          <p:cNvSpPr>
            <a:spLocks noGrp="1"/>
          </p:cNvSpPr>
          <p:nvPr>
            <p:ph sz="quarter" idx="10"/>
          </p:nvPr>
        </p:nvSpPr>
        <p:spPr>
          <a:xfrm>
            <a:off x="457201" y="2161608"/>
            <a:ext cx="5638800" cy="4010592"/>
          </a:xfrm>
        </p:spPr>
        <p:txBody>
          <a:bodyPr/>
          <a:lstStyle/>
          <a:p>
            <a:r>
              <a:rPr lang="en-US"/>
              <a:t>Overview</a:t>
            </a:r>
          </a:p>
          <a:p>
            <a:r>
              <a:rPr lang="en-US"/>
              <a:t>Expected Outcomes</a:t>
            </a:r>
          </a:p>
          <a:p>
            <a:r>
              <a:rPr lang="en-US"/>
              <a:t>Event Information</a:t>
            </a:r>
          </a:p>
        </p:txBody>
      </p:sp>
    </p:spTree>
    <p:extLst>
      <p:ext uri="{BB962C8B-B14F-4D97-AF65-F5344CB8AC3E}">
        <p14:creationId xmlns:p14="http://schemas.microsoft.com/office/powerpoint/2010/main" val="436125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25239" y="560501"/>
            <a:ext cx="8151290" cy="692950"/>
          </a:xfrm>
          <a:prstGeom prst="rect">
            <a:avLst/>
          </a:prstGeom>
        </p:spPr>
        <p:txBody>
          <a:bodyPr vert="horz" wrap="square" lIns="0" tIns="15688" rIns="0" bIns="0" rtlCol="0" anchor="ctr">
            <a:spAutoFit/>
          </a:bodyPr>
          <a:lstStyle/>
          <a:p>
            <a:pPr marL="1650715">
              <a:lnSpc>
                <a:spcPct val="100000"/>
              </a:lnSpc>
              <a:spcBef>
                <a:spcPts val="124"/>
              </a:spcBef>
            </a:pPr>
            <a:r>
              <a:t>Presentation</a:t>
            </a:r>
            <a:r>
              <a:rPr spc="71"/>
              <a:t> </a:t>
            </a:r>
            <a:r>
              <a:rPr spc="-9"/>
              <a:t>Agenda</a:t>
            </a:r>
          </a:p>
        </p:txBody>
      </p:sp>
      <p:pic>
        <p:nvPicPr>
          <p:cNvPr id="4" name="object 4" descr="1. Historical Context: Pre-AI landscape and limitations 2. Threat Evolution: AI-powered attack Vectors and techniques 3. Defensive Capabilites: AI-enhansed security tools and processes 4. Skills Transformation: Evolving professional competencies 5. Operational Changes: Workflow automation and human roles 6. Future Outlook: Emerging trends and recommendations."/>
          <p:cNvPicPr/>
          <p:nvPr/>
        </p:nvPicPr>
        <p:blipFill>
          <a:blip r:embed="rId2" cstate="print"/>
          <a:stretch>
            <a:fillRect/>
          </a:stretch>
        </p:blipFill>
        <p:spPr>
          <a:xfrm>
            <a:off x="1318351" y="1549314"/>
            <a:ext cx="9787884" cy="4748185"/>
          </a:xfrm>
          <a:prstGeom prst="rect">
            <a:avLst/>
          </a:prstGeom>
        </p:spPr>
      </p:pic>
      <p:sp>
        <p:nvSpPr>
          <p:cNvPr id="3" name="object 3"/>
          <p:cNvSpPr txBox="1"/>
          <p:nvPr/>
        </p:nvSpPr>
        <p:spPr>
          <a:xfrm>
            <a:off x="9591115" y="635598"/>
            <a:ext cx="256054"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18" normalizeH="0" baseline="0" noProof="0">
                <a:ln>
                  <a:noFill/>
                </a:ln>
                <a:solidFill>
                  <a:srgbClr val="2D86C2"/>
                </a:solidFill>
                <a:effectLst/>
                <a:uLnTx/>
                <a:uFillTx/>
                <a:latin typeface="Segoe UI Semibold"/>
                <a:ea typeface="+mn-ea"/>
                <a:cs typeface="Segoe UI Semibold"/>
              </a:rPr>
              <a:t>3/16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8E78-7651-EF45-A672-58E097F14502}"/>
              </a:ext>
            </a:extLst>
          </p:cNvPr>
          <p:cNvSpPr>
            <a:spLocks noGrp="1"/>
          </p:cNvSpPr>
          <p:nvPr>
            <p:ph type="title"/>
          </p:nvPr>
        </p:nvSpPr>
        <p:spPr>
          <a:xfrm>
            <a:off x="457200" y="381002"/>
            <a:ext cx="11277600" cy="812799"/>
          </a:xfrm>
        </p:spPr>
        <p:txBody>
          <a:bodyPr/>
          <a:lstStyle/>
          <a:p>
            <a:r>
              <a:rPr lang="en-US"/>
              <a:t>Overview</a:t>
            </a:r>
          </a:p>
        </p:txBody>
      </p:sp>
      <p:sp>
        <p:nvSpPr>
          <p:cNvPr id="9" name="Content Placeholder 8">
            <a:extLst>
              <a:ext uri="{FF2B5EF4-FFF2-40B4-BE49-F238E27FC236}">
                <a16:creationId xmlns:a16="http://schemas.microsoft.com/office/drawing/2014/main" id="{56E9C995-F1C1-8CF8-3536-327BB55166B3}"/>
              </a:ext>
            </a:extLst>
          </p:cNvPr>
          <p:cNvSpPr>
            <a:spLocks noGrp="1"/>
          </p:cNvSpPr>
          <p:nvPr>
            <p:ph sz="quarter" idx="10"/>
          </p:nvPr>
        </p:nvSpPr>
        <p:spPr>
          <a:xfrm>
            <a:off x="457200" y="1346201"/>
            <a:ext cx="11277600" cy="4826000"/>
          </a:xfrm>
        </p:spPr>
        <p:txBody>
          <a:bodyPr/>
          <a:lstStyle/>
          <a:p>
            <a:pPr marL="459305" lvl="2" indent="0" algn="ctr">
              <a:buNone/>
            </a:pPr>
            <a:endParaRPr lang="en-US"/>
          </a:p>
          <a:p>
            <a:pPr marL="459305" lvl="2" indent="0" algn="ctr">
              <a:buNone/>
            </a:pPr>
            <a:endParaRPr lang="en-US"/>
          </a:p>
          <a:p>
            <a:pPr marL="459305" lvl="2" indent="0" algn="ctr">
              <a:buNone/>
            </a:pPr>
            <a:r>
              <a:rPr lang="en-US"/>
              <a:t>The COV Annual Tabletop Exercise is an unclassified, adaptable exercise developed by the MSI/MSS for the Commonwealth of Virginia.  The main purpose is to evaluate performance of the multisupplier model, promote dialogue around opportunities for continuous improvement, and identify recommendations for improvement for the COV Cybersecurity Incident Response process.</a:t>
            </a:r>
          </a:p>
        </p:txBody>
      </p:sp>
    </p:spTree>
    <p:extLst>
      <p:ext uri="{BB962C8B-B14F-4D97-AF65-F5344CB8AC3E}">
        <p14:creationId xmlns:p14="http://schemas.microsoft.com/office/powerpoint/2010/main" val="3314395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E252A-5AD0-25E6-40CF-22372AA79B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7FC85-D4D4-FB69-2F4D-826017CB7756}"/>
              </a:ext>
            </a:extLst>
          </p:cNvPr>
          <p:cNvSpPr>
            <a:spLocks noGrp="1"/>
          </p:cNvSpPr>
          <p:nvPr>
            <p:ph type="title"/>
          </p:nvPr>
        </p:nvSpPr>
        <p:spPr>
          <a:xfrm>
            <a:off x="457200" y="381002"/>
            <a:ext cx="11277600" cy="812799"/>
          </a:xfrm>
        </p:spPr>
        <p:txBody>
          <a:bodyPr/>
          <a:lstStyle/>
          <a:p>
            <a:r>
              <a:rPr lang="en-US"/>
              <a:t>Expected outcomes</a:t>
            </a:r>
          </a:p>
        </p:txBody>
      </p:sp>
      <p:sp>
        <p:nvSpPr>
          <p:cNvPr id="9" name="Content Placeholder 8">
            <a:extLst>
              <a:ext uri="{FF2B5EF4-FFF2-40B4-BE49-F238E27FC236}">
                <a16:creationId xmlns:a16="http://schemas.microsoft.com/office/drawing/2014/main" id="{F5CFB6B8-E853-DF5D-63C8-132FD9FA865E}"/>
              </a:ext>
            </a:extLst>
          </p:cNvPr>
          <p:cNvSpPr>
            <a:spLocks noGrp="1"/>
          </p:cNvSpPr>
          <p:nvPr>
            <p:ph sz="quarter" idx="10"/>
          </p:nvPr>
        </p:nvSpPr>
        <p:spPr>
          <a:xfrm>
            <a:off x="457200" y="1346201"/>
            <a:ext cx="11277600" cy="4826000"/>
          </a:xfrm>
        </p:spPr>
        <p:txBody>
          <a:bodyPr>
            <a:normAutofit/>
          </a:bodyPr>
          <a:lstStyle/>
          <a:p>
            <a:pPr>
              <a:buClr>
                <a:srgbClr val="006BB5"/>
              </a:buClr>
            </a:pPr>
            <a:r>
              <a:rPr lang="en-US" sz="2400">
                <a:solidFill>
                  <a:srgbClr val="000000"/>
                </a:solidFill>
              </a:rPr>
              <a:t>Expected outcome from this event is to conduct a tabletop event where coordination of multiple Suppliers and Service Delivery ensures COV information systems will successfully operate in support of the exercise scenario, and when the managed environment is under attack.</a:t>
            </a:r>
          </a:p>
          <a:p>
            <a:pPr marL="0" indent="0">
              <a:buClr>
                <a:srgbClr val="006BB5"/>
              </a:buClr>
              <a:buNone/>
            </a:pPr>
            <a:endParaRPr lang="en-US" sz="2400">
              <a:solidFill>
                <a:srgbClr val="000000"/>
              </a:solidFill>
            </a:endParaRPr>
          </a:p>
          <a:p>
            <a:pPr lvl="1">
              <a:buClr>
                <a:srgbClr val="006BB5"/>
              </a:buClr>
            </a:pPr>
            <a:r>
              <a:rPr lang="en-US" sz="1600">
                <a:solidFill>
                  <a:srgbClr val="000000"/>
                </a:solidFill>
              </a:rPr>
              <a:t>Demonstrate successful coordination of multiple Supplier Service Delivery </a:t>
            </a:r>
          </a:p>
          <a:p>
            <a:pPr lvl="1">
              <a:buClr>
                <a:srgbClr val="006BB5"/>
              </a:buClr>
            </a:pPr>
            <a:r>
              <a:rPr lang="en-US" sz="1600">
                <a:solidFill>
                  <a:srgbClr val="000000"/>
                </a:solidFill>
              </a:rPr>
              <a:t>Ensure COV information systems will successfully operate in support of the exercise scenario</a:t>
            </a:r>
          </a:p>
          <a:p>
            <a:pPr lvl="1">
              <a:buClr>
                <a:srgbClr val="006BB5"/>
              </a:buClr>
            </a:pPr>
            <a:r>
              <a:rPr lang="en-US" sz="1600">
                <a:solidFill>
                  <a:srgbClr val="000000"/>
                </a:solidFill>
              </a:rPr>
              <a:t>Enhance awareness, readiness and coordination</a:t>
            </a:r>
          </a:p>
          <a:p>
            <a:pPr lvl="1">
              <a:buClr>
                <a:srgbClr val="006BB5"/>
              </a:buClr>
            </a:pPr>
            <a:r>
              <a:rPr lang="en-US" sz="1600">
                <a:solidFill>
                  <a:srgbClr val="000000"/>
                </a:solidFill>
              </a:rPr>
              <a:t>Test capability to determine operational impacts of a cyberattack</a:t>
            </a:r>
          </a:p>
          <a:p>
            <a:pPr lvl="1">
              <a:buClr>
                <a:srgbClr val="006BB5"/>
              </a:buClr>
            </a:pPr>
            <a:r>
              <a:rPr lang="en-US" sz="1600">
                <a:solidFill>
                  <a:srgbClr val="000000"/>
                </a:solidFill>
              </a:rPr>
              <a:t>Test participant’s exercise playbooks, incident analysis, incident response plans and procedures, and incident reporting</a:t>
            </a:r>
          </a:p>
          <a:p>
            <a:pPr lvl="1">
              <a:buClr>
                <a:srgbClr val="006BB5"/>
              </a:buClr>
            </a:pPr>
            <a:r>
              <a:rPr lang="en-US" sz="1600">
                <a:solidFill>
                  <a:srgbClr val="000000"/>
                </a:solidFill>
              </a:rPr>
              <a:t>Demonstrate compliance with MSI Security Incident Management Process SMM 4.1.5.7 and VITA Playbooks</a:t>
            </a:r>
          </a:p>
          <a:p>
            <a:pPr lvl="1">
              <a:buClr>
                <a:srgbClr val="006BB5"/>
              </a:buClr>
            </a:pPr>
            <a:r>
              <a:rPr lang="en-US" sz="1600">
                <a:solidFill>
                  <a:srgbClr val="000000"/>
                </a:solidFill>
              </a:rPr>
              <a:t>Identify Enterprise-wide opportunities for improvement</a:t>
            </a:r>
          </a:p>
          <a:p>
            <a:pPr lvl="1">
              <a:buClr>
                <a:srgbClr val="006BB5"/>
              </a:buClr>
            </a:pPr>
            <a:r>
              <a:rPr lang="en-US" sz="1600">
                <a:solidFill>
                  <a:srgbClr val="000000"/>
                </a:solidFill>
              </a:rPr>
              <a:t>Further integration of multi sourcing program between MSI, VITA-CSRM, Service Towers, and the Agencies</a:t>
            </a:r>
          </a:p>
        </p:txBody>
      </p:sp>
    </p:spTree>
    <p:extLst>
      <p:ext uri="{BB962C8B-B14F-4D97-AF65-F5344CB8AC3E}">
        <p14:creationId xmlns:p14="http://schemas.microsoft.com/office/powerpoint/2010/main" val="3498164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1E180-7059-05C8-BB69-7123A8F73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B3661B-975A-9A05-851F-662D59442B00}"/>
              </a:ext>
            </a:extLst>
          </p:cNvPr>
          <p:cNvSpPr>
            <a:spLocks noGrp="1"/>
          </p:cNvSpPr>
          <p:nvPr>
            <p:ph type="title"/>
          </p:nvPr>
        </p:nvSpPr>
        <p:spPr>
          <a:xfrm>
            <a:off x="457200" y="381002"/>
            <a:ext cx="11277600" cy="812799"/>
          </a:xfrm>
        </p:spPr>
        <p:txBody>
          <a:bodyPr/>
          <a:lstStyle/>
          <a:p>
            <a:r>
              <a:rPr lang="en-US"/>
              <a:t>Event information</a:t>
            </a:r>
          </a:p>
        </p:txBody>
      </p:sp>
      <p:sp>
        <p:nvSpPr>
          <p:cNvPr id="9" name="Content Placeholder 8">
            <a:extLst>
              <a:ext uri="{FF2B5EF4-FFF2-40B4-BE49-F238E27FC236}">
                <a16:creationId xmlns:a16="http://schemas.microsoft.com/office/drawing/2014/main" id="{B70CB8AE-C63D-1218-EA82-85DCC666E7CB}"/>
              </a:ext>
            </a:extLst>
          </p:cNvPr>
          <p:cNvSpPr>
            <a:spLocks noGrp="1"/>
          </p:cNvSpPr>
          <p:nvPr>
            <p:ph sz="quarter" idx="10"/>
          </p:nvPr>
        </p:nvSpPr>
        <p:spPr>
          <a:xfrm>
            <a:off x="457200" y="1346201"/>
            <a:ext cx="11277600" cy="4826000"/>
          </a:xfrm>
        </p:spPr>
        <p:txBody>
          <a:bodyPr>
            <a:normAutofit/>
          </a:bodyPr>
          <a:lstStyle/>
          <a:p>
            <a:r>
              <a:rPr lang="en-US"/>
              <a:t>When:	</a:t>
            </a:r>
          </a:p>
          <a:p>
            <a:pPr lvl="1"/>
            <a:r>
              <a:rPr lang="en-US"/>
              <a:t>Exercise: 10/28/2025 (Tuesday)</a:t>
            </a:r>
          </a:p>
          <a:p>
            <a:pPr lvl="1"/>
            <a:r>
              <a:rPr lang="en-US"/>
              <a:t>After-Action Review: 10/29/2025 (Wednesday)</a:t>
            </a:r>
          </a:p>
          <a:p>
            <a:pPr lvl="1"/>
            <a:endParaRPr lang="en-US"/>
          </a:p>
          <a:p>
            <a:r>
              <a:rPr lang="en-US" sz="2400"/>
              <a:t>Who:</a:t>
            </a:r>
          </a:p>
          <a:p>
            <a:pPr lvl="1"/>
            <a:r>
              <a:rPr lang="en-US"/>
              <a:t>Hosted by: MSI SIRT team (SAIC), MSS SOC (ATOS), and VITA CSRM</a:t>
            </a:r>
          </a:p>
          <a:p>
            <a:pPr lvl="1"/>
            <a:r>
              <a:rPr lang="en-US"/>
              <a:t>Participants: IT Security Professionals from any/all Agencies and Service Towers part of the VITA Program</a:t>
            </a:r>
          </a:p>
          <a:p>
            <a:pPr lvl="1"/>
            <a:endParaRPr lang="en-US"/>
          </a:p>
          <a:p>
            <a:r>
              <a:rPr lang="en-US"/>
              <a:t>Where:</a:t>
            </a:r>
          </a:p>
          <a:p>
            <a:pPr lvl="1"/>
            <a:r>
              <a:rPr lang="en-US"/>
              <a:t>Virtual only event:  A link will be provided at a later date!</a:t>
            </a:r>
          </a:p>
        </p:txBody>
      </p:sp>
    </p:spTree>
    <p:extLst>
      <p:ext uri="{BB962C8B-B14F-4D97-AF65-F5344CB8AC3E}">
        <p14:creationId xmlns:p14="http://schemas.microsoft.com/office/powerpoint/2010/main" val="3615834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6C8DB-86D4-4D19-C1CD-9A97502FB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2F011A-97F6-9948-F528-BA91F87C0D23}"/>
              </a:ext>
            </a:extLst>
          </p:cNvPr>
          <p:cNvSpPr>
            <a:spLocks noGrp="1"/>
          </p:cNvSpPr>
          <p:nvPr>
            <p:ph type="title"/>
          </p:nvPr>
        </p:nvSpPr>
        <p:spPr>
          <a:xfrm>
            <a:off x="457200" y="381002"/>
            <a:ext cx="11277600" cy="812799"/>
          </a:xfrm>
        </p:spPr>
        <p:txBody>
          <a:bodyPr/>
          <a:lstStyle/>
          <a:p>
            <a:r>
              <a:rPr lang="en-US"/>
              <a:t>Event information</a:t>
            </a:r>
          </a:p>
        </p:txBody>
      </p:sp>
      <p:sp>
        <p:nvSpPr>
          <p:cNvPr id="9" name="Content Placeholder 8">
            <a:extLst>
              <a:ext uri="{FF2B5EF4-FFF2-40B4-BE49-F238E27FC236}">
                <a16:creationId xmlns:a16="http://schemas.microsoft.com/office/drawing/2014/main" id="{0A1C7207-455C-0D0B-3383-16268196E8FE}"/>
              </a:ext>
            </a:extLst>
          </p:cNvPr>
          <p:cNvSpPr>
            <a:spLocks noGrp="1"/>
          </p:cNvSpPr>
          <p:nvPr>
            <p:ph sz="quarter" idx="10"/>
          </p:nvPr>
        </p:nvSpPr>
        <p:spPr>
          <a:xfrm>
            <a:off x="457200" y="1346201"/>
            <a:ext cx="11277600" cy="4826000"/>
          </a:xfrm>
        </p:spPr>
        <p:txBody>
          <a:bodyPr>
            <a:normAutofit/>
          </a:bodyPr>
          <a:lstStyle/>
          <a:p>
            <a:r>
              <a:rPr lang="en-US"/>
              <a:t>How to join:</a:t>
            </a:r>
          </a:p>
          <a:p>
            <a:pPr lvl="1"/>
            <a:r>
              <a:rPr lang="en-US"/>
              <a:t>Send an email to </a:t>
            </a:r>
            <a:r>
              <a:rPr lang="en-US">
                <a:hlinkClick r:id="rId2"/>
              </a:rPr>
              <a:t>MSI-Security-Operations@saic.com</a:t>
            </a:r>
            <a:r>
              <a:rPr lang="en-US"/>
              <a:t> stating that your agency/tower would like to participate in this year’s event!</a:t>
            </a:r>
          </a:p>
          <a:p>
            <a:pPr lvl="2"/>
            <a:r>
              <a:rPr lang="en-US"/>
              <a:t>Please include the names and emails of the specific people that would like to participate from your agency/STS</a:t>
            </a:r>
          </a:p>
          <a:p>
            <a:pPr lvl="2"/>
            <a:r>
              <a:rPr lang="en-US">
                <a:solidFill>
                  <a:srgbClr val="FF0000"/>
                </a:solidFill>
              </a:rPr>
              <a:t>RSVP Cut-Off: Oct 17</a:t>
            </a:r>
            <a:r>
              <a:rPr lang="en-US" baseline="30000">
                <a:solidFill>
                  <a:srgbClr val="FF0000"/>
                </a:solidFill>
              </a:rPr>
              <a:t>th</a:t>
            </a:r>
            <a:r>
              <a:rPr lang="en-US">
                <a:solidFill>
                  <a:srgbClr val="FF0000"/>
                </a:solidFill>
              </a:rPr>
              <a:t> 2025</a:t>
            </a:r>
          </a:p>
        </p:txBody>
      </p:sp>
    </p:spTree>
    <p:extLst>
      <p:ext uri="{BB962C8B-B14F-4D97-AF65-F5344CB8AC3E}">
        <p14:creationId xmlns:p14="http://schemas.microsoft.com/office/powerpoint/2010/main" val="40742837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7424-E85D-0D40-B044-F2E13988D616}"/>
              </a:ext>
            </a:extLst>
          </p:cNvPr>
          <p:cNvSpPr>
            <a:spLocks noGrp="1"/>
          </p:cNvSpPr>
          <p:nvPr>
            <p:ph type="title"/>
          </p:nvPr>
        </p:nvSpPr>
        <p:spPr>
          <a:xfrm>
            <a:off x="457200" y="1193801"/>
            <a:ext cx="10659533" cy="3183468"/>
          </a:xfrm>
        </p:spPr>
        <p:txBody>
          <a:bodyPr/>
          <a:lstStyle/>
          <a:p>
            <a:r>
              <a:rPr lang="en-US"/>
              <a:t>Any questions?</a:t>
            </a:r>
            <a:endParaRPr lang="en-US" b="0"/>
          </a:p>
        </p:txBody>
      </p:sp>
    </p:spTree>
    <p:extLst>
      <p:ext uri="{BB962C8B-B14F-4D97-AF65-F5344CB8AC3E}">
        <p14:creationId xmlns:p14="http://schemas.microsoft.com/office/powerpoint/2010/main" val="957105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 uri="{C183D7F6-B498-43B3-948B-1728B52AA6E4}">
                <adec:decorative xmlns:adec="http://schemas.microsoft.com/office/drawing/2017/decorative" val="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Announcements</a:t>
            </a:r>
          </a:p>
        </p:txBody>
      </p:sp>
      <p:pic>
        <p:nvPicPr>
          <p:cNvPr id="3" name="Picture 2">
            <a:extLst>
              <a:ext uri="{FF2B5EF4-FFF2-40B4-BE49-F238E27FC236}">
                <a16:creationId xmlns:a16="http://schemas.microsoft.com/office/drawing/2014/main" id="{9E3D674F-EA15-3E40-E302-1F76B70877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800247" y="2601878"/>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a:ln>
                  <a:noFill/>
                </a:ln>
                <a:solidFill>
                  <a:prstClr val="white"/>
                </a:solidFill>
                <a:effectLst/>
                <a:uLnTx/>
                <a:uFillTx/>
                <a:latin typeface="Roboto"/>
                <a:ea typeface="Roboto"/>
                <a:cs typeface="Roboto"/>
              </a:rPr>
              <a:t>ISOAG </a:t>
            </a:r>
            <a:r>
              <a:rPr lang="en-US" sz="2400">
                <a:solidFill>
                  <a:prstClr val="white"/>
                </a:solidFill>
                <a:latin typeface="Roboto"/>
                <a:ea typeface="Roboto"/>
                <a:cs typeface="Roboto"/>
              </a:rPr>
              <a:t>September</a:t>
            </a:r>
            <a:r>
              <a:rPr kumimoji="0" lang="en-US" sz="2400" b="0" i="0" u="none" strike="noStrike" kern="1200" cap="none" spc="0" normalizeH="0" baseline="0" noProof="0">
                <a:ln>
                  <a:noFill/>
                </a:ln>
                <a:solidFill>
                  <a:prstClr val="white"/>
                </a:solidFill>
                <a:effectLst/>
                <a:uLnTx/>
                <a:uFillTx/>
                <a:latin typeface="Roboto"/>
                <a:ea typeface="Roboto"/>
                <a:cs typeface="Roboto"/>
              </a:rPr>
              <a:t> </a:t>
            </a:r>
            <a:r>
              <a:rPr lang="en-US" sz="2400">
                <a:solidFill>
                  <a:prstClr val="white"/>
                </a:solidFill>
                <a:latin typeface="Roboto"/>
                <a:ea typeface="Roboto"/>
                <a:cs typeface="Roboto"/>
              </a:rPr>
              <a:t>2025</a:t>
            </a:r>
            <a:endParaRPr kumimoji="0" lang="en-US" sz="20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lang="en-US" sz="5400">
                <a:latin typeface="Roboto"/>
                <a:ea typeface="Roboto"/>
                <a:cs typeface="Roboto"/>
              </a:rPr>
              <a:t>Acunetix Survey extended</a:t>
            </a:r>
            <a:endParaRPr kumimoji="0" lang="en-US" sz="5400" b="1" i="0" u="none" strike="noStrike" kern="1200" cap="none" spc="0" normalizeH="0" baseline="0" noProof="0">
              <a:ln>
                <a:noFill/>
              </a:ln>
              <a:solidFill>
                <a:srgbClr val="105A70"/>
              </a:solidFill>
              <a:effectLst/>
              <a:uLnTx/>
              <a:uFillTx/>
              <a:latin typeface="Rajdhani" panose="02000000000000000000" pitchFamily="2" charset="0"/>
              <a:ea typeface="Roboto"/>
              <a:cs typeface="Roboto"/>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433136" y="1323417"/>
            <a:ext cx="9048793" cy="4210484"/>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377" rtl="0" eaLnBrk="1" fontAlgn="auto" latinLnBrk="0" hangingPunct="1">
              <a:lnSpc>
                <a:spcPct val="250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Survey Name:</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 Acunetix 360 Customer Satisfaction Survey</a:t>
            </a: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Aptos" panose="020B0004020202020204" pitchFamily="34" charset="0"/>
            </a:endParaRPr>
          </a:p>
          <a:p>
            <a:pPr marL="342900" marR="0" lvl="0" indent="-342900" algn="l" defTabSz="914377" rtl="0" eaLnBrk="1" fontAlgn="auto" latinLnBrk="0" hangingPunct="1">
              <a:lnSpc>
                <a:spcPct val="250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Survey Link:</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 </a:t>
            </a:r>
            <a:r>
              <a:rPr kumimoji="0" lang="en-US" sz="1800" b="0" i="0" u="sng" strike="noStrike" kern="1200" cap="none" spc="0" normalizeH="0" baseline="0" noProof="0">
                <a:ln>
                  <a:noFill/>
                </a:ln>
                <a:solidFill>
                  <a:srgbClr val="467886"/>
                </a:solidFill>
                <a:effectLst/>
                <a:uLnTx/>
                <a:uFillTx/>
                <a:latin typeface="Aptos" panose="020B0004020202020204" pitchFamily="34" charset="0"/>
                <a:ea typeface="Times New Roman" panose="02020603050405020304" pitchFamily="18" charset="0"/>
                <a:cs typeface="Aptos" panose="020B0004020202020204" pitchFamily="34" charset="0"/>
                <a:hlinkClick r:id="rId4"/>
              </a:rPr>
              <a:t>https://forms.office.com/g/K8PbAKrcC5</a:t>
            </a: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Aptos" panose="020B0004020202020204" pitchFamily="34" charset="0"/>
            </a:endParaRPr>
          </a:p>
          <a:p>
            <a:pPr marL="342900" marR="0" lvl="0" indent="-342900" algn="l" defTabSz="914377" rtl="0" eaLnBrk="1" fontAlgn="auto" latinLnBrk="0" hangingPunct="1">
              <a:lnSpc>
                <a:spcPct val="250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Available From:</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 August 7, 2025 through </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September 9, 2025</a:t>
            </a:r>
            <a:endParaRPr kumimoji="0" lang="en-US" sz="1800" b="1"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Aptos" panose="020B0004020202020204" pitchFamily="34" charset="0"/>
            </a:endParaRPr>
          </a:p>
          <a:p>
            <a:pPr marL="342900" marR="0" lvl="0" indent="-342900" algn="l" defTabSz="914377" rtl="0" eaLnBrk="1" fontAlgn="auto" latinLnBrk="0" hangingPunct="1">
              <a:lnSpc>
                <a:spcPct val="250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Why should ISOs do it? </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It’ll help us spot any gaps and see how the product is performing, so we can make it even better.</a:t>
            </a: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Aptos" panose="020B0004020202020204" pitchFamily="34" charset="0"/>
            </a:endParaRP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414042"/>
              </a:solidFill>
              <a:effectLst/>
              <a:uLnTx/>
              <a:uFillTx/>
              <a:latin typeface="Roboto"/>
              <a:ea typeface="Roboto"/>
              <a:cs typeface="Roboto"/>
            </a:endParaRPr>
          </a:p>
        </p:txBody>
      </p:sp>
      <p:pic>
        <p:nvPicPr>
          <p:cNvPr id="12" name="Picture 11" descr="Icon designating a check in a box, as if one voted.">
            <a:extLst>
              <a:ext uri="{FF2B5EF4-FFF2-40B4-BE49-F238E27FC236}">
                <a16:creationId xmlns:a16="http://schemas.microsoft.com/office/drawing/2014/main" id="{B9820881-1F36-FBC6-10F0-2CFBD33B2F92}"/>
              </a:ext>
            </a:extLst>
          </p:cNvPr>
          <p:cNvPicPr>
            <a:picLocks noChangeAspect="1"/>
          </p:cNvPicPr>
          <p:nvPr/>
        </p:nvPicPr>
        <p:blipFill>
          <a:blip r:embed="rId5"/>
          <a:stretch>
            <a:fillRect/>
          </a:stretch>
        </p:blipFill>
        <p:spPr>
          <a:xfrm>
            <a:off x="9130161" y="3510444"/>
            <a:ext cx="2448281" cy="2448281"/>
          </a:xfrm>
          <a:prstGeom prst="rect">
            <a:avLst/>
          </a:prstGeom>
        </p:spPr>
      </p:pic>
    </p:spTree>
    <p:extLst>
      <p:ext uri="{BB962C8B-B14F-4D97-AF65-F5344CB8AC3E}">
        <p14:creationId xmlns:p14="http://schemas.microsoft.com/office/powerpoint/2010/main" val="1701903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4F39F-CA63-468B-200A-6BC9D610BF84}"/>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SPLUNK UPDATE September 2025</a:t>
            </a:r>
          </a:p>
        </p:txBody>
      </p:sp>
      <p:graphicFrame>
        <p:nvGraphicFramePr>
          <p:cNvPr id="10" name="Table 9">
            <a:extLst>
              <a:ext uri="{FF2B5EF4-FFF2-40B4-BE49-F238E27FC236}">
                <a16:creationId xmlns:a16="http://schemas.microsoft.com/office/drawing/2014/main" id="{4E442CAE-ACCD-8CF0-B47B-AC7E33344713}"/>
              </a:ext>
            </a:extLst>
          </p:cNvPr>
          <p:cNvGraphicFramePr>
            <a:graphicFrameLocks noGrp="1"/>
          </p:cNvGraphicFramePr>
          <p:nvPr/>
        </p:nvGraphicFramePr>
        <p:xfrm>
          <a:off x="5783741" y="1083272"/>
          <a:ext cx="5960956" cy="4003040"/>
        </p:xfrm>
        <a:graphic>
          <a:graphicData uri="http://schemas.openxmlformats.org/drawingml/2006/table">
            <a:tbl>
              <a:tblPr firstRow="1" bandRow="1"/>
              <a:tblGrid>
                <a:gridCol w="5960956">
                  <a:extLst>
                    <a:ext uri="{9D8B030D-6E8A-4147-A177-3AD203B41FA5}">
                      <a16:colId xmlns:a16="http://schemas.microsoft.com/office/drawing/2014/main" val="377280143"/>
                    </a:ext>
                  </a:extLst>
                </a:gridCol>
              </a:tblGrid>
              <a:tr h="1867793">
                <a:tc>
                  <a:txBody>
                    <a:bodyPr/>
                    <a:lstStyle/>
                    <a:p>
                      <a:r>
                        <a:rPr lang="en-US" sz="4000" b="1" i="0">
                          <a:solidFill>
                            <a:srgbClr val="005E6E"/>
                          </a:solidFill>
                          <a:latin typeface="Roboto"/>
                          <a:ea typeface="Roboto"/>
                        </a:rPr>
                        <a:t>WE WANT YOUR LOGS:</a:t>
                      </a:r>
                    </a:p>
                    <a:p>
                      <a:endParaRPr lang="en-US" sz="4000" b="1" i="0">
                        <a:solidFill>
                          <a:srgbClr val="005E6E"/>
                        </a:solidFill>
                        <a:latin typeface="Roboto"/>
                        <a:ea typeface="Roboto"/>
                      </a:endParaRPr>
                    </a:p>
                    <a:p>
                      <a:pPr>
                        <a:lnSpc>
                          <a:spcPct val="150000"/>
                        </a:lnSpc>
                      </a:pPr>
                      <a:r>
                        <a:rPr lang="en-US" sz="2000" b="1" i="0">
                          <a:solidFill>
                            <a:schemeClr val="tx1"/>
                          </a:solidFill>
                          <a:latin typeface="Roboto"/>
                          <a:ea typeface="Roboto"/>
                        </a:rPr>
                        <a:t>VITA is working with agencies to ingest their application logs in to the VITA Splunk instance. We ask that all agencies start identifying what logs you would like to have ingested. We are always happy to schedule a call to review your options.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7531356"/>
                  </a:ext>
                </a:extLst>
              </a:tr>
            </a:tbl>
          </a:graphicData>
        </a:graphic>
      </p:graphicFrame>
      <p:pic>
        <p:nvPicPr>
          <p:cNvPr id="5" name="Picture 4" descr="Reimagined Uncle Sam with a flag top hat and a star spangled bowtie. He looks excited, with his mouth open wide and his white beard amplifying the effect of the broad grin.">
            <a:extLst>
              <a:ext uri="{FF2B5EF4-FFF2-40B4-BE49-F238E27FC236}">
                <a16:creationId xmlns:a16="http://schemas.microsoft.com/office/drawing/2014/main" id="{08F6F9A5-B26A-41CC-32AE-46821265C738}"/>
              </a:ext>
            </a:extLst>
          </p:cNvPr>
          <p:cNvPicPr>
            <a:picLocks noChangeAspect="1"/>
          </p:cNvPicPr>
          <p:nvPr/>
        </p:nvPicPr>
        <p:blipFill>
          <a:blip r:embed="rId3"/>
          <a:stretch>
            <a:fillRect/>
          </a:stretch>
        </p:blipFill>
        <p:spPr>
          <a:xfrm>
            <a:off x="301919" y="1083272"/>
            <a:ext cx="5143500" cy="4991100"/>
          </a:xfrm>
          <a:prstGeom prst="rect">
            <a:avLst/>
          </a:prstGeom>
        </p:spPr>
      </p:pic>
    </p:spTree>
    <p:extLst>
      <p:ext uri="{BB962C8B-B14F-4D97-AF65-F5344CB8AC3E}">
        <p14:creationId xmlns:p14="http://schemas.microsoft.com/office/powerpoint/2010/main" val="2414208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a:ln>
                  <a:noFill/>
                </a:ln>
                <a:solidFill>
                  <a:srgbClr val="105A70"/>
                </a:solidFill>
                <a:effectLst/>
                <a:uLnTx/>
                <a:uFillTx/>
                <a:latin typeface="Roboto"/>
                <a:ea typeface="Roboto"/>
                <a:cs typeface="Roboto"/>
              </a:rPr>
              <a:t>Top 5 </a:t>
            </a:r>
            <a:r>
              <a:rPr kumimoji="0" lang="en-US" sz="5400" b="1" i="0" u="none" strike="noStrike" kern="1200" cap="none" spc="0" normalizeH="0" baseline="0" noProof="0">
                <a:ln>
                  <a:noFill/>
                </a:ln>
                <a:solidFill>
                  <a:srgbClr val="105A70"/>
                </a:solidFill>
                <a:effectLst/>
                <a:uLnTx/>
                <a:uFillTx/>
                <a:latin typeface="Rajdhani" panose="02000000000000000000" pitchFamily="2" charset="0"/>
                <a:ea typeface="Roboto"/>
                <a:cs typeface="Roboto"/>
              </a:rPr>
              <a:t>Vulnerabilities</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433137" y="1323417"/>
            <a:ext cx="8702842" cy="801139"/>
          </a:xfrm>
          <a:prstGeom prst="rect">
            <a:avLst/>
          </a:prstGeom>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September,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13" name="TextBox 12">
            <a:extLst>
              <a:ext uri="{FF2B5EF4-FFF2-40B4-BE49-F238E27FC236}">
                <a16:creationId xmlns:a16="http://schemas.microsoft.com/office/drawing/2014/main" id="{2A1C4EEC-EA67-DA4C-A4C9-E6569A5E5FA4}"/>
              </a:ext>
            </a:extLst>
          </p:cNvPr>
          <p:cNvSpPr txBox="1"/>
          <p:nvPr/>
        </p:nvSpPr>
        <p:spPr>
          <a:xfrm>
            <a:off x="526070" y="2134580"/>
            <a:ext cx="9542103" cy="3338735"/>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a:solidFill>
                  <a:srgbClr val="920075"/>
                </a:solidFill>
              </a:rPr>
              <a:t>Firefox &lt; 141.0</a:t>
            </a:r>
          </a:p>
          <a:p>
            <a:pPr marL="285750" indent="-285750">
              <a:lnSpc>
                <a:spcPct val="200000"/>
              </a:lnSpc>
              <a:buFont typeface="Arial" panose="020B0604020202020204" pitchFamily="34" charset="0"/>
              <a:buChar char="•"/>
            </a:pPr>
            <a:r>
              <a:rPr lang="en-US">
                <a:solidFill>
                  <a:srgbClr val="920075"/>
                </a:solidFill>
              </a:rPr>
              <a:t>Zoom Workplace &lt; 6.3.10  Vulnerability (ZSB-25030)</a:t>
            </a:r>
          </a:p>
          <a:p>
            <a:pPr marL="285750" indent="-285750">
              <a:lnSpc>
                <a:spcPct val="200000"/>
              </a:lnSpc>
              <a:buFont typeface="Arial" panose="020B0604020202020204" pitchFamily="34" charset="0"/>
              <a:buChar char="•"/>
            </a:pPr>
            <a:r>
              <a:rPr lang="en-US">
                <a:solidFill>
                  <a:srgbClr val="920075"/>
                </a:solidFill>
              </a:rPr>
              <a:t>Google Chrome &lt; 138.0.7204.168 Multiple Vulnerabilities</a:t>
            </a:r>
          </a:p>
          <a:p>
            <a:pPr marL="285750" indent="-285750">
              <a:lnSpc>
                <a:spcPct val="200000"/>
              </a:lnSpc>
              <a:buFont typeface="Arial" panose="020B0604020202020204" pitchFamily="34" charset="0"/>
              <a:buChar char="•"/>
            </a:pPr>
            <a:r>
              <a:rPr lang="en-US">
                <a:solidFill>
                  <a:srgbClr val="920075"/>
                </a:solidFill>
              </a:rPr>
              <a:t>Security Updates for Microsoft SQL Server ODBC Driver (April, June, October 2023 and April 2024) </a:t>
            </a:r>
          </a:p>
          <a:p>
            <a:pPr marL="285750" indent="-285750">
              <a:lnSpc>
                <a:spcPct val="200000"/>
              </a:lnSpc>
              <a:buFont typeface="Arial" panose="020B0604020202020204" pitchFamily="34" charset="0"/>
              <a:buChar char="•"/>
            </a:pPr>
            <a:r>
              <a:rPr lang="en-US">
                <a:solidFill>
                  <a:srgbClr val="920075"/>
                </a:solidFill>
              </a:rPr>
              <a:t>Security Updates for Microsoft SQL Server OLE DB Driver (April June &amp; October 2023, April and July 2024) </a:t>
            </a:r>
          </a:p>
        </p:txBody>
      </p:sp>
      <p:sp>
        <p:nvSpPr>
          <p:cNvPr id="5" name="TextBox 4">
            <a:extLst>
              <a:ext uri="{FF2B5EF4-FFF2-40B4-BE49-F238E27FC236}">
                <a16:creationId xmlns:a16="http://schemas.microsoft.com/office/drawing/2014/main" id="{6F00A1A2-5AC2-7784-F3D8-BC00AA5FEFCF}"/>
              </a:ext>
            </a:extLst>
          </p:cNvPr>
          <p:cNvSpPr txBox="1"/>
          <p:nvPr/>
        </p:nvSpPr>
        <p:spPr>
          <a:xfrm>
            <a:off x="1364825" y="5799829"/>
            <a:ext cx="6763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*NOTE* Check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4"/>
              </a:rPr>
              <a:t>CSRM Connections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 more detailed information</a:t>
            </a:r>
          </a:p>
        </p:txBody>
      </p:sp>
      <p:grpSp>
        <p:nvGrpSpPr>
          <p:cNvPr id="15" name="Group 14" descr="A line drawing of a shield with a triangle with a exclamation point in the center of the triangle bouncing off the shield.">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5"/>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6"/>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33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sp>
        <p:nvSpPr>
          <p:cNvPr id="3" name="Title 1">
            <a:extLst>
              <a:ext uri="{FF2B5EF4-FFF2-40B4-BE49-F238E27FC236}">
                <a16:creationId xmlns:a16="http://schemas.microsoft.com/office/drawing/2014/main" id="{A7DEAB58-DF06-0D18-0B7E-30F7C16886C3}"/>
              </a:ext>
              <a:ext uri="{C183D7F6-B498-43B3-948B-1728B52AA6E4}">
                <adec:decorative xmlns:adec="http://schemas.microsoft.com/office/drawing/2017/decorative" val="1"/>
              </a:ext>
            </a:extLst>
          </p:cNvPr>
          <p:cNvSpPr txBox="1">
            <a:spLocks/>
          </p:cNvSpPr>
          <p:nvPr/>
        </p:nvSpPr>
        <p:spPr>
          <a:xfrm>
            <a:off x="487012" y="3320143"/>
            <a:ext cx="6714565" cy="658262"/>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endParaRPr lang="en-US" sz="4000">
              <a:solidFill>
                <a:srgbClr val="B3E2C2"/>
              </a:solidFill>
              <a:latin typeface="Roboto Medium"/>
              <a:ea typeface="Roboto Medium"/>
              <a:cs typeface="Roboto Medium"/>
            </a:endParaRPr>
          </a:p>
        </p:txBody>
      </p:sp>
      <p:sp>
        <p:nvSpPr>
          <p:cNvPr id="4" name="TextBox 3">
            <a:extLst>
              <a:ext uri="{FF2B5EF4-FFF2-40B4-BE49-F238E27FC236}">
                <a16:creationId xmlns:a16="http://schemas.microsoft.com/office/drawing/2014/main" id="{A506E48A-07F7-FD2A-0D26-3C936FCE70E6}"/>
              </a:ext>
              <a:ext uri="{C183D7F6-B498-43B3-948B-1728B52AA6E4}">
                <adec:decorative xmlns:adec="http://schemas.microsoft.com/office/drawing/2017/decorative" val="1"/>
              </a:ext>
            </a:extLst>
          </p:cNvPr>
          <p:cNvSpPr txBox="1"/>
          <p:nvPr/>
        </p:nvSpPr>
        <p:spPr>
          <a:xfrm>
            <a:off x="624840" y="4785360"/>
            <a:ext cx="4297680" cy="1356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5" descr="Virginia IT agency logo">
            <a:extLst>
              <a:ext uri="{FF2B5EF4-FFF2-40B4-BE49-F238E27FC236}">
                <a16:creationId xmlns:a16="http://schemas.microsoft.com/office/drawing/2014/main" id="{3AA51F40-2124-6B28-DCF6-24DB68335E6F}"/>
              </a:ext>
            </a:extLst>
          </p:cNvPr>
          <p:cNvPicPr>
            <a:picLocks noChangeAspect="1"/>
          </p:cNvPicPr>
          <p:nvPr/>
        </p:nvPicPr>
        <p:blipFill>
          <a:blip r:embed="rId3"/>
          <a:stretch>
            <a:fillRect/>
          </a:stretch>
        </p:blipFill>
        <p:spPr>
          <a:xfrm>
            <a:off x="83044" y="4786358"/>
            <a:ext cx="5054686" cy="1914041"/>
          </a:xfrm>
          <a:prstGeom prst="rect">
            <a:avLst/>
          </a:prstGeom>
        </p:spPr>
      </p:pic>
      <p:sp>
        <p:nvSpPr>
          <p:cNvPr id="7" name="TextBox 6">
            <a:extLst>
              <a:ext uri="{FF2B5EF4-FFF2-40B4-BE49-F238E27FC236}">
                <a16:creationId xmlns:a16="http://schemas.microsoft.com/office/drawing/2014/main" id="{F362DEC3-3793-5A38-A1BD-7970BB01CD54}"/>
              </a:ext>
              <a:ext uri="{C183D7F6-B498-43B3-948B-1728B52AA6E4}">
                <adec:decorative xmlns:adec="http://schemas.microsoft.com/office/drawing/2017/decorative" val="1"/>
              </a:ext>
            </a:extLst>
          </p:cNvPr>
          <p:cNvSpPr txBox="1"/>
          <p:nvPr/>
        </p:nvSpPr>
        <p:spPr>
          <a:xfrm>
            <a:off x="167639" y="6263640"/>
            <a:ext cx="4846320" cy="335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B3E2C2"/>
                </a:solidFill>
                <a:latin typeface="Roboto Medium"/>
                <a:ea typeface="Roboto Medium"/>
                <a:cs typeface="Roboto Medium"/>
              </a:rPr>
              <a:t>vita.virginia.gov</a:t>
            </a:r>
            <a:endParaRPr lang="en-US" sz="1050">
              <a:cs typeface="Calibri"/>
            </a:endParaRPr>
          </a:p>
        </p:txBody>
      </p:sp>
    </p:spTree>
    <p:extLst>
      <p:ext uri="{BB962C8B-B14F-4D97-AF65-F5344CB8AC3E}">
        <p14:creationId xmlns:p14="http://schemas.microsoft.com/office/powerpoint/2010/main" val="357021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722534"/>
            <a:ext cx="9278471" cy="368887"/>
          </a:xfrm>
          <a:prstGeom prst="rect">
            <a:avLst/>
          </a:prstGeom>
        </p:spPr>
        <p:txBody>
          <a:bodyPr vert="horz" wrap="square" lIns="0" tIns="15688" rIns="0" bIns="0" rtlCol="0" anchor="ctr">
            <a:spAutoFit/>
          </a:bodyPr>
          <a:lstStyle/>
          <a:p>
            <a:pPr marL="646614">
              <a:lnSpc>
                <a:spcPct val="100000"/>
              </a:lnSpc>
              <a:spcBef>
                <a:spcPts val="124"/>
              </a:spcBef>
            </a:pPr>
            <a:r>
              <a:t>Information</a:t>
            </a:r>
            <a:r>
              <a:rPr spc="53"/>
              <a:t> </a:t>
            </a:r>
            <a:r>
              <a:t>Security:</a:t>
            </a:r>
            <a:r>
              <a:rPr spc="57"/>
              <a:t> </a:t>
            </a:r>
            <a:r>
              <a:t>The</a:t>
            </a:r>
            <a:r>
              <a:rPr spc="62"/>
              <a:t> </a:t>
            </a:r>
            <a:r>
              <a:t>Pre-AI</a:t>
            </a:r>
            <a:r>
              <a:rPr spc="57"/>
              <a:t> </a:t>
            </a:r>
            <a:r>
              <a:rPr spc="-22"/>
              <a:t>Era</a:t>
            </a:r>
          </a:p>
        </p:txBody>
      </p:sp>
      <p:sp>
        <p:nvSpPr>
          <p:cNvPr id="3" name="object 3">
            <a:extLst>
              <a:ext uri="{C183D7F6-B498-43B3-948B-1728B52AA6E4}">
                <adec:decorative xmlns:adec="http://schemas.microsoft.com/office/drawing/2017/decorative" val="1"/>
              </a:ext>
            </a:extLst>
          </p:cNvPr>
          <p:cNvSpPr/>
          <p:nvPr/>
        </p:nvSpPr>
        <p:spPr>
          <a:xfrm>
            <a:off x="2398059" y="2002267"/>
            <a:ext cx="49866" cy="49866"/>
          </a:xfrm>
          <a:custGeom>
            <a:avLst/>
            <a:gdLst/>
            <a:ahLst/>
            <a:cxnLst/>
            <a:rect l="l" t="t" r="r" b="b"/>
            <a:pathLst>
              <a:path w="56515" h="56514">
                <a:moveTo>
                  <a:pt x="56388" y="32003"/>
                </a:moveTo>
                <a:lnTo>
                  <a:pt x="56388" y="25145"/>
                </a:lnTo>
                <a:lnTo>
                  <a:pt x="55626" y="21335"/>
                </a:lnTo>
                <a:lnTo>
                  <a:pt x="32004" y="0"/>
                </a:lnTo>
                <a:lnTo>
                  <a:pt x="24384" y="0"/>
                </a:lnTo>
                <a:lnTo>
                  <a:pt x="0" y="25145"/>
                </a:lnTo>
                <a:lnTo>
                  <a:pt x="0" y="32003"/>
                </a:lnTo>
                <a:lnTo>
                  <a:pt x="762" y="35813"/>
                </a:lnTo>
                <a:lnTo>
                  <a:pt x="2286" y="38861"/>
                </a:lnTo>
                <a:lnTo>
                  <a:pt x="3810" y="42671"/>
                </a:lnTo>
                <a:lnTo>
                  <a:pt x="6096" y="45719"/>
                </a:lnTo>
                <a:lnTo>
                  <a:pt x="8382" y="48005"/>
                </a:lnTo>
                <a:lnTo>
                  <a:pt x="10668" y="51053"/>
                </a:lnTo>
                <a:lnTo>
                  <a:pt x="13716" y="52577"/>
                </a:lnTo>
                <a:lnTo>
                  <a:pt x="21336" y="55625"/>
                </a:lnTo>
                <a:lnTo>
                  <a:pt x="24384" y="56387"/>
                </a:lnTo>
                <a:lnTo>
                  <a:pt x="32004" y="56387"/>
                </a:lnTo>
                <a:lnTo>
                  <a:pt x="35052" y="55625"/>
                </a:lnTo>
                <a:lnTo>
                  <a:pt x="42672" y="52577"/>
                </a:lnTo>
                <a:lnTo>
                  <a:pt x="45720" y="51053"/>
                </a:lnTo>
                <a:lnTo>
                  <a:pt x="48006" y="48005"/>
                </a:lnTo>
                <a:lnTo>
                  <a:pt x="50292" y="45719"/>
                </a:lnTo>
                <a:lnTo>
                  <a:pt x="52578" y="42671"/>
                </a:lnTo>
                <a:lnTo>
                  <a:pt x="54102" y="38861"/>
                </a:lnTo>
                <a:lnTo>
                  <a:pt x="55626" y="35813"/>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a:extLst>
              <a:ext uri="{C183D7F6-B498-43B3-948B-1728B52AA6E4}">
                <adec:decorative xmlns:adec="http://schemas.microsoft.com/office/drawing/2017/decorative" val="1"/>
              </a:ext>
            </a:extLst>
          </p:cNvPr>
          <p:cNvSpPr/>
          <p:nvPr/>
        </p:nvSpPr>
        <p:spPr>
          <a:xfrm>
            <a:off x="2398059" y="2638985"/>
            <a:ext cx="49866" cy="49306"/>
          </a:xfrm>
          <a:custGeom>
            <a:avLst/>
            <a:gdLst/>
            <a:ahLst/>
            <a:cxnLst/>
            <a:rect l="l" t="t" r="r" b="b"/>
            <a:pathLst>
              <a:path w="56515" h="55880">
                <a:moveTo>
                  <a:pt x="56388" y="31241"/>
                </a:moveTo>
                <a:lnTo>
                  <a:pt x="56388" y="24383"/>
                </a:lnTo>
                <a:lnTo>
                  <a:pt x="55626" y="20573"/>
                </a:lnTo>
                <a:lnTo>
                  <a:pt x="54102" y="17525"/>
                </a:lnTo>
                <a:lnTo>
                  <a:pt x="52578" y="13715"/>
                </a:lnTo>
                <a:lnTo>
                  <a:pt x="50292" y="10667"/>
                </a:lnTo>
                <a:lnTo>
                  <a:pt x="48006" y="8381"/>
                </a:lnTo>
                <a:lnTo>
                  <a:pt x="45720" y="5333"/>
                </a:lnTo>
                <a:lnTo>
                  <a:pt x="42672" y="3809"/>
                </a:lnTo>
                <a:lnTo>
                  <a:pt x="35052" y="761"/>
                </a:lnTo>
                <a:lnTo>
                  <a:pt x="32004" y="0"/>
                </a:lnTo>
                <a:lnTo>
                  <a:pt x="24384" y="0"/>
                </a:lnTo>
                <a:lnTo>
                  <a:pt x="21336" y="761"/>
                </a:lnTo>
                <a:lnTo>
                  <a:pt x="13716" y="3809"/>
                </a:lnTo>
                <a:lnTo>
                  <a:pt x="10668" y="5333"/>
                </a:lnTo>
                <a:lnTo>
                  <a:pt x="8382" y="8381"/>
                </a:lnTo>
                <a:lnTo>
                  <a:pt x="6096" y="10667"/>
                </a:lnTo>
                <a:lnTo>
                  <a:pt x="3810" y="13715"/>
                </a:lnTo>
                <a:lnTo>
                  <a:pt x="2286" y="17525"/>
                </a:lnTo>
                <a:lnTo>
                  <a:pt x="762" y="20573"/>
                </a:lnTo>
                <a:lnTo>
                  <a:pt x="0" y="24383"/>
                </a:lnTo>
                <a:lnTo>
                  <a:pt x="0" y="31241"/>
                </a:lnTo>
                <a:lnTo>
                  <a:pt x="21336" y="54863"/>
                </a:lnTo>
                <a:lnTo>
                  <a:pt x="24384" y="55625"/>
                </a:lnTo>
                <a:lnTo>
                  <a:pt x="32004" y="55625"/>
                </a:lnTo>
                <a:lnTo>
                  <a:pt x="35052" y="54863"/>
                </a:lnTo>
                <a:lnTo>
                  <a:pt x="38862" y="54101"/>
                </a:lnTo>
                <a:lnTo>
                  <a:pt x="55626" y="35051"/>
                </a:lnTo>
                <a:lnTo>
                  <a:pt x="56388" y="31241"/>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a:extLst>
              <a:ext uri="{C183D7F6-B498-43B3-948B-1728B52AA6E4}">
                <adec:decorative xmlns:adec="http://schemas.microsoft.com/office/drawing/2017/decorative" val="1"/>
              </a:ext>
            </a:extLst>
          </p:cNvPr>
          <p:cNvSpPr/>
          <p:nvPr/>
        </p:nvSpPr>
        <p:spPr>
          <a:xfrm>
            <a:off x="2398059" y="3275032"/>
            <a:ext cx="49866" cy="49866"/>
          </a:xfrm>
          <a:custGeom>
            <a:avLst/>
            <a:gdLst/>
            <a:ahLst/>
            <a:cxnLst/>
            <a:rect l="l" t="t" r="r" b="b"/>
            <a:pathLst>
              <a:path w="56515" h="56514">
                <a:moveTo>
                  <a:pt x="56388" y="32003"/>
                </a:moveTo>
                <a:lnTo>
                  <a:pt x="56388" y="24383"/>
                </a:lnTo>
                <a:lnTo>
                  <a:pt x="55626" y="21335"/>
                </a:lnTo>
                <a:lnTo>
                  <a:pt x="32004" y="0"/>
                </a:lnTo>
                <a:lnTo>
                  <a:pt x="24384" y="0"/>
                </a:lnTo>
                <a:lnTo>
                  <a:pt x="0" y="24383"/>
                </a:lnTo>
                <a:lnTo>
                  <a:pt x="0" y="32003"/>
                </a:lnTo>
                <a:lnTo>
                  <a:pt x="24384" y="56387"/>
                </a:lnTo>
                <a:lnTo>
                  <a:pt x="32004" y="56387"/>
                </a:lnTo>
                <a:lnTo>
                  <a:pt x="35052" y="55625"/>
                </a:lnTo>
                <a:lnTo>
                  <a:pt x="42672" y="52577"/>
                </a:lnTo>
                <a:lnTo>
                  <a:pt x="45720" y="50291"/>
                </a:lnTo>
                <a:lnTo>
                  <a:pt x="48006" y="48005"/>
                </a:lnTo>
                <a:lnTo>
                  <a:pt x="50292" y="45719"/>
                </a:lnTo>
                <a:lnTo>
                  <a:pt x="52578" y="42671"/>
                </a:lnTo>
                <a:lnTo>
                  <a:pt x="55626" y="35051"/>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a:extLst>
              <a:ext uri="{C183D7F6-B498-43B3-948B-1728B52AA6E4}">
                <adec:decorative xmlns:adec="http://schemas.microsoft.com/office/drawing/2017/decorative" val="1"/>
              </a:ext>
            </a:extLst>
          </p:cNvPr>
          <p:cNvSpPr/>
          <p:nvPr/>
        </p:nvSpPr>
        <p:spPr>
          <a:xfrm>
            <a:off x="2398059" y="3911077"/>
            <a:ext cx="49866" cy="49866"/>
          </a:xfrm>
          <a:custGeom>
            <a:avLst/>
            <a:gdLst/>
            <a:ahLst/>
            <a:cxnLst/>
            <a:rect l="l" t="t" r="r" b="b"/>
            <a:pathLst>
              <a:path w="56515" h="56514">
                <a:moveTo>
                  <a:pt x="56388" y="32003"/>
                </a:moveTo>
                <a:lnTo>
                  <a:pt x="56388" y="24383"/>
                </a:lnTo>
                <a:lnTo>
                  <a:pt x="55626" y="21335"/>
                </a:lnTo>
                <a:lnTo>
                  <a:pt x="32004" y="0"/>
                </a:lnTo>
                <a:lnTo>
                  <a:pt x="24384" y="0"/>
                </a:lnTo>
                <a:lnTo>
                  <a:pt x="0" y="24383"/>
                </a:lnTo>
                <a:lnTo>
                  <a:pt x="0" y="32003"/>
                </a:lnTo>
                <a:lnTo>
                  <a:pt x="762" y="35813"/>
                </a:lnTo>
                <a:lnTo>
                  <a:pt x="2286" y="38861"/>
                </a:lnTo>
                <a:lnTo>
                  <a:pt x="3810" y="42671"/>
                </a:lnTo>
                <a:lnTo>
                  <a:pt x="24384" y="56387"/>
                </a:lnTo>
                <a:lnTo>
                  <a:pt x="32004" y="56387"/>
                </a:lnTo>
                <a:lnTo>
                  <a:pt x="35052" y="55625"/>
                </a:lnTo>
                <a:lnTo>
                  <a:pt x="42672" y="52577"/>
                </a:lnTo>
                <a:lnTo>
                  <a:pt x="45720" y="50291"/>
                </a:lnTo>
                <a:lnTo>
                  <a:pt x="48006" y="48005"/>
                </a:lnTo>
                <a:lnTo>
                  <a:pt x="50292" y="45719"/>
                </a:lnTo>
                <a:lnTo>
                  <a:pt x="52578" y="42671"/>
                </a:lnTo>
                <a:lnTo>
                  <a:pt x="54102" y="38861"/>
                </a:lnTo>
                <a:lnTo>
                  <a:pt x="55626" y="35813"/>
                </a:lnTo>
                <a:lnTo>
                  <a:pt x="56388"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a:extLst>
              <a:ext uri="{C183D7F6-B498-43B3-948B-1728B52AA6E4}">
                <adec:decorative xmlns:adec="http://schemas.microsoft.com/office/drawing/2017/decorative" val="1"/>
              </a:ext>
            </a:extLst>
          </p:cNvPr>
          <p:cNvSpPr/>
          <p:nvPr/>
        </p:nvSpPr>
        <p:spPr>
          <a:xfrm>
            <a:off x="2398059" y="4547123"/>
            <a:ext cx="49866" cy="49866"/>
          </a:xfrm>
          <a:custGeom>
            <a:avLst/>
            <a:gdLst/>
            <a:ahLst/>
            <a:cxnLst/>
            <a:rect l="l" t="t" r="r" b="b"/>
            <a:pathLst>
              <a:path w="56515" h="56514">
                <a:moveTo>
                  <a:pt x="56388" y="32004"/>
                </a:moveTo>
                <a:lnTo>
                  <a:pt x="56388" y="25146"/>
                </a:lnTo>
                <a:lnTo>
                  <a:pt x="55626" y="21336"/>
                </a:lnTo>
                <a:lnTo>
                  <a:pt x="32004" y="0"/>
                </a:lnTo>
                <a:lnTo>
                  <a:pt x="24384" y="0"/>
                </a:lnTo>
                <a:lnTo>
                  <a:pt x="0" y="25146"/>
                </a:lnTo>
                <a:lnTo>
                  <a:pt x="0" y="32004"/>
                </a:lnTo>
                <a:lnTo>
                  <a:pt x="762" y="35814"/>
                </a:lnTo>
                <a:lnTo>
                  <a:pt x="2286" y="38862"/>
                </a:lnTo>
                <a:lnTo>
                  <a:pt x="3810" y="42672"/>
                </a:lnTo>
                <a:lnTo>
                  <a:pt x="6096" y="45720"/>
                </a:lnTo>
                <a:lnTo>
                  <a:pt x="8382" y="48006"/>
                </a:lnTo>
                <a:lnTo>
                  <a:pt x="10668" y="51054"/>
                </a:lnTo>
                <a:lnTo>
                  <a:pt x="13716" y="52578"/>
                </a:lnTo>
                <a:lnTo>
                  <a:pt x="21336" y="55626"/>
                </a:lnTo>
                <a:lnTo>
                  <a:pt x="24384" y="56388"/>
                </a:lnTo>
                <a:lnTo>
                  <a:pt x="32004" y="56388"/>
                </a:lnTo>
                <a:lnTo>
                  <a:pt x="35052" y="55626"/>
                </a:lnTo>
                <a:lnTo>
                  <a:pt x="42672" y="52578"/>
                </a:lnTo>
                <a:lnTo>
                  <a:pt x="45720" y="51054"/>
                </a:lnTo>
                <a:lnTo>
                  <a:pt x="48006" y="48006"/>
                </a:lnTo>
                <a:lnTo>
                  <a:pt x="50292" y="45720"/>
                </a:lnTo>
                <a:lnTo>
                  <a:pt x="52578" y="42672"/>
                </a:lnTo>
                <a:lnTo>
                  <a:pt x="54102" y="38862"/>
                </a:lnTo>
                <a:lnTo>
                  <a:pt x="55626" y="35814"/>
                </a:lnTo>
                <a:lnTo>
                  <a:pt x="56388" y="32004"/>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txBox="1"/>
          <p:nvPr/>
        </p:nvSpPr>
        <p:spPr>
          <a:xfrm>
            <a:off x="2302809" y="1471333"/>
            <a:ext cx="3617819" cy="3455867"/>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677" b="1" i="0" u="none" strike="noStrike" kern="1200" cap="none" spc="-9" normalizeH="0" baseline="0" noProof="0">
                <a:ln>
                  <a:noFill/>
                </a:ln>
                <a:solidFill>
                  <a:srgbClr val="287FB9"/>
                </a:solidFill>
                <a:effectLst/>
                <a:uLnTx/>
                <a:uFillTx/>
                <a:latin typeface="Segoe UI Semibold"/>
                <a:ea typeface="+mn-ea"/>
                <a:cs typeface="Segoe UI Semibold"/>
              </a:rPr>
              <a:t>Traditional</a:t>
            </a:r>
            <a:r>
              <a:rPr kumimoji="0" sz="1677" b="1" i="0" u="none" strike="noStrike" kern="1200" cap="none" spc="-18"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0" normalizeH="0" baseline="0" noProof="0">
                <a:ln>
                  <a:noFill/>
                </a:ln>
                <a:solidFill>
                  <a:srgbClr val="287FB9"/>
                </a:solidFill>
                <a:effectLst/>
                <a:uLnTx/>
                <a:uFillTx/>
                <a:latin typeface="Segoe UI Semibold"/>
                <a:ea typeface="+mn-ea"/>
                <a:cs typeface="Segoe UI Semibold"/>
              </a:rPr>
              <a:t>Security</a:t>
            </a:r>
            <a:r>
              <a:rPr kumimoji="0" sz="1677" b="1" i="0" u="none" strike="noStrike" kern="1200" cap="none" spc="-18"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9" normalizeH="0" baseline="0" noProof="0">
                <a:ln>
                  <a:noFill/>
                </a:ln>
                <a:solidFill>
                  <a:srgbClr val="287FB9"/>
                </a:solidFill>
                <a:effectLst/>
                <a:uLnTx/>
                <a:uFillTx/>
                <a:latin typeface="Segoe UI Semibold"/>
                <a:ea typeface="+mn-ea"/>
                <a:cs typeface="Segoe UI Semibold"/>
              </a:rPr>
              <a:t>Approach</a:t>
            </a:r>
            <a:endParaRPr kumimoji="0" sz="1677" b="0" i="0" u="none" strike="noStrike" kern="1200" cap="none" spc="0" normalizeH="0" baseline="0" noProof="0">
              <a:ln>
                <a:noFill/>
              </a:ln>
              <a:solidFill>
                <a:prstClr val="black"/>
              </a:solidFill>
              <a:effectLst/>
              <a:uLnTx/>
              <a:uFillTx/>
              <a:latin typeface="Segoe UI Semibold"/>
              <a:ea typeface="+mn-ea"/>
              <a:cs typeface="Segoe UI Semibold"/>
            </a:endParaRPr>
          </a:p>
          <a:p>
            <a:pPr marL="263352" marR="266714" lvl="0" indent="0" algn="l" defTabSz="914400" rtl="0" eaLnBrk="1" fontAlgn="auto" latinLnBrk="0" hangingPunct="1">
              <a:lnSpc>
                <a:spcPct val="154200"/>
              </a:lnSpc>
              <a:spcBef>
                <a:spcPts val="715"/>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Signature-based</a:t>
            </a:r>
            <a:r>
              <a:rPr kumimoji="0" sz="1147" b="1" i="0" u="none" strike="noStrike" kern="1200" cap="none" spc="35"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detection:</a:t>
            </a:r>
            <a:r>
              <a:rPr kumimoji="0" sz="1147" b="1" i="0" u="none" strike="noStrike" kern="1200" cap="none" spc="40"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Relying</a:t>
            </a:r>
            <a:r>
              <a:rPr kumimoji="0" sz="1147" b="0" i="0" u="none" strike="noStrike" kern="1200" cap="none" spc="40"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on</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known </a:t>
            </a:r>
            <a:r>
              <a:rPr kumimoji="0" sz="1147" b="0" i="0" u="none" strike="noStrike" kern="1200" cap="none" spc="0" normalizeH="0" baseline="0" noProof="0">
                <a:ln>
                  <a:noFill/>
                </a:ln>
                <a:solidFill>
                  <a:srgbClr val="33485D"/>
                </a:solidFill>
                <a:effectLst/>
                <a:uLnTx/>
                <a:uFillTx/>
                <a:latin typeface="Segoe UI"/>
                <a:ea typeface="+mn-ea"/>
                <a:cs typeface="Segoe UI"/>
              </a:rPr>
              <a:t>malware</a:t>
            </a:r>
            <a:r>
              <a:rPr kumimoji="0" sz="1147" b="0" i="0" u="none" strike="noStrike" kern="1200" cap="none" spc="40"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signatures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2792" marR="192190" lvl="0" indent="0" algn="l" defTabSz="914400" rtl="0" eaLnBrk="1" fontAlgn="auto" latinLnBrk="0" hangingPunct="1">
              <a:lnSpc>
                <a:spcPct val="153800"/>
              </a:lnSpc>
              <a:spcBef>
                <a:spcPts val="772"/>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Rule-based</a:t>
            </a:r>
            <a:r>
              <a:rPr kumimoji="0" sz="1147" b="1" i="0" u="none" strike="noStrike" kern="1200" cap="none" spc="35"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systems:</a:t>
            </a:r>
            <a:r>
              <a:rPr kumimoji="0" sz="1147" b="1" i="0" u="none" strike="noStrike" kern="1200" cap="none" spc="31"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Static</a:t>
            </a:r>
            <a:r>
              <a:rPr kumimoji="0" sz="1147" b="0" i="0" u="none" strike="noStrike" kern="1200" cap="none" spc="35"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security</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policies</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22" normalizeH="0" baseline="0" noProof="0">
                <a:ln>
                  <a:noFill/>
                </a:ln>
                <a:solidFill>
                  <a:srgbClr val="33485D"/>
                </a:solidFill>
                <a:effectLst/>
                <a:uLnTx/>
                <a:uFillTx/>
                <a:latin typeface="Segoe UI"/>
                <a:ea typeface="+mn-ea"/>
                <a:cs typeface="Segoe UI"/>
              </a:rPr>
              <a:t>and </a:t>
            </a:r>
            <a:r>
              <a:rPr kumimoji="0" sz="1147" b="0" i="0" u="none" strike="noStrike" kern="1200" cap="none" spc="-9" normalizeH="0" baseline="0" noProof="0">
                <a:ln>
                  <a:noFill/>
                </a:ln>
                <a:solidFill>
                  <a:srgbClr val="33485D"/>
                </a:solidFill>
                <a:effectLst/>
                <a:uLnTx/>
                <a:uFillTx/>
                <a:latin typeface="Segoe UI"/>
                <a:ea typeface="+mn-ea"/>
                <a:cs typeface="Segoe UI"/>
              </a:rPr>
              <a:t>configurations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223569" lvl="0" indent="0" algn="l" defTabSz="914400" rtl="0" eaLnBrk="1" fontAlgn="auto" latinLnBrk="0" hangingPunct="1">
              <a:lnSpc>
                <a:spcPct val="153800"/>
              </a:lnSpc>
              <a:spcBef>
                <a:spcPts val="772"/>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Manual</a:t>
            </a:r>
            <a:r>
              <a:rPr kumimoji="0" sz="1147" b="1" i="0" u="none" strike="noStrike" kern="1200" cap="none" spc="35"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analysis:</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Human-driven</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log</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review</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22" normalizeH="0" baseline="0" noProof="0">
                <a:ln>
                  <a:noFill/>
                </a:ln>
                <a:solidFill>
                  <a:srgbClr val="33485D"/>
                </a:solidFill>
                <a:effectLst/>
                <a:uLnTx/>
                <a:uFillTx/>
                <a:latin typeface="Segoe UI"/>
                <a:ea typeface="+mn-ea"/>
                <a:cs typeface="Segoe UI"/>
              </a:rPr>
              <a:t>and </a:t>
            </a:r>
            <a:r>
              <a:rPr kumimoji="0" sz="1147" b="0" i="0" u="none" strike="noStrike" kern="1200" cap="none" spc="0" normalizeH="0" baseline="0" noProof="0">
                <a:ln>
                  <a:noFill/>
                </a:ln>
                <a:solidFill>
                  <a:srgbClr val="33485D"/>
                </a:solidFill>
                <a:effectLst/>
                <a:uLnTx/>
                <a:uFillTx/>
                <a:latin typeface="Segoe UI"/>
                <a:ea typeface="+mn-ea"/>
                <a:cs typeface="Segoe UI"/>
              </a:rPr>
              <a:t>incident</a:t>
            </a:r>
            <a:r>
              <a:rPr kumimoji="0" sz="1147" b="0" i="0" u="none" strike="noStrike" kern="1200" cap="none" spc="40"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response</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4483" lvl="0" indent="0" algn="l" defTabSz="914400" rtl="0" eaLnBrk="1" fontAlgn="auto" latinLnBrk="0" hangingPunct="1">
              <a:lnSpc>
                <a:spcPct val="153800"/>
              </a:lnSpc>
              <a:spcBef>
                <a:spcPts val="777"/>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Reactive</a:t>
            </a:r>
            <a:r>
              <a:rPr kumimoji="0" sz="1147" b="1" i="0" u="none" strike="noStrike" kern="1200" cap="none" spc="22"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posture:</a:t>
            </a:r>
            <a:r>
              <a:rPr kumimoji="0" sz="1147" b="1" i="0" u="none" strike="noStrike" kern="1200" cap="none" spc="18"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Responding</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to</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threats</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after</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18" normalizeH="0" baseline="0" noProof="0">
                <a:ln>
                  <a:noFill/>
                </a:ln>
                <a:solidFill>
                  <a:srgbClr val="33485D"/>
                </a:solidFill>
                <a:effectLst/>
                <a:uLnTx/>
                <a:uFillTx/>
                <a:latin typeface="Segoe UI"/>
                <a:ea typeface="+mn-ea"/>
                <a:cs typeface="Segoe UI"/>
              </a:rPr>
              <a:t>they </a:t>
            </a:r>
            <a:r>
              <a:rPr kumimoji="0" sz="1147" b="0" i="0" u="none" strike="noStrike" kern="1200" cap="none" spc="-9" normalizeH="0" baseline="0" noProof="0">
                <a:ln>
                  <a:noFill/>
                </a:ln>
                <a:solidFill>
                  <a:srgbClr val="33485D"/>
                </a:solidFill>
                <a:effectLst/>
                <a:uLnTx/>
                <a:uFillTx/>
                <a:latin typeface="Segoe UI"/>
                <a:ea typeface="+mn-ea"/>
                <a:cs typeface="Segoe UI"/>
              </a:rPr>
              <a:t>occur</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224690" lvl="0" indent="0" algn="l" defTabSz="914400" rtl="0" eaLnBrk="1" fontAlgn="auto" latinLnBrk="0" hangingPunct="1">
              <a:lnSpc>
                <a:spcPct val="154200"/>
              </a:lnSpc>
              <a:spcBef>
                <a:spcPts val="767"/>
              </a:spcBef>
              <a:spcAft>
                <a:spcPts val="0"/>
              </a:spcAft>
              <a:buClrTx/>
              <a:buSzTx/>
              <a:buFontTx/>
              <a:buNone/>
              <a:tabLst/>
              <a:defRPr/>
            </a:pPr>
            <a:r>
              <a:rPr kumimoji="0" sz="1147" b="1" i="0" u="none" strike="noStrike" kern="1200" cap="none" spc="-9" normalizeH="0" baseline="0" noProof="0">
                <a:ln>
                  <a:noFill/>
                </a:ln>
                <a:solidFill>
                  <a:srgbClr val="287FB9"/>
                </a:solidFill>
                <a:effectLst/>
                <a:uLnTx/>
                <a:uFillTx/>
                <a:latin typeface="Segoe UI"/>
                <a:ea typeface="+mn-ea"/>
                <a:cs typeface="Segoe UI"/>
              </a:rPr>
              <a:t>Perimeter-</a:t>
            </a:r>
            <a:r>
              <a:rPr kumimoji="0" sz="1147" b="1" i="0" u="none" strike="noStrike" kern="1200" cap="none" spc="0" normalizeH="0" baseline="0" noProof="0">
                <a:ln>
                  <a:noFill/>
                </a:ln>
                <a:solidFill>
                  <a:srgbClr val="287FB9"/>
                </a:solidFill>
                <a:effectLst/>
                <a:uLnTx/>
                <a:uFillTx/>
                <a:latin typeface="Segoe UI"/>
                <a:ea typeface="+mn-ea"/>
                <a:cs typeface="Segoe UI"/>
              </a:rPr>
              <a:t>focused:</a:t>
            </a:r>
            <a:r>
              <a:rPr kumimoji="0" sz="1147" b="1" i="0" u="none" strike="noStrike" kern="1200" cap="none" spc="62"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Network</a:t>
            </a:r>
            <a:r>
              <a:rPr kumimoji="0" sz="1147" b="0" i="0" u="none" strike="noStrike" kern="1200" cap="none" spc="53"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boundary</a:t>
            </a:r>
            <a:r>
              <a:rPr kumimoji="0" sz="1147" b="0" i="0" u="none" strike="noStrike" kern="1200" cap="none" spc="57"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security emphasis</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sp>
        <p:nvSpPr>
          <p:cNvPr id="9" name="object 9">
            <a:extLst>
              <a:ext uri="{C183D7F6-B498-43B3-948B-1728B52AA6E4}">
                <adec:decorative xmlns:adec="http://schemas.microsoft.com/office/drawing/2017/decorative" val="1"/>
              </a:ext>
            </a:extLst>
          </p:cNvPr>
          <p:cNvSpPr/>
          <p:nvPr/>
        </p:nvSpPr>
        <p:spPr>
          <a:xfrm>
            <a:off x="6348133" y="2002267"/>
            <a:ext cx="49866" cy="49866"/>
          </a:xfrm>
          <a:custGeom>
            <a:avLst/>
            <a:gdLst/>
            <a:ahLst/>
            <a:cxnLst/>
            <a:rect l="l" t="t" r="r" b="b"/>
            <a:pathLst>
              <a:path w="56514" h="56514">
                <a:moveTo>
                  <a:pt x="56387" y="32003"/>
                </a:moveTo>
                <a:lnTo>
                  <a:pt x="56387" y="25145"/>
                </a:lnTo>
                <a:lnTo>
                  <a:pt x="55625" y="21335"/>
                </a:lnTo>
                <a:lnTo>
                  <a:pt x="32003" y="0"/>
                </a:lnTo>
                <a:lnTo>
                  <a:pt x="24383" y="0"/>
                </a:lnTo>
                <a:lnTo>
                  <a:pt x="0" y="25145"/>
                </a:lnTo>
                <a:lnTo>
                  <a:pt x="0" y="32003"/>
                </a:lnTo>
                <a:lnTo>
                  <a:pt x="761" y="35813"/>
                </a:lnTo>
                <a:lnTo>
                  <a:pt x="2285" y="38861"/>
                </a:lnTo>
                <a:lnTo>
                  <a:pt x="3809" y="42671"/>
                </a:lnTo>
                <a:lnTo>
                  <a:pt x="6095" y="45719"/>
                </a:lnTo>
                <a:lnTo>
                  <a:pt x="8381" y="48005"/>
                </a:lnTo>
                <a:lnTo>
                  <a:pt x="10667" y="51053"/>
                </a:lnTo>
                <a:lnTo>
                  <a:pt x="13715" y="52577"/>
                </a:lnTo>
                <a:lnTo>
                  <a:pt x="21335" y="55625"/>
                </a:lnTo>
                <a:lnTo>
                  <a:pt x="24383" y="56387"/>
                </a:lnTo>
                <a:lnTo>
                  <a:pt x="32003" y="56387"/>
                </a:lnTo>
                <a:lnTo>
                  <a:pt x="35051" y="55625"/>
                </a:lnTo>
                <a:lnTo>
                  <a:pt x="42671" y="52577"/>
                </a:lnTo>
                <a:lnTo>
                  <a:pt x="45719" y="51053"/>
                </a:lnTo>
                <a:lnTo>
                  <a:pt x="48005" y="48005"/>
                </a:lnTo>
                <a:lnTo>
                  <a:pt x="50291" y="45719"/>
                </a:lnTo>
                <a:lnTo>
                  <a:pt x="52577" y="42671"/>
                </a:lnTo>
                <a:lnTo>
                  <a:pt x="54101" y="38861"/>
                </a:lnTo>
                <a:lnTo>
                  <a:pt x="55625" y="35813"/>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a:extLst>
              <a:ext uri="{C183D7F6-B498-43B3-948B-1728B52AA6E4}">
                <adec:decorative xmlns:adec="http://schemas.microsoft.com/office/drawing/2017/decorative" val="1"/>
              </a:ext>
            </a:extLst>
          </p:cNvPr>
          <p:cNvSpPr/>
          <p:nvPr/>
        </p:nvSpPr>
        <p:spPr>
          <a:xfrm>
            <a:off x="6348133" y="2638985"/>
            <a:ext cx="49866" cy="49306"/>
          </a:xfrm>
          <a:custGeom>
            <a:avLst/>
            <a:gdLst/>
            <a:ahLst/>
            <a:cxnLst/>
            <a:rect l="l" t="t" r="r" b="b"/>
            <a:pathLst>
              <a:path w="56514" h="55880">
                <a:moveTo>
                  <a:pt x="56387" y="31241"/>
                </a:moveTo>
                <a:lnTo>
                  <a:pt x="56387" y="24383"/>
                </a:lnTo>
                <a:lnTo>
                  <a:pt x="55625" y="20573"/>
                </a:lnTo>
                <a:lnTo>
                  <a:pt x="54101" y="17525"/>
                </a:lnTo>
                <a:lnTo>
                  <a:pt x="52577" y="13715"/>
                </a:lnTo>
                <a:lnTo>
                  <a:pt x="50291" y="10667"/>
                </a:lnTo>
                <a:lnTo>
                  <a:pt x="48005" y="8381"/>
                </a:lnTo>
                <a:lnTo>
                  <a:pt x="45719" y="5333"/>
                </a:lnTo>
                <a:lnTo>
                  <a:pt x="42671" y="3809"/>
                </a:lnTo>
                <a:lnTo>
                  <a:pt x="35051" y="761"/>
                </a:lnTo>
                <a:lnTo>
                  <a:pt x="32003" y="0"/>
                </a:lnTo>
                <a:lnTo>
                  <a:pt x="24383" y="0"/>
                </a:lnTo>
                <a:lnTo>
                  <a:pt x="21335" y="761"/>
                </a:lnTo>
                <a:lnTo>
                  <a:pt x="13715" y="3809"/>
                </a:lnTo>
                <a:lnTo>
                  <a:pt x="10667" y="5333"/>
                </a:lnTo>
                <a:lnTo>
                  <a:pt x="8381" y="8381"/>
                </a:lnTo>
                <a:lnTo>
                  <a:pt x="6095" y="10667"/>
                </a:lnTo>
                <a:lnTo>
                  <a:pt x="3809" y="13715"/>
                </a:lnTo>
                <a:lnTo>
                  <a:pt x="2285" y="17525"/>
                </a:lnTo>
                <a:lnTo>
                  <a:pt x="761" y="20573"/>
                </a:lnTo>
                <a:lnTo>
                  <a:pt x="0" y="24383"/>
                </a:lnTo>
                <a:lnTo>
                  <a:pt x="0" y="31241"/>
                </a:lnTo>
                <a:lnTo>
                  <a:pt x="21335" y="54863"/>
                </a:lnTo>
                <a:lnTo>
                  <a:pt x="24383" y="55625"/>
                </a:lnTo>
                <a:lnTo>
                  <a:pt x="32003" y="55625"/>
                </a:lnTo>
                <a:lnTo>
                  <a:pt x="35051" y="54863"/>
                </a:lnTo>
                <a:lnTo>
                  <a:pt x="38861" y="54101"/>
                </a:lnTo>
                <a:lnTo>
                  <a:pt x="55625" y="35051"/>
                </a:lnTo>
                <a:lnTo>
                  <a:pt x="56387" y="31241"/>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11">
            <a:extLst>
              <a:ext uri="{C183D7F6-B498-43B3-948B-1728B52AA6E4}">
                <adec:decorative xmlns:adec="http://schemas.microsoft.com/office/drawing/2017/decorative" val="1"/>
              </a:ext>
            </a:extLst>
          </p:cNvPr>
          <p:cNvSpPr/>
          <p:nvPr/>
        </p:nvSpPr>
        <p:spPr>
          <a:xfrm>
            <a:off x="6348133" y="3008780"/>
            <a:ext cx="49866" cy="49866"/>
          </a:xfrm>
          <a:custGeom>
            <a:avLst/>
            <a:gdLst/>
            <a:ahLst/>
            <a:cxnLst/>
            <a:rect l="l" t="t" r="r" b="b"/>
            <a:pathLst>
              <a:path w="56514" h="56514">
                <a:moveTo>
                  <a:pt x="56387" y="32003"/>
                </a:moveTo>
                <a:lnTo>
                  <a:pt x="56387" y="24383"/>
                </a:lnTo>
                <a:lnTo>
                  <a:pt x="55625" y="21335"/>
                </a:lnTo>
                <a:lnTo>
                  <a:pt x="32003" y="0"/>
                </a:lnTo>
                <a:lnTo>
                  <a:pt x="24383" y="0"/>
                </a:lnTo>
                <a:lnTo>
                  <a:pt x="0" y="24383"/>
                </a:lnTo>
                <a:lnTo>
                  <a:pt x="0" y="32003"/>
                </a:lnTo>
                <a:lnTo>
                  <a:pt x="24383" y="56387"/>
                </a:lnTo>
                <a:lnTo>
                  <a:pt x="32003" y="56387"/>
                </a:lnTo>
                <a:lnTo>
                  <a:pt x="35051" y="55625"/>
                </a:lnTo>
                <a:lnTo>
                  <a:pt x="42671" y="52577"/>
                </a:lnTo>
                <a:lnTo>
                  <a:pt x="45719" y="50291"/>
                </a:lnTo>
                <a:lnTo>
                  <a:pt x="48005" y="48005"/>
                </a:lnTo>
                <a:lnTo>
                  <a:pt x="50291" y="45719"/>
                </a:lnTo>
                <a:lnTo>
                  <a:pt x="52577" y="42671"/>
                </a:lnTo>
                <a:lnTo>
                  <a:pt x="55625" y="35051"/>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a:extLst>
              <a:ext uri="{C183D7F6-B498-43B3-948B-1728B52AA6E4}">
                <adec:decorative xmlns:adec="http://schemas.microsoft.com/office/drawing/2017/decorative" val="1"/>
              </a:ext>
            </a:extLst>
          </p:cNvPr>
          <p:cNvSpPr/>
          <p:nvPr/>
        </p:nvSpPr>
        <p:spPr>
          <a:xfrm>
            <a:off x="6348133" y="3378574"/>
            <a:ext cx="49866" cy="49866"/>
          </a:xfrm>
          <a:custGeom>
            <a:avLst/>
            <a:gdLst/>
            <a:ahLst/>
            <a:cxnLst/>
            <a:rect l="l" t="t" r="r" b="b"/>
            <a:pathLst>
              <a:path w="56514" h="56514">
                <a:moveTo>
                  <a:pt x="56387" y="32003"/>
                </a:moveTo>
                <a:lnTo>
                  <a:pt x="56387" y="24383"/>
                </a:lnTo>
                <a:lnTo>
                  <a:pt x="55625" y="21335"/>
                </a:lnTo>
                <a:lnTo>
                  <a:pt x="32003" y="0"/>
                </a:lnTo>
                <a:lnTo>
                  <a:pt x="24383" y="0"/>
                </a:lnTo>
                <a:lnTo>
                  <a:pt x="0" y="24383"/>
                </a:lnTo>
                <a:lnTo>
                  <a:pt x="0" y="32003"/>
                </a:lnTo>
                <a:lnTo>
                  <a:pt x="24383" y="56387"/>
                </a:lnTo>
                <a:lnTo>
                  <a:pt x="32003" y="56387"/>
                </a:lnTo>
                <a:lnTo>
                  <a:pt x="35051" y="55625"/>
                </a:lnTo>
                <a:lnTo>
                  <a:pt x="42671" y="52577"/>
                </a:lnTo>
                <a:lnTo>
                  <a:pt x="45719" y="50291"/>
                </a:lnTo>
                <a:lnTo>
                  <a:pt x="48005" y="48005"/>
                </a:lnTo>
                <a:lnTo>
                  <a:pt x="50291" y="45719"/>
                </a:lnTo>
                <a:lnTo>
                  <a:pt x="52577" y="42671"/>
                </a:lnTo>
                <a:lnTo>
                  <a:pt x="55625" y="35051"/>
                </a:lnTo>
                <a:lnTo>
                  <a:pt x="56387" y="32003"/>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a:extLst>
              <a:ext uri="{C183D7F6-B498-43B3-948B-1728B52AA6E4}">
                <adec:decorative xmlns:adec="http://schemas.microsoft.com/office/drawing/2017/decorative" val="1"/>
              </a:ext>
            </a:extLst>
          </p:cNvPr>
          <p:cNvSpPr/>
          <p:nvPr/>
        </p:nvSpPr>
        <p:spPr>
          <a:xfrm>
            <a:off x="6348133" y="4014620"/>
            <a:ext cx="49866" cy="49866"/>
          </a:xfrm>
          <a:custGeom>
            <a:avLst/>
            <a:gdLst/>
            <a:ahLst/>
            <a:cxnLst/>
            <a:rect l="l" t="t" r="r" b="b"/>
            <a:pathLst>
              <a:path w="56514" h="56514">
                <a:moveTo>
                  <a:pt x="56387" y="32004"/>
                </a:moveTo>
                <a:lnTo>
                  <a:pt x="56387" y="25146"/>
                </a:lnTo>
                <a:lnTo>
                  <a:pt x="55625" y="21336"/>
                </a:lnTo>
                <a:lnTo>
                  <a:pt x="32003" y="0"/>
                </a:lnTo>
                <a:lnTo>
                  <a:pt x="24383" y="0"/>
                </a:lnTo>
                <a:lnTo>
                  <a:pt x="0" y="25146"/>
                </a:lnTo>
                <a:lnTo>
                  <a:pt x="0" y="32004"/>
                </a:lnTo>
                <a:lnTo>
                  <a:pt x="761" y="35814"/>
                </a:lnTo>
                <a:lnTo>
                  <a:pt x="2285" y="38862"/>
                </a:lnTo>
                <a:lnTo>
                  <a:pt x="3809" y="42672"/>
                </a:lnTo>
                <a:lnTo>
                  <a:pt x="6095" y="45720"/>
                </a:lnTo>
                <a:lnTo>
                  <a:pt x="8381" y="48006"/>
                </a:lnTo>
                <a:lnTo>
                  <a:pt x="10667" y="51054"/>
                </a:lnTo>
                <a:lnTo>
                  <a:pt x="13715" y="52578"/>
                </a:lnTo>
                <a:lnTo>
                  <a:pt x="21335" y="55626"/>
                </a:lnTo>
                <a:lnTo>
                  <a:pt x="24383" y="56388"/>
                </a:lnTo>
                <a:lnTo>
                  <a:pt x="32003" y="56388"/>
                </a:lnTo>
                <a:lnTo>
                  <a:pt x="35051" y="55626"/>
                </a:lnTo>
                <a:lnTo>
                  <a:pt x="42671" y="52578"/>
                </a:lnTo>
                <a:lnTo>
                  <a:pt x="45719" y="51054"/>
                </a:lnTo>
                <a:lnTo>
                  <a:pt x="48005" y="48006"/>
                </a:lnTo>
                <a:lnTo>
                  <a:pt x="50291" y="45720"/>
                </a:lnTo>
                <a:lnTo>
                  <a:pt x="52577" y="42672"/>
                </a:lnTo>
                <a:lnTo>
                  <a:pt x="54101" y="38862"/>
                </a:lnTo>
                <a:lnTo>
                  <a:pt x="55625" y="35814"/>
                </a:lnTo>
                <a:lnTo>
                  <a:pt x="56387" y="32004"/>
                </a:lnTo>
                <a:close/>
              </a:path>
            </a:pathLst>
          </a:custGeom>
          <a:solidFill>
            <a:srgbClr val="3348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p:cNvSpPr txBox="1"/>
          <p:nvPr/>
        </p:nvSpPr>
        <p:spPr>
          <a:xfrm>
            <a:off x="6252883" y="1471332"/>
            <a:ext cx="3544981" cy="2885134"/>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677" b="1" i="0" u="none" strike="noStrike" kern="1200" cap="none" spc="0" normalizeH="0" baseline="0" noProof="0">
                <a:ln>
                  <a:noFill/>
                </a:ln>
                <a:solidFill>
                  <a:srgbClr val="287FB9"/>
                </a:solidFill>
                <a:effectLst/>
                <a:uLnTx/>
                <a:uFillTx/>
                <a:latin typeface="Segoe UI Semibold"/>
                <a:ea typeface="+mn-ea"/>
                <a:cs typeface="Segoe UI Semibold"/>
              </a:rPr>
              <a:t>Critical</a:t>
            </a:r>
            <a:r>
              <a:rPr kumimoji="0" sz="1677" b="1" i="0" u="none" strike="noStrike" kern="1200" cap="none" spc="22"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9" normalizeH="0" baseline="0" noProof="0">
                <a:ln>
                  <a:noFill/>
                </a:ln>
                <a:solidFill>
                  <a:srgbClr val="287FB9"/>
                </a:solidFill>
                <a:effectLst/>
                <a:uLnTx/>
                <a:uFillTx/>
                <a:latin typeface="Segoe UI Semibold"/>
                <a:ea typeface="+mn-ea"/>
                <a:cs typeface="Segoe UI Semibold"/>
              </a:rPr>
              <a:t>Limitations</a:t>
            </a:r>
            <a:endParaRPr kumimoji="0" sz="1677" b="0" i="0" u="none" strike="noStrike" kern="1200" cap="none" spc="0" normalizeH="0" baseline="0" noProof="0">
              <a:ln>
                <a:noFill/>
              </a:ln>
              <a:solidFill>
                <a:prstClr val="black"/>
              </a:solidFill>
              <a:effectLst/>
              <a:uLnTx/>
              <a:uFillTx/>
              <a:latin typeface="Segoe UI Semibold"/>
              <a:ea typeface="+mn-ea"/>
              <a:cs typeface="Segoe UI Semibold"/>
            </a:endParaRPr>
          </a:p>
          <a:p>
            <a:pPr marL="263352" marR="80687" lvl="0" indent="0" algn="l" defTabSz="914400" rtl="0" eaLnBrk="1" fontAlgn="auto" latinLnBrk="0" hangingPunct="1">
              <a:lnSpc>
                <a:spcPct val="154200"/>
              </a:lnSpc>
              <a:spcBef>
                <a:spcPts val="715"/>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Scalability</a:t>
            </a:r>
            <a:r>
              <a:rPr kumimoji="0" sz="1147" b="1" i="0" u="none" strike="noStrike" kern="1200" cap="none" spc="18"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issues:</a:t>
            </a:r>
            <a:r>
              <a:rPr kumimoji="0" sz="1147" b="1" i="0" u="none" strike="noStrike" kern="1200" cap="none" spc="22"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Human</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analysts</a:t>
            </a:r>
            <a:r>
              <a:rPr kumimoji="0" sz="1147" b="0" i="0" u="none" strike="noStrike" kern="1200" cap="none" spc="13"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overwhelmed </a:t>
            </a:r>
            <a:r>
              <a:rPr kumimoji="0" sz="1147" b="0" i="0" u="none" strike="noStrike" kern="1200" cap="none" spc="0" normalizeH="0" baseline="0" noProof="0">
                <a:ln>
                  <a:noFill/>
                </a:ln>
                <a:solidFill>
                  <a:srgbClr val="33485D"/>
                </a:solidFill>
                <a:effectLst/>
                <a:uLnTx/>
                <a:uFillTx/>
                <a:latin typeface="Segoe UI"/>
                <a:ea typeface="+mn-ea"/>
                <a:cs typeface="Segoe UI"/>
              </a:rPr>
              <a:t>by</a:t>
            </a:r>
            <a:r>
              <a:rPr kumimoji="0" sz="1147" b="0" i="0" u="none" strike="noStrike" kern="1200" cap="none" spc="13"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data</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volume</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0" lvl="0" indent="0" algn="l" defTabSz="914400" rtl="0" eaLnBrk="1" fontAlgn="auto" latinLnBrk="0" hangingPunct="1">
              <a:lnSpc>
                <a:spcPct val="100000"/>
              </a:lnSpc>
              <a:spcBef>
                <a:spcPts val="1512"/>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False</a:t>
            </a:r>
            <a:r>
              <a:rPr kumimoji="0" sz="1147" b="1" i="0" u="none" strike="noStrike" kern="1200" cap="none" spc="13"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positive</a:t>
            </a:r>
            <a:r>
              <a:rPr kumimoji="0" sz="1147" b="1" i="0" u="none" strike="noStrike" kern="1200" cap="none" spc="18"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rates:</a:t>
            </a:r>
            <a:r>
              <a:rPr kumimoji="0" sz="1147" b="1" i="0" u="none" strike="noStrike" kern="1200" cap="none" spc="26"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High</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noise-to-signal</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ratios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9"/>
              </a:spcBef>
              <a:spcAft>
                <a:spcPts val="0"/>
              </a:spcAft>
              <a:buClrTx/>
              <a:buSzTx/>
              <a:buFontTx/>
              <a:buNone/>
              <a:tabLst/>
              <a:defRPr/>
            </a:pP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0" lvl="0" indent="0" algn="l" defTabSz="914400" rtl="0" eaLnBrk="1" fontAlgn="auto" latinLnBrk="0" hangingPunct="1">
              <a:lnSpc>
                <a:spcPct val="100000"/>
              </a:lnSpc>
              <a:spcBef>
                <a:spcPts val="0"/>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Detection</a:t>
            </a:r>
            <a:r>
              <a:rPr kumimoji="0" sz="1147" b="1" i="0" u="none" strike="noStrike" kern="1200" cap="none" spc="18"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lag:</a:t>
            </a:r>
            <a:r>
              <a:rPr kumimoji="0" sz="1147" b="1" i="0" u="none" strike="noStrike" kern="1200" cap="none" spc="18"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Slow</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identification</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of</a:t>
            </a:r>
            <a:r>
              <a:rPr kumimoji="0" sz="1147" b="0" i="0" u="none" strike="noStrike" kern="1200" cap="none" spc="18"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novel</a:t>
            </a:r>
            <a:r>
              <a:rPr kumimoji="0" sz="1147" b="0" i="0" u="none" strike="noStrike" kern="1200" cap="none" spc="22"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threats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3352" marR="170338" lvl="0" indent="0" algn="l" defTabSz="914400" rtl="0" eaLnBrk="1" fontAlgn="auto" latinLnBrk="0" hangingPunct="1">
              <a:lnSpc>
                <a:spcPct val="153800"/>
              </a:lnSpc>
              <a:spcBef>
                <a:spcPts val="794"/>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Resource</a:t>
            </a:r>
            <a:r>
              <a:rPr kumimoji="0" sz="1147" b="1" i="0" u="none" strike="noStrike" kern="1200" cap="none" spc="35"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constraints:</a:t>
            </a:r>
            <a:r>
              <a:rPr kumimoji="0" sz="1147" b="1" i="0" u="none" strike="noStrike" kern="1200" cap="none" spc="35"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Limited</a:t>
            </a:r>
            <a:r>
              <a:rPr kumimoji="0" sz="1147" b="0" i="0" u="none" strike="noStrike" kern="1200" cap="none" spc="26"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24/7</a:t>
            </a:r>
            <a:r>
              <a:rPr kumimoji="0" sz="1147" b="0" i="0" u="none" strike="noStrike" kern="1200" cap="none" spc="31"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monitoring capabilities</a:t>
            </a:r>
            <a:endParaRPr kumimoji="0" sz="1147" b="0" i="0" u="none" strike="noStrike" kern="1200" cap="none" spc="0" normalizeH="0" baseline="0" noProof="0">
              <a:ln>
                <a:noFill/>
              </a:ln>
              <a:solidFill>
                <a:prstClr val="black"/>
              </a:solidFill>
              <a:effectLst/>
              <a:uLnTx/>
              <a:uFillTx/>
              <a:latin typeface="Segoe UI"/>
              <a:ea typeface="+mn-ea"/>
              <a:cs typeface="Segoe UI"/>
            </a:endParaRPr>
          </a:p>
          <a:p>
            <a:pPr marL="262792" marR="506533" lvl="0" indent="0" algn="l" defTabSz="914400" rtl="0" eaLnBrk="1" fontAlgn="auto" latinLnBrk="0" hangingPunct="1">
              <a:lnSpc>
                <a:spcPct val="153800"/>
              </a:lnSpc>
              <a:spcBef>
                <a:spcPts val="777"/>
              </a:spcBef>
              <a:spcAft>
                <a:spcPts val="0"/>
              </a:spcAft>
              <a:buClrTx/>
              <a:buSzTx/>
              <a:buFontTx/>
              <a:buNone/>
              <a:tabLst/>
              <a:defRPr/>
            </a:pPr>
            <a:r>
              <a:rPr kumimoji="0" sz="1147" b="1" i="0" u="none" strike="noStrike" kern="1200" cap="none" spc="0" normalizeH="0" baseline="0" noProof="0">
                <a:ln>
                  <a:noFill/>
                </a:ln>
                <a:solidFill>
                  <a:srgbClr val="287FB9"/>
                </a:solidFill>
                <a:effectLst/>
                <a:uLnTx/>
                <a:uFillTx/>
                <a:latin typeface="Segoe UI"/>
                <a:ea typeface="+mn-ea"/>
                <a:cs typeface="Segoe UI"/>
              </a:rPr>
              <a:t>Zero-day</a:t>
            </a:r>
            <a:r>
              <a:rPr kumimoji="0" sz="1147" b="1" i="0" u="none" strike="noStrike" kern="1200" cap="none" spc="40" normalizeH="0" baseline="0" noProof="0">
                <a:ln>
                  <a:noFill/>
                </a:ln>
                <a:solidFill>
                  <a:srgbClr val="287FB9"/>
                </a:solidFill>
                <a:effectLst/>
                <a:uLnTx/>
                <a:uFillTx/>
                <a:latin typeface="Segoe UI"/>
                <a:ea typeface="+mn-ea"/>
                <a:cs typeface="Segoe UI"/>
              </a:rPr>
              <a:t> </a:t>
            </a:r>
            <a:r>
              <a:rPr kumimoji="0" sz="1147" b="1" i="0" u="none" strike="noStrike" kern="1200" cap="none" spc="0" normalizeH="0" baseline="0" noProof="0">
                <a:ln>
                  <a:noFill/>
                </a:ln>
                <a:solidFill>
                  <a:srgbClr val="287FB9"/>
                </a:solidFill>
                <a:effectLst/>
                <a:uLnTx/>
                <a:uFillTx/>
                <a:latin typeface="Segoe UI"/>
                <a:ea typeface="+mn-ea"/>
                <a:cs typeface="Segoe UI"/>
              </a:rPr>
              <a:t>vulnerability:</a:t>
            </a:r>
            <a:r>
              <a:rPr kumimoji="0" sz="1147" b="1" i="0" u="none" strike="noStrike" kern="1200" cap="none" spc="49" normalizeH="0" baseline="0" noProof="0">
                <a:ln>
                  <a:noFill/>
                </a:ln>
                <a:solidFill>
                  <a:srgbClr val="287FB9"/>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Inability</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0" normalizeH="0" baseline="0" noProof="0">
                <a:ln>
                  <a:noFill/>
                </a:ln>
                <a:solidFill>
                  <a:srgbClr val="33485D"/>
                </a:solidFill>
                <a:effectLst/>
                <a:uLnTx/>
                <a:uFillTx/>
                <a:latin typeface="Segoe UI"/>
                <a:ea typeface="+mn-ea"/>
                <a:cs typeface="Segoe UI"/>
              </a:rPr>
              <a:t>to</a:t>
            </a:r>
            <a:r>
              <a:rPr kumimoji="0" sz="1147" b="0" i="0" u="none" strike="noStrike" kern="1200" cap="none" spc="40"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detect </a:t>
            </a:r>
            <a:r>
              <a:rPr kumimoji="0" sz="1147" b="0" i="0" u="none" strike="noStrike" kern="1200" cap="none" spc="0" normalizeH="0" baseline="0" noProof="0">
                <a:ln>
                  <a:noFill/>
                </a:ln>
                <a:solidFill>
                  <a:srgbClr val="33485D"/>
                </a:solidFill>
                <a:effectLst/>
                <a:uLnTx/>
                <a:uFillTx/>
                <a:latin typeface="Segoe UI"/>
                <a:ea typeface="+mn-ea"/>
                <a:cs typeface="Segoe UI"/>
              </a:rPr>
              <a:t>unknown</a:t>
            </a:r>
            <a:r>
              <a:rPr kumimoji="0" sz="1147" b="0" i="0" u="none" strike="noStrike" kern="1200" cap="none" spc="44" normalizeH="0" baseline="0" noProof="0">
                <a:ln>
                  <a:noFill/>
                </a:ln>
                <a:solidFill>
                  <a:srgbClr val="33485D"/>
                </a:solidFill>
                <a:effectLst/>
                <a:uLnTx/>
                <a:uFillTx/>
                <a:latin typeface="Segoe UI"/>
                <a:ea typeface="+mn-ea"/>
                <a:cs typeface="Segoe UI"/>
              </a:rPr>
              <a:t> </a:t>
            </a:r>
            <a:r>
              <a:rPr kumimoji="0" sz="1147" b="0" i="0" u="none" strike="noStrike" kern="1200" cap="none" spc="-9" normalizeH="0" baseline="0" noProof="0">
                <a:ln>
                  <a:noFill/>
                </a:ln>
                <a:solidFill>
                  <a:srgbClr val="33485D"/>
                </a:solidFill>
                <a:effectLst/>
                <a:uLnTx/>
                <a:uFillTx/>
                <a:latin typeface="Segoe UI"/>
                <a:ea typeface="+mn-ea"/>
                <a:cs typeface="Segoe UI"/>
              </a:rPr>
              <a:t>threats</a:t>
            </a:r>
            <a:endParaRPr kumimoji="0" sz="1147" b="0" i="0" u="none" strike="noStrike" kern="1200" cap="none" spc="0" normalizeH="0" baseline="0" noProof="0">
              <a:ln>
                <a:noFill/>
              </a:ln>
              <a:solidFill>
                <a:prstClr val="black"/>
              </a:solidFill>
              <a:effectLst/>
              <a:uLnTx/>
              <a:uFillTx/>
              <a:latin typeface="Segoe UI"/>
              <a:ea typeface="+mn-ea"/>
              <a:cs typeface="Segoe UI"/>
            </a:endParaRPr>
          </a:p>
        </p:txBody>
      </p:sp>
      <p:pic>
        <p:nvPicPr>
          <p:cNvPr id="16" name="object 16" descr="The Challenge: Traditional security methods were struggling to keep pace with increasingly sophisticated and voluminous cyber threats, creating a clear need for technological augmentation. "/>
          <p:cNvPicPr/>
          <p:nvPr/>
        </p:nvPicPr>
        <p:blipFill>
          <a:blip r:embed="rId2" cstate="print"/>
          <a:stretch>
            <a:fillRect/>
          </a:stretch>
        </p:blipFill>
        <p:spPr>
          <a:xfrm>
            <a:off x="1493824" y="4743672"/>
            <a:ext cx="9859976" cy="2038128"/>
          </a:xfrm>
          <a:prstGeom prst="rect">
            <a:avLst/>
          </a:prstGeom>
        </p:spPr>
      </p:pic>
      <p:sp>
        <p:nvSpPr>
          <p:cNvPr id="15" name="object 15"/>
          <p:cNvSpPr txBox="1"/>
          <p:nvPr/>
        </p:nvSpPr>
        <p:spPr>
          <a:xfrm>
            <a:off x="9589097" y="635598"/>
            <a:ext cx="258296"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18" normalizeH="0" baseline="0" noProof="0">
                <a:ln>
                  <a:noFill/>
                </a:ln>
                <a:solidFill>
                  <a:srgbClr val="2D86C2"/>
                </a:solidFill>
                <a:effectLst/>
                <a:uLnTx/>
                <a:uFillTx/>
                <a:latin typeface="Segoe UI Semibold"/>
                <a:ea typeface="+mn-ea"/>
                <a:cs typeface="Segoe UI Semibold"/>
              </a:rPr>
              <a:t>4/16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B239-4ED5-D523-1CA6-D7E8216AED9D}"/>
              </a:ext>
            </a:extLst>
          </p:cNvPr>
          <p:cNvSpPr>
            <a:spLocks noGrp="1"/>
          </p:cNvSpPr>
          <p:nvPr>
            <p:ph type="title"/>
          </p:nvPr>
        </p:nvSpPr>
        <p:spPr>
          <a:xfrm>
            <a:off x="400049" y="191675"/>
            <a:ext cx="11391901" cy="1179925"/>
          </a:xfrm>
        </p:spPr>
        <p:txBody>
          <a:bodyPr/>
          <a:lstStyle/>
          <a:p>
            <a:r>
              <a:rPr lang="en-US" sz="3600">
                <a:solidFill>
                  <a:srgbClr val="005E6E"/>
                </a:solidFill>
                <a:latin typeface="Rajdhani"/>
                <a:ea typeface="Roboto"/>
              </a:rPr>
              <a:t>The October 1, 2025 ISOAG Meeting will be In-Person</a:t>
            </a:r>
            <a:br>
              <a:rPr lang="en-US" sz="3600">
                <a:solidFill>
                  <a:srgbClr val="005E6E"/>
                </a:solidFill>
                <a:latin typeface="Rajdhani"/>
                <a:ea typeface="Roboto"/>
              </a:rPr>
            </a:br>
            <a:r>
              <a:rPr lang="en-US" sz="3600">
                <a:solidFill>
                  <a:srgbClr val="005E6E"/>
                </a:solidFill>
                <a:latin typeface="Rajdhani"/>
                <a:ea typeface="Roboto"/>
              </a:rPr>
              <a:t>(and virtual)</a:t>
            </a:r>
            <a:endParaRPr lang="en-US" sz="3600"/>
          </a:p>
        </p:txBody>
      </p:sp>
      <p:sp>
        <p:nvSpPr>
          <p:cNvPr id="4" name="Text Placeholder 3">
            <a:extLst>
              <a:ext uri="{FF2B5EF4-FFF2-40B4-BE49-F238E27FC236}">
                <a16:creationId xmlns:a16="http://schemas.microsoft.com/office/drawing/2014/main" id="{8E3CC43B-C565-E290-1488-ED2F2D6A7E35}"/>
              </a:ext>
            </a:extLst>
          </p:cNvPr>
          <p:cNvSpPr>
            <a:spLocks noGrp="1"/>
          </p:cNvSpPr>
          <p:nvPr>
            <p:ph type="body" sz="quarter" idx="14"/>
          </p:nvPr>
        </p:nvSpPr>
        <p:spPr/>
        <p:txBody>
          <a:bodyPr/>
          <a:lstStyle/>
          <a:p>
            <a:r>
              <a:rPr lang="en-US"/>
              <a:t>Location: Reynolds Community College</a:t>
            </a:r>
          </a:p>
          <a:p>
            <a:r>
              <a:rPr lang="en-US"/>
              <a:t>Time: 1-4 pm</a:t>
            </a:r>
          </a:p>
        </p:txBody>
      </p:sp>
      <p:pic>
        <p:nvPicPr>
          <p:cNvPr id="5" name="Picture 4" descr="Red box with Reynolds community college logo and address on Parham Road">
            <a:extLst>
              <a:ext uri="{FF2B5EF4-FFF2-40B4-BE49-F238E27FC236}">
                <a16:creationId xmlns:a16="http://schemas.microsoft.com/office/drawing/2014/main" id="{59FA0FBB-197B-4879-C0FE-ADCD01C8BC3F}"/>
              </a:ext>
            </a:extLst>
          </p:cNvPr>
          <p:cNvPicPr>
            <a:picLocks noChangeAspect="1"/>
          </p:cNvPicPr>
          <p:nvPr/>
        </p:nvPicPr>
        <p:blipFill>
          <a:blip r:embed="rId2"/>
          <a:stretch>
            <a:fillRect/>
          </a:stretch>
        </p:blipFill>
        <p:spPr>
          <a:xfrm>
            <a:off x="317500" y="2723920"/>
            <a:ext cx="3875720" cy="2762480"/>
          </a:xfrm>
          <a:prstGeom prst="rect">
            <a:avLst/>
          </a:prstGeom>
        </p:spPr>
      </p:pic>
      <p:sp>
        <p:nvSpPr>
          <p:cNvPr id="7" name="TextBox 6">
            <a:extLst>
              <a:ext uri="{FF2B5EF4-FFF2-40B4-BE49-F238E27FC236}">
                <a16:creationId xmlns:a16="http://schemas.microsoft.com/office/drawing/2014/main" id="{6EAE2B29-3B44-B01C-645D-500BFC17AFAB}"/>
              </a:ext>
            </a:extLst>
          </p:cNvPr>
          <p:cNvSpPr txBox="1"/>
          <p:nvPr/>
        </p:nvSpPr>
        <p:spPr>
          <a:xfrm>
            <a:off x="5224466" y="1760281"/>
            <a:ext cx="6791322" cy="32003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920075"/>
                </a:solidFill>
                <a:effectLst/>
                <a:uLnTx/>
                <a:uFillTx/>
                <a:latin typeface="Roboto"/>
                <a:ea typeface="Roboto"/>
                <a:cs typeface="+mn-cs"/>
              </a:rPr>
              <a:t>Please remember that in-person attendance is mandatory for primary, in-scope ISOs to maintain credentials. If one is unable to attend, you must let CSRM know and email the name of the designated person to come in your place by September 17. </a:t>
            </a:r>
            <a:endParaRPr kumimoji="0" lang="en-US" sz="2800" b="1" i="0" u="none" strike="noStrike" kern="1200" cap="none" spc="0" normalizeH="0" baseline="0" noProof="0">
              <a:ln>
                <a:noFill/>
              </a:ln>
              <a:solidFill>
                <a:srgbClr val="920075"/>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F3B5A8F-E327-0DCD-7377-A91F3A5C0815}"/>
              </a:ext>
            </a:extLst>
          </p:cNvPr>
          <p:cNvSpPr txBox="1"/>
          <p:nvPr/>
        </p:nvSpPr>
        <p:spPr>
          <a:xfrm>
            <a:off x="5400675" y="5200650"/>
            <a:ext cx="1528763" cy="369332"/>
          </a:xfrm>
          <a:prstGeom prst="rect">
            <a:avLst/>
          </a:prstGeom>
          <a:noFill/>
        </p:spPr>
        <p:txBody>
          <a:bodyPr wrap="square" rtlCol="0">
            <a:spAutoFit/>
          </a:bodyPr>
          <a:lstStyle/>
          <a:p>
            <a:r>
              <a:rPr lang="en-US">
                <a:latin typeface="Roboto Medium" panose="02000000000000000000" pitchFamily="2" charset="0"/>
                <a:ea typeface="Roboto Medium" panose="02000000000000000000" pitchFamily="2" charset="0"/>
              </a:rPr>
              <a:t>Registration:</a:t>
            </a:r>
          </a:p>
        </p:txBody>
      </p:sp>
      <p:sp>
        <p:nvSpPr>
          <p:cNvPr id="3" name="TextBox 2">
            <a:extLst>
              <a:ext uri="{FF2B5EF4-FFF2-40B4-BE49-F238E27FC236}">
                <a16:creationId xmlns:a16="http://schemas.microsoft.com/office/drawing/2014/main" id="{77037875-F152-893D-C1B7-57AFB3E93C8E}"/>
              </a:ext>
            </a:extLst>
          </p:cNvPr>
          <p:cNvSpPr txBox="1"/>
          <p:nvPr/>
        </p:nvSpPr>
        <p:spPr>
          <a:xfrm>
            <a:off x="7167566" y="4960677"/>
            <a:ext cx="2686050" cy="923330"/>
          </a:xfrm>
          <a:prstGeom prst="rect">
            <a:avLst/>
          </a:prstGeom>
          <a:noFill/>
        </p:spPr>
        <p:txBody>
          <a:bodyPr wrap="square" rtlCol="0">
            <a:spAutoFit/>
          </a:bodyPr>
          <a:lstStyle/>
          <a:p>
            <a:r>
              <a:rPr lang="en-US">
                <a:solidFill>
                  <a:srgbClr val="005E6E"/>
                </a:solidFill>
                <a:latin typeface="Roboto Medium" panose="02000000000000000000" pitchFamily="2" charset="0"/>
                <a:ea typeface="Roboto Medium" panose="02000000000000000000" pitchFamily="2" charset="0"/>
                <a:hlinkClick r:id="rId3"/>
              </a:rPr>
              <a:t>In-person</a:t>
            </a:r>
            <a:r>
              <a:rPr lang="en-US">
                <a:solidFill>
                  <a:srgbClr val="005E6E"/>
                </a:solidFill>
                <a:latin typeface="Roboto Medium" panose="02000000000000000000" pitchFamily="2" charset="0"/>
                <a:ea typeface="Roboto Medium" panose="02000000000000000000" pitchFamily="2" charset="0"/>
              </a:rPr>
              <a:t> </a:t>
            </a:r>
          </a:p>
          <a:p>
            <a:endParaRPr lang="en-US">
              <a:solidFill>
                <a:srgbClr val="005E6E"/>
              </a:solidFill>
              <a:latin typeface="Roboto Medium" panose="02000000000000000000" pitchFamily="2" charset="0"/>
              <a:ea typeface="Roboto Medium" panose="02000000000000000000" pitchFamily="2" charset="0"/>
            </a:endParaRPr>
          </a:p>
          <a:p>
            <a:r>
              <a:rPr lang="en-US">
                <a:solidFill>
                  <a:srgbClr val="005E6E"/>
                </a:solidFill>
                <a:latin typeface="Roboto Medium" panose="02000000000000000000" pitchFamily="2" charset="0"/>
                <a:ea typeface="Roboto Medium" panose="02000000000000000000" pitchFamily="2" charset="0"/>
                <a:hlinkClick r:id="rId4"/>
              </a:rPr>
              <a:t>Virtual</a:t>
            </a:r>
            <a:endParaRPr lang="en-US">
              <a:solidFill>
                <a:srgbClr val="005E6E"/>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38538354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F5082-1EB3-E2D7-2055-58DD729D18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93A2B8-CD61-8BFE-E9F4-4356BBDA2F35}"/>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Governance Office Hours Announcement</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Roboto"/>
            </a:endParaRPr>
          </a:p>
        </p:txBody>
      </p:sp>
      <p:sp>
        <p:nvSpPr>
          <p:cNvPr id="3" name="TextBox 2">
            <a:extLst>
              <a:ext uri="{FF2B5EF4-FFF2-40B4-BE49-F238E27FC236}">
                <a16:creationId xmlns:a16="http://schemas.microsoft.com/office/drawing/2014/main" id="{081AB6A3-DE4F-588F-C0FA-962ACEC55D46}"/>
              </a:ext>
            </a:extLst>
          </p:cNvPr>
          <p:cNvSpPr txBox="1"/>
          <p:nvPr/>
        </p:nvSpPr>
        <p:spPr>
          <a:xfrm>
            <a:off x="622134" y="1256305"/>
            <a:ext cx="8594694" cy="50167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Governance Office Hours launch recently – a dedicated space for Agency ISOs and teams to bring their questions, concerns, or ideas directly to the Governance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What to Expect: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Open discussion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Governance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Q&amp;A and support for your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Next Session: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September 10, 2025 | Microsoft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a:t>
            </a:r>
            <a:r>
              <a:rPr kumimoji="0" lang="en-US" sz="2000" b="1" i="0" u="none" strike="noStrike" kern="1200" cap="none" spc="0" normalizeH="0" baseline="0" noProof="0">
                <a:ln>
                  <a:noFill/>
                </a:ln>
                <a:solidFill>
                  <a:prstClr val="black"/>
                </a:solidFill>
                <a:effectLst/>
                <a:uLnTx/>
                <a:uFillTx/>
                <a:latin typeface="Roboto"/>
                <a:ea typeface="Roboto"/>
                <a:cs typeface="Roboto"/>
                <a:hlinkClick r:id="rId3"/>
              </a:rPr>
              <a:t>Click here to join the meeting</a:t>
            </a:r>
            <a:r>
              <a:rPr kumimoji="0" lang="en-US" sz="2000" b="1" i="0" u="none" strike="noStrike" kern="1200" cap="none" spc="0" normalizeH="0" baseline="0" noProof="0">
                <a:ln>
                  <a:noFill/>
                </a:ln>
                <a:solidFill>
                  <a:prstClr val="black"/>
                </a:solidFill>
                <a:effectLst/>
                <a:uLnTx/>
                <a:uFillTx/>
                <a:latin typeface="Roboto"/>
                <a:ea typeface="Roboto"/>
                <a:cs typeface="Roboto"/>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Let’s work together to strengthen governance across the Commonwealth!</a:t>
            </a:r>
          </a:p>
        </p:txBody>
      </p:sp>
      <p:pic>
        <p:nvPicPr>
          <p:cNvPr id="6" name="Picture 5" descr="A close-up of a server with purple and teal wires running from connector to connector.">
            <a:extLst>
              <a:ext uri="{FF2B5EF4-FFF2-40B4-BE49-F238E27FC236}">
                <a16:creationId xmlns:a16="http://schemas.microsoft.com/office/drawing/2014/main" id="{012C8A53-1F6B-BA64-5598-0C7AA2A166CA}"/>
              </a:ext>
            </a:extLst>
          </p:cNvPr>
          <p:cNvPicPr>
            <a:picLocks noChangeAspect="1"/>
          </p:cNvPicPr>
          <p:nvPr/>
        </p:nvPicPr>
        <p:blipFill>
          <a:blip r:embed="rId4"/>
          <a:stretch>
            <a:fillRect/>
          </a:stretch>
        </p:blipFill>
        <p:spPr>
          <a:xfrm>
            <a:off x="5518205" y="2260119"/>
            <a:ext cx="6439105" cy="3603702"/>
          </a:xfrm>
          <a:prstGeom prst="rect">
            <a:avLst/>
          </a:prstGeom>
        </p:spPr>
      </p:pic>
    </p:spTree>
    <p:extLst>
      <p:ext uri="{BB962C8B-B14F-4D97-AF65-F5344CB8AC3E}">
        <p14:creationId xmlns:p14="http://schemas.microsoft.com/office/powerpoint/2010/main" val="2491069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Service Tower SOC Report Review Sessions</a:t>
            </a: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67796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The upcoming SOC review session is September 18, 2025,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 Please register at the link below</a:t>
            </a: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p:txBody>
      </p:sp>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91D8A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To register for this meeting, please click on the link below: </a:t>
            </a:r>
            <a:r>
              <a:rPr kumimoji="0" lang="en-US" sz="1400" b="0" i="0" u="none" strike="noStrike" kern="1200" cap="none" spc="0" normalizeH="0" baseline="0" noProof="0">
                <a:ln>
                  <a:noFill/>
                </a:ln>
                <a:solidFill>
                  <a:prstClr val="black"/>
                </a:solidFill>
                <a:effectLst/>
                <a:uLnTx/>
                <a:uFillTx/>
                <a:latin typeface="Roboto"/>
                <a:ea typeface="Roboto"/>
                <a:cs typeface="Roboto"/>
                <a:hlinkClick r:id="rId3"/>
              </a:rPr>
              <a:t>https://covaconf.webex.com/weblink/register/r356265cb4b5d84cfa98903fb0adb74f2</a:t>
            </a:r>
            <a:r>
              <a:rPr kumimoji="0" lang="en-US" sz="1400" b="0" i="0" u="none" strike="noStrike" kern="1200" cap="none" spc="0" normalizeH="0" baseline="0" noProof="0">
                <a:ln>
                  <a:noFill/>
                </a:ln>
                <a:solidFill>
                  <a:prstClr val="black"/>
                </a:solidFill>
                <a:effectLst/>
                <a:uLnTx/>
                <a:uFillTx/>
                <a:latin typeface="Roboto"/>
                <a:ea typeface="Roboto"/>
                <a:cs typeface="Roboto"/>
              </a:rPr>
              <a:t>  </a:t>
            </a:r>
          </a:p>
        </p:txBody>
      </p:sp>
      <p:pic>
        <p:nvPicPr>
          <p:cNvPr id="4" name="Picture 3">
            <a:extLst>
              <a:ext uri="{FF2B5EF4-FFF2-40B4-BE49-F238E27FC236}">
                <a16:creationId xmlns:a16="http://schemas.microsoft.com/office/drawing/2014/main" id="{66F4004A-EF29-A19B-677A-59FC69E1F7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1283" y="1083271"/>
            <a:ext cx="11789934" cy="1042983"/>
          </a:xfrm>
          <a:prstGeom prst="rect">
            <a:avLst/>
          </a:prstGeom>
        </p:spPr>
      </p:pic>
      <p:pic>
        <p:nvPicPr>
          <p:cNvPr id="5" name="Picture 4" descr="Icon&#10;&#10;single line drawing of papers stacked together">
            <a:extLst>
              <a:ext uri="{FF2B5EF4-FFF2-40B4-BE49-F238E27FC236}">
                <a16:creationId xmlns:a16="http://schemas.microsoft.com/office/drawing/2014/main" id="{B8BD6E93-768B-8B67-8393-2B0005C244E9}"/>
              </a:ext>
            </a:extLst>
          </p:cNvPr>
          <p:cNvPicPr>
            <a:picLocks noChangeAspect="1"/>
          </p:cNvPicPr>
          <p:nvPr/>
        </p:nvPicPr>
        <p:blipFill>
          <a:blip r:embed="rId5"/>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IS Orientation</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4" y="1062002"/>
            <a:ext cx="7621219" cy="5257218"/>
          </a:xfrm>
          <a:prstGeom prst="rect">
            <a:avLst/>
          </a:prstGeom>
        </p:spPr>
        <p:txBody>
          <a:bodyPr lIns="91440" tIns="45720" rIns="91440" bIns="45720" anchor="t">
            <a:normAutofit fontScale="4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14042"/>
                </a:solidFill>
                <a:effectLst/>
                <a:uLnTx/>
                <a:uFillTx/>
                <a:latin typeface="Roboto"/>
                <a:ea typeface="Roboto"/>
                <a:cs typeface="Roboto"/>
              </a:rPr>
              <a:t>The next IS Orientation is being held on September 24, 2025</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September 24, from 9am to 4pm, registration closes Sept 17</a:t>
            </a:r>
            <a:r>
              <a:rPr kumimoji="0" lang="en-US" sz="3300" b="1" i="0" u="none" strike="noStrike" kern="1200" cap="none" spc="0" normalizeH="0" baseline="30000" noProof="0">
                <a:ln>
                  <a:noFill/>
                </a:ln>
                <a:solidFill>
                  <a:srgbClr val="414042"/>
                </a:solidFill>
                <a:effectLst/>
                <a:uLnTx/>
                <a:uFillTx/>
                <a:latin typeface="Roboto"/>
                <a:ea typeface="Roboto"/>
                <a:cs typeface="Roboto"/>
              </a:rPr>
              <a:t>th</a:t>
            </a:r>
            <a:r>
              <a:rPr kumimoji="0" lang="en-US" sz="3300" b="1" i="0" u="none" strike="noStrike" kern="1200" cap="none" spc="0" normalizeH="0" baseline="0" noProof="0">
                <a:ln>
                  <a:noFill/>
                </a:ln>
                <a:solidFill>
                  <a:srgbClr val="414042"/>
                </a:solidFill>
                <a:effectLst/>
                <a:uLnTx/>
                <a:uFillTx/>
                <a:latin typeface="Roboto"/>
                <a:ea typeface="Roboto"/>
                <a:cs typeface="Roboto"/>
              </a:rPr>
              <a:t>.</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It will be held in-person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a:ln>
                  <a:noFill/>
                </a:ln>
                <a:solidFill>
                  <a:srgbClr val="414042"/>
                </a:solidFill>
                <a:effectLst/>
                <a:uLnTx/>
                <a:uFillTx/>
                <a:latin typeface="Roboto"/>
                <a:ea typeface="Roboto"/>
                <a:cs typeface="Calibri"/>
              </a:rPr>
              <a:t>     </a:t>
            </a:r>
            <a:r>
              <a:rPr kumimoji="0" lang="en-US" sz="3300" b="1" i="0" u="none" strike="noStrike" kern="1200" cap="none" spc="0" normalizeH="0" baseline="0" noProof="0">
                <a:ln>
                  <a:noFill/>
                </a:ln>
                <a:solidFill>
                  <a:prstClr val="black"/>
                </a:solidFill>
                <a:effectLst/>
                <a:uLnTx/>
                <a:uFillTx/>
                <a:latin typeface="Roboto"/>
                <a:ea typeface="Roboto"/>
                <a:cs typeface="Calibri"/>
              </a:rPr>
              <a:t>7325 Beaufont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Visit </a:t>
            </a:r>
            <a:r>
              <a:rPr kumimoji="0" lang="en-US" sz="3300" b="1" i="0" u="none" strike="noStrike" kern="1200" cap="none" spc="0" normalizeH="0" baseline="0" noProof="0">
                <a:ln>
                  <a:noFill/>
                </a:ln>
                <a:solidFill>
                  <a:srgbClr val="414042"/>
                </a:solidFill>
                <a:effectLst/>
                <a:uLnTx/>
                <a:uFillTx/>
                <a:latin typeface="Roboto"/>
                <a:ea typeface="Roboto"/>
                <a:cs typeface="Roboto"/>
                <a:hlinkClick r:id="rId3"/>
              </a:rPr>
              <a:t>Commonwealth IS Orientation</a:t>
            </a:r>
            <a:r>
              <a:rPr kumimoji="0" lang="en-US" sz="3300" b="1" i="0" u="none" strike="noStrike" kern="1200" cap="none" spc="0" normalizeH="0" baseline="0" noProof="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Man's hands resting lightly on a laptop computer's keyboard. The hands are in sharp focus with an out of focus coffee cup in the foreground.">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6791437" y="1897582"/>
            <a:ext cx="5172428" cy="3232767"/>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698E9-1C92-E211-388A-D1F42C0A8C29}"/>
            </a:ext>
          </a:extLst>
        </p:cNvPr>
        <p:cNvGrpSpPr/>
        <p:nvPr/>
      </p:nvGrpSpPr>
      <p:grpSpPr>
        <a:xfrm>
          <a:off x="0" y="0"/>
          <a:ext cx="0" cy="0"/>
          <a:chOff x="0" y="0"/>
          <a:chExt cx="0" cy="0"/>
        </a:xfrm>
      </p:grpSpPr>
      <p:pic>
        <p:nvPicPr>
          <p:cNvPr id="6" name="Picture 5" descr="VASCAN logo">
            <a:extLst>
              <a:ext uri="{FF2B5EF4-FFF2-40B4-BE49-F238E27FC236}">
                <a16:creationId xmlns:a16="http://schemas.microsoft.com/office/drawing/2014/main" id="{CEB6EE95-2BBC-524B-0E6D-D3267005D052}"/>
              </a:ext>
            </a:extLst>
          </p:cNvPr>
          <p:cNvPicPr>
            <a:picLocks noChangeAspect="1"/>
          </p:cNvPicPr>
          <p:nvPr/>
        </p:nvPicPr>
        <p:blipFill>
          <a:blip r:embed="rId3"/>
          <a:stretch>
            <a:fillRect/>
          </a:stretch>
        </p:blipFill>
        <p:spPr>
          <a:xfrm>
            <a:off x="561916" y="234931"/>
            <a:ext cx="2267067" cy="730288"/>
          </a:xfrm>
          <a:prstGeom prst="rect">
            <a:avLst/>
          </a:prstGeom>
        </p:spPr>
      </p:pic>
      <p:pic>
        <p:nvPicPr>
          <p:cNvPr id="8" name="Picture 7" descr="October 13-14, 2025 &#10;Old Dominion University&#10;Webb University Center&#10;1301 W 49th Street, Norfolk, VA 23529">
            <a:extLst>
              <a:ext uri="{FF2B5EF4-FFF2-40B4-BE49-F238E27FC236}">
                <a16:creationId xmlns:a16="http://schemas.microsoft.com/office/drawing/2014/main" id="{AE0EDF7F-9952-B3D7-ACB4-652AEA049AEA}"/>
              </a:ext>
            </a:extLst>
          </p:cNvPr>
          <p:cNvPicPr>
            <a:picLocks noChangeAspect="1"/>
          </p:cNvPicPr>
          <p:nvPr/>
        </p:nvPicPr>
        <p:blipFill>
          <a:blip r:embed="rId4"/>
          <a:stretch>
            <a:fillRect/>
          </a:stretch>
        </p:blipFill>
        <p:spPr>
          <a:xfrm>
            <a:off x="4941808" y="1257300"/>
            <a:ext cx="6918337" cy="4580476"/>
          </a:xfrm>
          <a:prstGeom prst="rect">
            <a:avLst/>
          </a:prstGeom>
        </p:spPr>
      </p:pic>
      <p:pic>
        <p:nvPicPr>
          <p:cNvPr id="12" name="Picture 11" descr="Old Dominion Stone Lion">
            <a:extLst>
              <a:ext uri="{FF2B5EF4-FFF2-40B4-BE49-F238E27FC236}">
                <a16:creationId xmlns:a16="http://schemas.microsoft.com/office/drawing/2014/main" id="{122A2B32-7748-3B53-25B3-93D64C85CF7C}"/>
              </a:ext>
            </a:extLst>
          </p:cNvPr>
          <p:cNvPicPr>
            <a:picLocks noChangeAspect="1"/>
          </p:cNvPicPr>
          <p:nvPr/>
        </p:nvPicPr>
        <p:blipFill>
          <a:blip r:embed="rId5"/>
          <a:stretch>
            <a:fillRect/>
          </a:stretch>
        </p:blipFill>
        <p:spPr>
          <a:xfrm>
            <a:off x="561916" y="2905750"/>
            <a:ext cx="4225650" cy="2817101"/>
          </a:xfrm>
          <a:prstGeom prst="rect">
            <a:avLst/>
          </a:prstGeom>
        </p:spPr>
      </p:pic>
      <p:sp>
        <p:nvSpPr>
          <p:cNvPr id="13" name="TextBox 12">
            <a:extLst>
              <a:ext uri="{FF2B5EF4-FFF2-40B4-BE49-F238E27FC236}">
                <a16:creationId xmlns:a16="http://schemas.microsoft.com/office/drawing/2014/main" id="{1370F5B9-4214-2872-DF35-1357E2FBC49C}"/>
              </a:ext>
            </a:extLst>
          </p:cNvPr>
          <p:cNvSpPr txBox="1"/>
          <p:nvPr/>
        </p:nvSpPr>
        <p:spPr>
          <a:xfrm>
            <a:off x="1226916" y="2012443"/>
            <a:ext cx="4583574" cy="369332"/>
          </a:xfrm>
          <a:prstGeom prst="rect">
            <a:avLst/>
          </a:prstGeom>
          <a:noFill/>
        </p:spPr>
        <p:txBody>
          <a:bodyPr wrap="square" rtlCol="0">
            <a:spAutoFit/>
          </a:bodyPr>
          <a:lstStyle/>
          <a:p>
            <a:r>
              <a:rPr lang="en-US">
                <a:latin typeface="Aptos ExtraBold" panose="020B0004020202020204" pitchFamily="34" charset="0"/>
                <a:hlinkClick r:id="rId6"/>
              </a:rPr>
              <a:t>Registration is now open!</a:t>
            </a:r>
            <a:endParaRPr lang="en-US">
              <a:latin typeface="Aptos ExtraBold" panose="020B0004020202020204" pitchFamily="34" charset="0"/>
            </a:endParaRPr>
          </a:p>
        </p:txBody>
      </p:sp>
      <p:sp>
        <p:nvSpPr>
          <p:cNvPr id="2" name="Title 1">
            <a:extLst>
              <a:ext uri="{FF2B5EF4-FFF2-40B4-BE49-F238E27FC236}">
                <a16:creationId xmlns:a16="http://schemas.microsoft.com/office/drawing/2014/main" id="{E4AD1B28-67F3-5DF5-564C-A8C9C78AFE9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VASCAN</a:t>
            </a:r>
          </a:p>
        </p:txBody>
      </p:sp>
    </p:spTree>
    <p:extLst>
      <p:ext uri="{BB962C8B-B14F-4D97-AF65-F5344CB8AC3E}">
        <p14:creationId xmlns:p14="http://schemas.microsoft.com/office/powerpoint/2010/main" val="2077840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71B94-CB61-9BA6-57BD-370A570B23E4}"/>
              </a:ext>
              <a:ext uri="{C183D7F6-B498-43B3-948B-1728B52AA6E4}">
                <adec:decorative xmlns:adec="http://schemas.microsoft.com/office/drawing/2017/decorative" val="1"/>
              </a:ext>
            </a:extLst>
          </p:cNvPr>
          <p:cNvSpPr txBox="1"/>
          <p:nvPr/>
        </p:nvSpPr>
        <p:spPr>
          <a:xfrm>
            <a:off x="5923430" y="2579564"/>
            <a:ext cx="5923431" cy="646331"/>
          </a:xfrm>
          <a:prstGeom prst="rect">
            <a:avLst/>
          </a:prstGeom>
          <a:noFill/>
        </p:spPr>
        <p:txBody>
          <a:bodyPr wrap="square" lIns="91440" tIns="45720" rIns="91440" bIns="45720" rtlCol="0" anchor="t">
            <a:spAutoFit/>
          </a:bodyPr>
          <a:lstStyle/>
          <a:p>
            <a:endParaRPr lang="en-US" sz="3600" b="1">
              <a:solidFill>
                <a:srgbClr val="414042"/>
              </a:solidFill>
              <a:latin typeface="Rajdhani" panose="02000000000000000000" pitchFamily="2" charset="77"/>
              <a:cs typeface="Rajdhani" panose="02000000000000000000" pitchFamily="2" charset="77"/>
            </a:endParaRPr>
          </a:p>
        </p:txBody>
      </p:sp>
      <p:sp>
        <p:nvSpPr>
          <p:cNvPr id="11" name="TextBox 10">
            <a:extLst>
              <a:ext uri="{FF2B5EF4-FFF2-40B4-BE49-F238E27FC236}">
                <a16:creationId xmlns:a16="http://schemas.microsoft.com/office/drawing/2014/main" id="{DA1DB219-AAA5-C821-7D0A-BF546B7D5D12}"/>
              </a:ext>
              <a:ext uri="{C183D7F6-B498-43B3-948B-1728B52AA6E4}">
                <adec:decorative xmlns:adec="http://schemas.microsoft.com/office/drawing/2017/decorative" val="1"/>
              </a:ext>
            </a:extLst>
          </p:cNvPr>
          <p:cNvSpPr txBox="1"/>
          <p:nvPr/>
        </p:nvSpPr>
        <p:spPr>
          <a:xfrm>
            <a:off x="5923430" y="5173558"/>
            <a:ext cx="4598275" cy="338554"/>
          </a:xfrm>
          <a:prstGeom prst="rect">
            <a:avLst/>
          </a:prstGeom>
          <a:noFill/>
        </p:spPr>
        <p:txBody>
          <a:bodyPr wrap="square" lIns="91440" tIns="45720" rIns="91440" bIns="45720" rtlCol="0" anchor="t">
            <a:spAutoFit/>
          </a:bodyPr>
          <a:lstStyle/>
          <a:p>
            <a:pPr marL="0" lvl="0" indent="0">
              <a:spcBef>
                <a:spcPts val="0"/>
              </a:spcBef>
            </a:pPr>
            <a:endParaRPr lang="en-US" sz="1600">
              <a:solidFill>
                <a:srgbClr val="404042"/>
              </a:solidFill>
              <a:latin typeface="Roboto" panose="02000000000000000000" pitchFamily="2" charset="0"/>
              <a:ea typeface="Roboto" panose="02000000000000000000" pitchFamily="2" charset="0"/>
              <a:cs typeface="Roboto" panose="02000000000000000000" pitchFamily="2" charset="0"/>
            </a:endParaRPr>
          </a:p>
        </p:txBody>
      </p:sp>
      <p:sp>
        <p:nvSpPr>
          <p:cNvPr id="2" name="Text Placeholder 3">
            <a:extLst>
              <a:ext uri="{FF2B5EF4-FFF2-40B4-BE49-F238E27FC236}">
                <a16:creationId xmlns:a16="http://schemas.microsoft.com/office/drawing/2014/main" id="{F0A432CA-B8AD-562D-7E9F-4D15061C672A}"/>
              </a:ext>
              <a:ext uri="{C183D7F6-B498-43B3-948B-1728B52AA6E4}">
                <adec:decorative xmlns:adec="http://schemas.microsoft.com/office/drawing/2017/decorative" val="1"/>
              </a:ext>
            </a:extLst>
          </p:cNvPr>
          <p:cNvSpPr txBox="1">
            <a:spLocks/>
          </p:cNvSpPr>
          <p:nvPr/>
        </p:nvSpPr>
        <p:spPr>
          <a:xfrm>
            <a:off x="5923430" y="5819889"/>
            <a:ext cx="3646068" cy="33195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a:solidFill>
                <a:srgbClr val="005E6E"/>
              </a:solidFill>
              <a:latin typeface="Roboto"/>
              <a:ea typeface="Roboto"/>
              <a:cs typeface="Roboto"/>
            </a:endParaRPr>
          </a:p>
        </p:txBody>
      </p:sp>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38943" y="2576825"/>
            <a:ext cx="5054686" cy="1914041"/>
          </a:xfrm>
          <a:prstGeom prst="rect">
            <a:avLst/>
          </a:prstGeom>
        </p:spPr>
      </p:pic>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1216056" y="2650567"/>
            <a:ext cx="393369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0E1DD"/>
                </a:solidFill>
                <a:effectLst/>
                <a:uLnTx/>
                <a:uFillTx/>
                <a:latin typeface="Rajdhani"/>
                <a:ea typeface="+mn-ea"/>
                <a:cs typeface="Calibri"/>
              </a:rPr>
              <a:t>  MEETING     ADJOURNED</a:t>
            </a:r>
            <a:endParaRPr kumimoji="0" lang="en-US" sz="5400" b="0" i="0" u="none" strike="noStrike" kern="1200" cap="none" spc="0" normalizeH="0" baseline="0" noProof="0">
              <a:ln>
                <a:noFill/>
              </a:ln>
              <a:solidFill>
                <a:srgbClr val="E0E1DD"/>
              </a:solidFill>
              <a:effectLst/>
              <a:uLnTx/>
              <a:uFillTx/>
              <a:latin typeface="Rajdhani"/>
              <a:ea typeface="+mn-ea"/>
              <a:cs typeface="Calibri" panose="020F0502020204030204"/>
            </a:endParaRPr>
          </a:p>
        </p:txBody>
      </p:sp>
    </p:spTree>
    <p:extLst>
      <p:ext uri="{BB962C8B-B14F-4D97-AF65-F5344CB8AC3E}">
        <p14:creationId xmlns:p14="http://schemas.microsoft.com/office/powerpoint/2010/main" val="3067314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99B764-445D-B882-5C59-0BB35D0677B3}"/>
              </a:ext>
            </a:extLst>
          </p:cNvPr>
          <p:cNvSpPr>
            <a:spLocks noGrp="1"/>
          </p:cNvSpPr>
          <p:nvPr>
            <p:ph type="title" idx="4294967295"/>
          </p:nvPr>
        </p:nvSpPr>
        <p:spPr>
          <a:xfrm>
            <a:off x="893763" y="3167063"/>
            <a:ext cx="6899275" cy="8651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a:ln>
                  <a:noFill/>
                </a:ln>
                <a:solidFill>
                  <a:srgbClr val="005E6E"/>
                </a:solidFill>
                <a:effectLst/>
                <a:uLnTx/>
                <a:uFillTx/>
                <a:latin typeface="Rajdhani"/>
                <a:ea typeface="Roboto"/>
                <a:cs typeface="Rajdhani" panose="02000000000000000000" pitchFamily="2" charset="77"/>
              </a:rPr>
              <a:t>Welcome to the Sept. 3, 2025</a:t>
            </a:r>
          </a:p>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a:ln>
                  <a:noFill/>
                </a:ln>
                <a:solidFill>
                  <a:srgbClr val="005E6E"/>
                </a:solidFill>
                <a:effectLst/>
                <a:uLnTx/>
                <a:uFillTx/>
                <a:latin typeface="Rajdhani"/>
                <a:ea typeface="Roboto"/>
                <a:cs typeface="Rajdhani" panose="02000000000000000000" pitchFamily="2" charset="77"/>
              </a:rPr>
              <a:t>ISOAG Meeting</a:t>
            </a:r>
            <a:endParaRPr kumimoji="0" lang="en-US" sz="3600" b="1" i="0" u="none" strike="noStrike" kern="1200" cap="none" spc="0" normalizeH="0" baseline="0" noProof="0">
              <a:ln>
                <a:noFill/>
              </a:ln>
              <a:solidFill>
                <a:srgbClr val="414042"/>
              </a:solidFill>
              <a:effectLst/>
              <a:uLnTx/>
              <a:uFillTx/>
              <a:latin typeface="Rajdhani" panose="02000000000000000000" pitchFamily="2" charset="77"/>
              <a:ea typeface="Roboto" panose="02000000000000000000" pitchFamily="2" charset="0"/>
              <a:cs typeface="Rajdhani" panose="02000000000000000000" pitchFamily="2" charset="77"/>
            </a:endParaRPr>
          </a:p>
        </p:txBody>
      </p:sp>
      <p:sp>
        <p:nvSpPr>
          <p:cNvPr id="10" name="Text Placeholder 9">
            <a:extLst>
              <a:ext uri="{FF2B5EF4-FFF2-40B4-BE49-F238E27FC236}">
                <a16:creationId xmlns:a16="http://schemas.microsoft.com/office/drawing/2014/main" id="{1B004BB7-1429-4C4D-AB1D-FB87AA645A3A}"/>
              </a:ext>
            </a:extLst>
          </p:cNvPr>
          <p:cNvSpPr>
            <a:spLocks noGrp="1"/>
          </p:cNvSpPr>
          <p:nvPr>
            <p:ph type="body" sz="quarter" idx="13"/>
          </p:nvPr>
        </p:nvSpPr>
        <p:spPr>
          <a:xfrm>
            <a:off x="1216327" y="4201839"/>
            <a:ext cx="5826260" cy="1168312"/>
          </a:xfrm>
        </p:spPr>
        <p:txBody>
          <a:bodyPr vert="horz" lIns="91440" tIns="45720" rIns="91440" bIns="45720" rtlCol="0" anchor="t">
            <a:normAutofit/>
          </a:bodyPr>
          <a:lstStyle/>
          <a:p>
            <a:r>
              <a:rPr lang="en-US">
                <a:solidFill>
                  <a:srgbClr val="91D8AE"/>
                </a:solidFill>
                <a:latin typeface="Rajdhani"/>
                <a:ea typeface="Roboto"/>
              </a:rPr>
              <a:t>     Information Security Officer’s</a:t>
            </a:r>
          </a:p>
          <a:p>
            <a:pPr algn="ctr"/>
            <a:r>
              <a:rPr lang="en-US">
                <a:solidFill>
                  <a:srgbClr val="91D8AE"/>
                </a:solidFill>
              </a:rPr>
              <a:t>Advisory Group </a:t>
            </a:r>
          </a:p>
          <a:p>
            <a:endParaRPr lang="en-US"/>
          </a:p>
        </p:txBody>
      </p:sp>
    </p:spTree>
    <p:extLst>
      <p:ext uri="{BB962C8B-B14F-4D97-AF65-F5344CB8AC3E}">
        <p14:creationId xmlns:p14="http://schemas.microsoft.com/office/powerpoint/2010/main" val="21591548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71B94-CB61-9BA6-57BD-370A570B23E4}"/>
              </a:ext>
            </a:extLst>
          </p:cNvPr>
          <p:cNvSpPr txBox="1"/>
          <p:nvPr/>
        </p:nvSpPr>
        <p:spPr>
          <a:xfrm>
            <a:off x="5923430" y="3040963"/>
            <a:ext cx="5923431" cy="1200329"/>
          </a:xfrm>
          <a:prstGeom prst="rect">
            <a:avLst/>
          </a:prstGeom>
          <a:noFill/>
        </p:spPr>
        <p:txBody>
          <a:bodyPr wrap="square" lIns="91440" tIns="45720" rIns="91440" bIns="45720" rtlCol="0" anchor="t">
            <a:spAutoFit/>
          </a:bodyPr>
          <a:lstStyle/>
          <a:p>
            <a:pPr algn="ctr"/>
            <a:r>
              <a:rPr lang="en-US" sz="3600" b="1">
                <a:solidFill>
                  <a:srgbClr val="005E6E"/>
                </a:solidFill>
                <a:latin typeface="Rajdhani"/>
                <a:cs typeface="Rajdhani" panose="02000000000000000000" pitchFamily="2" charset="77"/>
              </a:rPr>
              <a:t>Information Security Officer's </a:t>
            </a:r>
            <a:endParaRPr lang="en-US">
              <a:solidFill>
                <a:srgbClr val="005E6E"/>
              </a:solidFill>
              <a:cs typeface="Calibri" panose="020F0502020204030204"/>
            </a:endParaRPr>
          </a:p>
          <a:p>
            <a:pPr algn="ctr"/>
            <a:r>
              <a:rPr lang="en-US" sz="3600" b="1">
                <a:solidFill>
                  <a:srgbClr val="005E6E"/>
                </a:solidFill>
                <a:latin typeface="Rajdhani"/>
                <a:cs typeface="Rajdhani" panose="02000000000000000000" pitchFamily="2" charset="77"/>
              </a:rPr>
              <a:t>Advisory Group</a:t>
            </a:r>
            <a:endParaRPr lang="en-US" sz="3600" b="1">
              <a:solidFill>
                <a:srgbClr val="005E6E"/>
              </a:solidFill>
              <a:latin typeface="Rajdhani" panose="02000000000000000000" pitchFamily="2" charset="77"/>
              <a:cs typeface="Rajdhani" panose="02000000000000000000" pitchFamily="2" charset="77"/>
            </a:endParaRPr>
          </a:p>
        </p:txBody>
      </p:sp>
      <p:sp>
        <p:nvSpPr>
          <p:cNvPr id="11" name="TextBox 10">
            <a:extLst>
              <a:ext uri="{FF2B5EF4-FFF2-40B4-BE49-F238E27FC236}">
                <a16:creationId xmlns:a16="http://schemas.microsoft.com/office/drawing/2014/main" id="{DA1DB219-AAA5-C821-7D0A-BF546B7D5D12}"/>
              </a:ext>
              <a:ext uri="{C183D7F6-B498-43B3-948B-1728B52AA6E4}">
                <adec:decorative xmlns:adec="http://schemas.microsoft.com/office/drawing/2017/decorative" val="1"/>
              </a:ext>
            </a:extLst>
          </p:cNvPr>
          <p:cNvSpPr txBox="1"/>
          <p:nvPr/>
        </p:nvSpPr>
        <p:spPr>
          <a:xfrm>
            <a:off x="5923430" y="5173558"/>
            <a:ext cx="4598275" cy="338554"/>
          </a:xfrm>
          <a:prstGeom prst="rect">
            <a:avLst/>
          </a:prstGeom>
          <a:noFill/>
        </p:spPr>
        <p:txBody>
          <a:bodyPr wrap="square" lIns="91440" tIns="45720" rIns="91440" bIns="45720" rtlCol="0" anchor="t">
            <a:spAutoFit/>
          </a:bodyPr>
          <a:lstStyle/>
          <a:p>
            <a:pPr marL="0" lvl="0" indent="0">
              <a:spcBef>
                <a:spcPts val="0"/>
              </a:spcBef>
            </a:pPr>
            <a:endParaRPr lang="en-US" sz="1600">
              <a:solidFill>
                <a:srgbClr val="404042"/>
              </a:solidFill>
              <a:latin typeface="Roboto" panose="02000000000000000000" pitchFamily="2" charset="0"/>
              <a:ea typeface="Roboto" panose="02000000000000000000" pitchFamily="2" charset="0"/>
            </a:endParaRPr>
          </a:p>
        </p:txBody>
      </p:sp>
      <p:sp>
        <p:nvSpPr>
          <p:cNvPr id="2" name="Text Placeholder 3">
            <a:extLst>
              <a:ext uri="{FF2B5EF4-FFF2-40B4-BE49-F238E27FC236}">
                <a16:creationId xmlns:a16="http://schemas.microsoft.com/office/drawing/2014/main" id="{F0A432CA-B8AD-562D-7E9F-4D15061C672A}"/>
              </a:ext>
              <a:ext uri="{C183D7F6-B498-43B3-948B-1728B52AA6E4}">
                <adec:decorative xmlns:adec="http://schemas.microsoft.com/office/drawing/2017/decorative" val="1"/>
              </a:ext>
            </a:extLst>
          </p:cNvPr>
          <p:cNvSpPr txBox="1">
            <a:spLocks/>
          </p:cNvSpPr>
          <p:nvPr/>
        </p:nvSpPr>
        <p:spPr>
          <a:xfrm>
            <a:off x="5923430" y="5819889"/>
            <a:ext cx="3646068" cy="331951"/>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a:solidFill>
                <a:srgbClr val="005E6E"/>
              </a:solidFill>
              <a:latin typeface="Roboto"/>
              <a:ea typeface="Roboto"/>
              <a:cs typeface="Roboto"/>
            </a:endParaRPr>
          </a:p>
        </p:txBody>
      </p:sp>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V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99903" y="819145"/>
            <a:ext cx="5054686" cy="1914041"/>
          </a:xfrm>
          <a:prstGeom prst="rect">
            <a:avLst/>
          </a:prstGeom>
        </p:spPr>
      </p:pic>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805900" y="2190112"/>
            <a:ext cx="4868017"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0E1DD"/>
                </a:solidFill>
                <a:effectLst/>
                <a:uLnTx/>
                <a:uFillTx/>
                <a:latin typeface="Rajdhani"/>
                <a:ea typeface="+mn-ea"/>
                <a:cs typeface="+mn-cs"/>
              </a:rPr>
              <a:t>WELCOME TO THE  Sept. 3, 2025 </a:t>
            </a:r>
            <a:r>
              <a:rPr kumimoji="0" lang="en-US" sz="4800" b="0" i="0" u="none" strike="noStrike" kern="1200" cap="none" spc="0" normalizeH="0" baseline="0" noProof="0">
                <a:ln>
                  <a:noFill/>
                </a:ln>
                <a:solidFill>
                  <a:srgbClr val="E0E1DD"/>
                </a:solidFill>
                <a:effectLst/>
                <a:uLnTx/>
                <a:uFillTx/>
                <a:latin typeface="Rajdhani"/>
                <a:ea typeface="+mn-ea"/>
                <a:cs typeface="+mn-cs"/>
              </a:rPr>
              <a:t>​</a:t>
            </a:r>
            <a:br>
              <a:rPr kumimoji="0" lang="en-US" sz="4800" b="0" i="0" u="none" strike="noStrike" kern="1200" cap="none" spc="0" normalizeH="0" baseline="0" noProof="0">
                <a:ln>
                  <a:noFill/>
                </a:ln>
                <a:solidFill>
                  <a:schemeClr val="tx1"/>
                </a:solidFill>
                <a:effectLst/>
                <a:uLnTx/>
                <a:uFillTx/>
                <a:latin typeface="Rajdhani" panose="02000000000000000000" pitchFamily="2" charset="0"/>
                <a:ea typeface="+mn-ea"/>
                <a:cs typeface="+mn-cs"/>
              </a:rPr>
            </a:br>
            <a:r>
              <a:rPr kumimoji="0" lang="en-US" sz="4800" b="1" i="0" u="none" strike="noStrike" kern="1200" cap="none" spc="0" normalizeH="0" baseline="0" noProof="0">
                <a:ln>
                  <a:noFill/>
                </a:ln>
                <a:solidFill>
                  <a:srgbClr val="E0E1DD"/>
                </a:solidFill>
                <a:effectLst/>
                <a:uLnTx/>
                <a:uFillTx/>
                <a:latin typeface="Rajdhani"/>
                <a:ea typeface="+mn-ea"/>
                <a:cs typeface="+mn-cs"/>
              </a:rPr>
              <a:t>ISOAG MEETING</a:t>
            </a:r>
            <a:r>
              <a:rPr kumimoji="0" lang="en-US" sz="4800" b="0" i="0" u="none" strike="noStrike" kern="1200" cap="none" spc="0" normalizeH="0" baseline="0" noProof="0">
                <a:ln>
                  <a:noFill/>
                </a:ln>
                <a:solidFill>
                  <a:srgbClr val="E0E1DD"/>
                </a:solidFill>
                <a:effectLst/>
                <a:uLnTx/>
                <a:uFillTx/>
                <a:latin typeface="Rajdhani"/>
                <a:ea typeface="+mn-ea"/>
                <a:cs typeface="+mn-cs"/>
              </a:rPr>
              <a:t>​</a:t>
            </a:r>
            <a:br>
              <a:rPr kumimoji="0" lang="en-US" sz="3600" b="0" i="0" u="none" strike="noStrike" kern="1200" cap="none" spc="0" normalizeH="0" baseline="0" noProof="0">
                <a:ln>
                  <a:noFill/>
                </a:ln>
                <a:solidFill>
                  <a:schemeClr val="tx1"/>
                </a:solidFill>
                <a:effectLst/>
                <a:uLnTx/>
                <a:uFillTx/>
                <a:latin typeface="Rajdhani" panose="02000000000000000000" pitchFamily="2" charset="0"/>
                <a:ea typeface="+mn-ea"/>
                <a:cs typeface="+mn-cs"/>
              </a:rPr>
            </a:br>
            <a:endParaRPr kumimoji="0" lang="en-US" sz="1600" b="0" i="0" u="none" strike="noStrike" kern="1200" cap="none" spc="0" normalizeH="0" baseline="0" noProof="0">
              <a:ln>
                <a:noFill/>
              </a:ln>
              <a:solidFill>
                <a:schemeClr val="bg1"/>
              </a:solidFill>
              <a:effectLst/>
              <a:uLnTx/>
              <a:uFillTx/>
              <a:latin typeface="Rajdhani" panose="02000000000000000000" pitchFamily="2" charset="77"/>
              <a:ea typeface="+mn-ea"/>
              <a:cs typeface="Rajdhani" panose="02000000000000000000" pitchFamily="2" charset="77"/>
            </a:endParaRPr>
          </a:p>
        </p:txBody>
      </p:sp>
    </p:spTree>
    <p:extLst>
      <p:ext uri="{BB962C8B-B14F-4D97-AF65-F5344CB8AC3E}">
        <p14:creationId xmlns:p14="http://schemas.microsoft.com/office/powerpoint/2010/main" val="50537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4144412" y="571460"/>
            <a:ext cx="5785766" cy="368887"/>
          </a:xfrm>
          <a:prstGeom prst="rect">
            <a:avLst/>
          </a:prstGeom>
        </p:spPr>
        <p:txBody>
          <a:bodyPr vert="horz" wrap="square" lIns="0" tIns="15688" rIns="0" bIns="0" rtlCol="0" anchor="ctr">
            <a:spAutoFit/>
          </a:bodyPr>
          <a:lstStyle/>
          <a:p>
            <a:pPr marL="326109">
              <a:lnSpc>
                <a:spcPct val="100000"/>
              </a:lnSpc>
              <a:spcBef>
                <a:spcPts val="124"/>
              </a:spcBef>
            </a:pPr>
            <a:r>
              <a:t>The</a:t>
            </a:r>
            <a:r>
              <a:rPr spc="35"/>
              <a:t> </a:t>
            </a:r>
            <a:r>
              <a:t>Evolution</a:t>
            </a:r>
            <a:r>
              <a:rPr spc="35"/>
              <a:t> </a:t>
            </a:r>
            <a:r>
              <a:t>of</a:t>
            </a:r>
            <a:r>
              <a:rPr spc="40"/>
              <a:t> </a:t>
            </a:r>
            <a:r>
              <a:t>Cyber</a:t>
            </a:r>
            <a:r>
              <a:rPr spc="35"/>
              <a:t> </a:t>
            </a:r>
            <a:r>
              <a:rPr spc="-9"/>
              <a:t>Threats</a:t>
            </a:r>
          </a:p>
        </p:txBody>
      </p:sp>
      <p:sp>
        <p:nvSpPr>
          <p:cNvPr id="3" name="object 3"/>
          <p:cNvSpPr txBox="1"/>
          <p:nvPr/>
        </p:nvSpPr>
        <p:spPr>
          <a:xfrm>
            <a:off x="2302809" y="1261559"/>
            <a:ext cx="2721349" cy="271662"/>
          </a:xfrm>
          <a:prstGeom prst="rect">
            <a:avLst/>
          </a:prstGeom>
        </p:spPr>
        <p:txBody>
          <a:bodyPr vert="horz" wrap="square" lIns="0" tIns="13447" rIns="0" bIns="0" rtlCol="0">
            <a:spAutoFit/>
          </a:bodyPr>
          <a:lstStyle/>
          <a:p>
            <a:pPr marL="11206" marR="0" lvl="0" indent="0" algn="l" defTabSz="914400" rtl="0" eaLnBrk="1" fontAlgn="auto" latinLnBrk="0" hangingPunct="1">
              <a:lnSpc>
                <a:spcPct val="100000"/>
              </a:lnSpc>
              <a:spcBef>
                <a:spcPts val="106"/>
              </a:spcBef>
              <a:spcAft>
                <a:spcPts val="0"/>
              </a:spcAft>
              <a:buClrTx/>
              <a:buSzTx/>
              <a:buFontTx/>
              <a:buNone/>
              <a:tabLst/>
              <a:defRPr/>
            </a:pPr>
            <a:r>
              <a:rPr kumimoji="0" sz="1677" b="1" i="0" u="none" strike="noStrike" kern="1200" cap="none" spc="0" normalizeH="0" baseline="0" noProof="0">
                <a:ln>
                  <a:noFill/>
                </a:ln>
                <a:solidFill>
                  <a:srgbClr val="287FB9"/>
                </a:solidFill>
                <a:effectLst/>
                <a:uLnTx/>
                <a:uFillTx/>
                <a:latin typeface="Segoe UI Semibold"/>
                <a:ea typeface="+mn-ea"/>
                <a:cs typeface="Segoe UI Semibold"/>
              </a:rPr>
              <a:t>AI-Enhanced</a:t>
            </a:r>
            <a:r>
              <a:rPr kumimoji="0" sz="1677" b="1" i="0" u="none" strike="noStrike" kern="1200" cap="none" spc="53"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0" normalizeH="0" baseline="0" noProof="0">
                <a:ln>
                  <a:noFill/>
                </a:ln>
                <a:solidFill>
                  <a:srgbClr val="287FB9"/>
                </a:solidFill>
                <a:effectLst/>
                <a:uLnTx/>
                <a:uFillTx/>
                <a:latin typeface="Segoe UI Semibold"/>
                <a:ea typeface="+mn-ea"/>
                <a:cs typeface="Segoe UI Semibold"/>
              </a:rPr>
              <a:t>Attack</a:t>
            </a:r>
            <a:r>
              <a:rPr kumimoji="0" sz="1677" b="1" i="0" u="none" strike="noStrike" kern="1200" cap="none" spc="53" normalizeH="0" baseline="0" noProof="0">
                <a:ln>
                  <a:noFill/>
                </a:ln>
                <a:solidFill>
                  <a:srgbClr val="287FB9"/>
                </a:solidFill>
                <a:effectLst/>
                <a:uLnTx/>
                <a:uFillTx/>
                <a:latin typeface="Segoe UI Semibold"/>
                <a:ea typeface="+mn-ea"/>
                <a:cs typeface="Segoe UI Semibold"/>
              </a:rPr>
              <a:t> </a:t>
            </a:r>
            <a:r>
              <a:rPr kumimoji="0" sz="1677" b="1" i="0" u="none" strike="noStrike" kern="1200" cap="none" spc="-9" normalizeH="0" baseline="0" noProof="0">
                <a:ln>
                  <a:noFill/>
                </a:ln>
                <a:solidFill>
                  <a:srgbClr val="287FB9"/>
                </a:solidFill>
                <a:effectLst/>
                <a:uLnTx/>
                <a:uFillTx/>
                <a:latin typeface="Segoe UI Semibold"/>
                <a:ea typeface="+mn-ea"/>
                <a:cs typeface="Segoe UI Semibold"/>
              </a:rPr>
              <a:t>Vectors</a:t>
            </a:r>
            <a:endParaRPr kumimoji="0" sz="1677" b="0" i="0" u="none" strike="noStrike" kern="1200" cap="none" spc="0" normalizeH="0" baseline="0" noProof="0">
              <a:ln>
                <a:noFill/>
              </a:ln>
              <a:solidFill>
                <a:prstClr val="black"/>
              </a:solidFill>
              <a:effectLst/>
              <a:uLnTx/>
              <a:uFillTx/>
              <a:latin typeface="Segoe UI Semibold"/>
              <a:ea typeface="+mn-ea"/>
              <a:cs typeface="Segoe UI Semibold"/>
            </a:endParaRPr>
          </a:p>
        </p:txBody>
      </p:sp>
      <p:pic>
        <p:nvPicPr>
          <p:cNvPr id="5" name="object 5" descr="Advanced Phishing: AI generates personaized, contextually relevant phishing emails that bypass traditional filters and human suspicion though sophisticated social engineering. Deepfake Technology: Synthetic media creates convincing audio and video content for social engineering attacks, bypassing voice and video verification systems. Automated Vulnerability Discovery: AI systems rapidly scan and identify zero-day vulnerabilites across networks, significantly reducing the time from discovery to explotation. "/>
          <p:cNvPicPr/>
          <p:nvPr/>
        </p:nvPicPr>
        <p:blipFill>
          <a:blip r:embed="rId2" cstate="print"/>
          <a:stretch>
            <a:fillRect/>
          </a:stretch>
        </p:blipFill>
        <p:spPr>
          <a:xfrm>
            <a:off x="2600885" y="1651650"/>
            <a:ext cx="6990230" cy="2234550"/>
          </a:xfrm>
          <a:prstGeom prst="rect">
            <a:avLst/>
          </a:prstGeom>
        </p:spPr>
      </p:pic>
      <p:pic>
        <p:nvPicPr>
          <p:cNvPr id="6" name="Picture 5" descr="Polymorphic Malware: Self-modifying malware that continuously evolves its code structure to evade signature-based detection while maintaing malicious functionality. AI-Driven Reconnaissance: Automated intelligence gathering that analyes social media, public records, and digital footprints to build comprehensive target profiles. Adversarial Machine Learning: Attacks specifically designed to fool AI security systems by manipulation imput data to cause misclassification and detection evasion. ">
            <a:extLst>
              <a:ext uri="{FF2B5EF4-FFF2-40B4-BE49-F238E27FC236}">
                <a16:creationId xmlns:a16="http://schemas.microsoft.com/office/drawing/2014/main" id="{8BFC6A04-0451-9BE7-1012-42F45DE00400}"/>
              </a:ext>
            </a:extLst>
          </p:cNvPr>
          <p:cNvPicPr>
            <a:picLocks noChangeAspect="1"/>
          </p:cNvPicPr>
          <p:nvPr/>
        </p:nvPicPr>
        <p:blipFill>
          <a:blip r:embed="rId3"/>
          <a:stretch>
            <a:fillRect/>
          </a:stretch>
        </p:blipFill>
        <p:spPr>
          <a:xfrm>
            <a:off x="2600885" y="4043422"/>
            <a:ext cx="6949588" cy="2616204"/>
          </a:xfrm>
          <a:prstGeom prst="rect">
            <a:avLst/>
          </a:prstGeom>
        </p:spPr>
      </p:pic>
      <p:sp>
        <p:nvSpPr>
          <p:cNvPr id="4" name="object 4"/>
          <p:cNvSpPr txBox="1"/>
          <p:nvPr/>
        </p:nvSpPr>
        <p:spPr>
          <a:xfrm>
            <a:off x="9591115" y="635598"/>
            <a:ext cx="256054"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18" normalizeH="0" baseline="0" noProof="0">
                <a:ln>
                  <a:noFill/>
                </a:ln>
                <a:solidFill>
                  <a:srgbClr val="2D86C2"/>
                </a:solidFill>
                <a:effectLst/>
                <a:uLnTx/>
                <a:uFillTx/>
                <a:latin typeface="Segoe UI Semibold"/>
                <a:ea typeface="+mn-ea"/>
                <a:cs typeface="Segoe UI Semibold"/>
              </a:rPr>
              <a:t>5/16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25239" y="221947"/>
            <a:ext cx="8151290" cy="1370058"/>
          </a:xfrm>
          <a:prstGeom prst="rect">
            <a:avLst/>
          </a:prstGeom>
        </p:spPr>
        <p:txBody>
          <a:bodyPr vert="horz" wrap="square" lIns="0" tIns="15688" rIns="0" bIns="0" rtlCol="0" anchor="ctr">
            <a:spAutoFit/>
          </a:bodyPr>
          <a:lstStyle/>
          <a:p>
            <a:pPr marL="611313">
              <a:lnSpc>
                <a:spcPct val="100000"/>
              </a:lnSpc>
              <a:spcBef>
                <a:spcPts val="124"/>
              </a:spcBef>
            </a:pPr>
            <a:r>
              <a:t>Revolutionary</a:t>
            </a:r>
            <a:r>
              <a:rPr spc="88"/>
              <a:t> </a:t>
            </a:r>
            <a:r>
              <a:t>Defensive</a:t>
            </a:r>
            <a:r>
              <a:rPr spc="93"/>
              <a:t> </a:t>
            </a:r>
            <a:r>
              <a:rPr spc="-9"/>
              <a:t>Capabilities</a:t>
            </a:r>
          </a:p>
        </p:txBody>
      </p:sp>
      <p:sp>
        <p:nvSpPr>
          <p:cNvPr id="3" name="object 3"/>
          <p:cNvSpPr txBox="1"/>
          <p:nvPr/>
        </p:nvSpPr>
        <p:spPr>
          <a:xfrm>
            <a:off x="10731146" y="374341"/>
            <a:ext cx="256054"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18" normalizeH="0" baseline="0" noProof="0">
                <a:ln>
                  <a:noFill/>
                </a:ln>
                <a:solidFill>
                  <a:srgbClr val="2D86C2"/>
                </a:solidFill>
                <a:effectLst/>
                <a:uLnTx/>
                <a:uFillTx/>
                <a:latin typeface="Segoe UI Semibold"/>
                <a:ea typeface="+mn-ea"/>
                <a:cs typeface="Segoe UI Semibold"/>
              </a:rPr>
              <a:t>6/16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sp>
        <p:nvSpPr>
          <p:cNvPr id="4" name="object 2">
            <a:extLst>
              <a:ext uri="{FF2B5EF4-FFF2-40B4-BE49-F238E27FC236}">
                <a16:creationId xmlns:a16="http://schemas.microsoft.com/office/drawing/2014/main" id="{29142C2B-BEA6-E72B-2FAD-33E3A57555B5}"/>
              </a:ext>
            </a:extLst>
          </p:cNvPr>
          <p:cNvSpPr txBox="1">
            <a:spLocks/>
          </p:cNvSpPr>
          <p:nvPr/>
        </p:nvSpPr>
        <p:spPr>
          <a:xfrm>
            <a:off x="912364" y="1883105"/>
            <a:ext cx="3417462" cy="307777"/>
          </a:xfrm>
          <a:prstGeom prst="rect">
            <a:avLst/>
          </a:prstGeom>
        </p:spPr>
        <p:txBody>
          <a:bodyPr vert="horz" wrap="square" lIns="0" tIns="152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lang="en-US" sz="1900" b="1" i="0" u="none" strike="noStrike" kern="1200" cap="none" spc="-20" normalizeH="0" baseline="0" noProof="0">
                <a:ln>
                  <a:noFill/>
                </a:ln>
                <a:solidFill>
                  <a:srgbClr val="287FB9"/>
                </a:solidFill>
                <a:effectLst/>
                <a:uLnTx/>
                <a:uFillTx/>
                <a:latin typeface="Calibri Light" panose="020F0302020204030204"/>
                <a:ea typeface="+mj-ea"/>
                <a:cs typeface="+mj-cs"/>
              </a:rPr>
              <a:t>Real-</a:t>
            </a:r>
            <a:r>
              <a:rPr kumimoji="0" lang="en-US" sz="1900" b="1" i="0" u="none" strike="noStrike" kern="1200" cap="none" spc="0" normalizeH="0" baseline="0" noProof="0">
                <a:ln>
                  <a:noFill/>
                </a:ln>
                <a:solidFill>
                  <a:srgbClr val="287FB9"/>
                </a:solidFill>
                <a:effectLst/>
                <a:uLnTx/>
                <a:uFillTx/>
                <a:latin typeface="Calibri Light" panose="020F0302020204030204"/>
                <a:ea typeface="+mj-ea"/>
                <a:cs typeface="+mj-cs"/>
              </a:rPr>
              <a:t>Time</a:t>
            </a:r>
            <a:r>
              <a:rPr kumimoji="0" lang="en-US" sz="1900" b="1" i="0" u="none" strike="noStrike" kern="1200" cap="none" spc="10" normalizeH="0" baseline="0" noProof="0">
                <a:ln>
                  <a:noFill/>
                </a:ln>
                <a:solidFill>
                  <a:srgbClr val="287FB9"/>
                </a:solidFill>
                <a:effectLst/>
                <a:uLnTx/>
                <a:uFillTx/>
                <a:latin typeface="Calibri Light" panose="020F0302020204030204"/>
                <a:ea typeface="+mj-ea"/>
                <a:cs typeface="+mj-cs"/>
              </a:rPr>
              <a:t> </a:t>
            </a:r>
            <a:r>
              <a:rPr kumimoji="0" lang="en-US" sz="1900" b="1" i="0" u="none" strike="noStrike" kern="1200" cap="none" spc="0" normalizeH="0" baseline="0" noProof="0">
                <a:ln>
                  <a:noFill/>
                </a:ln>
                <a:solidFill>
                  <a:srgbClr val="287FB9"/>
                </a:solidFill>
                <a:effectLst/>
                <a:uLnTx/>
                <a:uFillTx/>
                <a:latin typeface="Calibri Light" panose="020F0302020204030204"/>
                <a:ea typeface="+mj-ea"/>
                <a:cs typeface="+mj-cs"/>
              </a:rPr>
              <a:t>Threat</a:t>
            </a:r>
            <a:r>
              <a:rPr kumimoji="0" lang="en-US" sz="1900" b="1" i="0" u="none" strike="noStrike" kern="1200" cap="none" spc="15" normalizeH="0" baseline="0" noProof="0">
                <a:ln>
                  <a:noFill/>
                </a:ln>
                <a:solidFill>
                  <a:srgbClr val="287FB9"/>
                </a:solidFill>
                <a:effectLst/>
                <a:uLnTx/>
                <a:uFillTx/>
                <a:latin typeface="Calibri Light" panose="020F0302020204030204"/>
                <a:ea typeface="+mj-ea"/>
                <a:cs typeface="+mj-cs"/>
              </a:rPr>
              <a:t> </a:t>
            </a:r>
            <a:r>
              <a:rPr kumimoji="0" lang="en-US" sz="1900" b="1" i="0" u="none" strike="noStrike" kern="1200" cap="none" spc="-10" normalizeH="0" baseline="0" noProof="0">
                <a:ln>
                  <a:noFill/>
                </a:ln>
                <a:solidFill>
                  <a:srgbClr val="287FB9"/>
                </a:solidFill>
                <a:effectLst/>
                <a:uLnTx/>
                <a:uFillTx/>
                <a:latin typeface="Calibri Light" panose="020F0302020204030204"/>
                <a:ea typeface="+mj-ea"/>
                <a:cs typeface="+mj-cs"/>
              </a:rPr>
              <a:t>Detection</a:t>
            </a:r>
            <a:endParaRPr kumimoji="0" lang="en-US" sz="1900" b="1"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5" name="object 10">
            <a:extLst>
              <a:ext uri="{FF2B5EF4-FFF2-40B4-BE49-F238E27FC236}">
                <a16:creationId xmlns:a16="http://schemas.microsoft.com/office/drawing/2014/main" id="{D9D72159-8466-8764-AEC8-164ECF5B0DE5}"/>
              </a:ext>
            </a:extLst>
          </p:cNvPr>
          <p:cNvSpPr txBox="1"/>
          <p:nvPr/>
        </p:nvSpPr>
        <p:spPr>
          <a:xfrm>
            <a:off x="912364" y="2257358"/>
            <a:ext cx="6191283" cy="4315797"/>
          </a:xfrm>
          <a:prstGeom prst="rect">
            <a:avLst/>
          </a:prstGeom>
        </p:spPr>
        <p:txBody>
          <a:bodyPr vert="horz" wrap="square" lIns="0" tIns="12065" rIns="0" bIns="0" rtlCol="0">
            <a:spAutoFit/>
          </a:bodyPr>
          <a:lstStyle/>
          <a:p>
            <a:pPr marL="297815" marR="5080" lvl="0" indent="0" algn="l" defTabSz="914400" rtl="0" eaLnBrk="1" fontAlgn="auto" latinLnBrk="0" hangingPunct="1">
              <a:lnSpc>
                <a:spcPct val="154200"/>
              </a:lnSpc>
              <a:spcBef>
                <a:spcPts val="95"/>
              </a:spcBef>
              <a:spcAft>
                <a:spcPts val="0"/>
              </a:spcAft>
              <a:buClrTx/>
              <a:buSzTx/>
              <a:buFontTx/>
              <a:buNone/>
              <a:tabLst/>
              <a:defRPr/>
            </a:pPr>
            <a:r>
              <a:rPr kumimoji="0" sz="1300" b="1" i="0" u="none" strike="noStrike" kern="1200" cap="none" spc="0" normalizeH="0" baseline="0" noProof="0">
                <a:ln>
                  <a:noFill/>
                </a:ln>
                <a:solidFill>
                  <a:srgbClr val="287FB9"/>
                </a:solidFill>
                <a:effectLst/>
                <a:uLnTx/>
                <a:uFillTx/>
                <a:latin typeface="Segoe UI"/>
                <a:ea typeface="+mn-ea"/>
                <a:cs typeface="Segoe UI"/>
              </a:rPr>
              <a:t>Behavioral</a:t>
            </a:r>
            <a:r>
              <a:rPr kumimoji="0" sz="1300" b="1" i="0" u="none" strike="noStrike" kern="1200" cap="none" spc="25" normalizeH="0" baseline="0" noProof="0">
                <a:ln>
                  <a:noFill/>
                </a:ln>
                <a:solidFill>
                  <a:srgbClr val="287FB9"/>
                </a:solidFill>
                <a:effectLst/>
                <a:uLnTx/>
                <a:uFillTx/>
                <a:latin typeface="Segoe UI"/>
                <a:ea typeface="+mn-ea"/>
                <a:cs typeface="Segoe UI"/>
              </a:rPr>
              <a:t> </a:t>
            </a:r>
            <a:r>
              <a:rPr kumimoji="0" sz="1300" b="1" i="0" u="none" strike="noStrike" kern="1200" cap="none" spc="0" normalizeH="0" baseline="0" noProof="0">
                <a:ln>
                  <a:noFill/>
                </a:ln>
                <a:solidFill>
                  <a:srgbClr val="287FB9"/>
                </a:solidFill>
                <a:effectLst/>
                <a:uLnTx/>
                <a:uFillTx/>
                <a:latin typeface="Segoe UI"/>
                <a:ea typeface="+mn-ea"/>
                <a:cs typeface="Segoe UI"/>
              </a:rPr>
              <a:t>Analytics:</a:t>
            </a:r>
            <a:r>
              <a:rPr kumimoji="0" sz="1300" b="1" i="0" u="none" strike="noStrike" kern="1200" cap="none" spc="25" normalizeH="0" baseline="0" noProof="0">
                <a:ln>
                  <a:noFill/>
                </a:ln>
                <a:solidFill>
                  <a:srgbClr val="287FB9"/>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AI</a:t>
            </a:r>
            <a:r>
              <a:rPr kumimoji="0" sz="1300" b="0" i="0" u="none" strike="noStrike" kern="1200" cap="none" spc="30"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monitors</a:t>
            </a:r>
            <a:r>
              <a:rPr kumimoji="0" sz="1300" b="0" i="0" u="none" strike="noStrike" kern="1200" cap="none" spc="20"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user</a:t>
            </a:r>
            <a:r>
              <a:rPr kumimoji="0" sz="1300" b="0" i="0" u="none" strike="noStrike" kern="1200" cap="none" spc="30"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and</a:t>
            </a:r>
            <a:r>
              <a:rPr kumimoji="0" sz="1300" b="0" i="0" u="none" strike="noStrike" kern="1200" cap="none" spc="25" normalizeH="0" baseline="0" noProof="0">
                <a:ln>
                  <a:noFill/>
                </a:ln>
                <a:solidFill>
                  <a:srgbClr val="33485D"/>
                </a:solidFill>
                <a:effectLst/>
                <a:uLnTx/>
                <a:uFillTx/>
                <a:latin typeface="Segoe UI"/>
                <a:ea typeface="+mn-ea"/>
                <a:cs typeface="Segoe UI"/>
              </a:rPr>
              <a:t> </a:t>
            </a:r>
            <a:r>
              <a:rPr kumimoji="0" sz="1300" b="0" i="0" u="none" strike="noStrike" kern="1200" cap="none" spc="-10" normalizeH="0" baseline="0" noProof="0">
                <a:ln>
                  <a:noFill/>
                </a:ln>
                <a:solidFill>
                  <a:srgbClr val="33485D"/>
                </a:solidFill>
                <a:effectLst/>
                <a:uLnTx/>
                <a:uFillTx/>
                <a:latin typeface="Segoe UI"/>
                <a:ea typeface="+mn-ea"/>
                <a:cs typeface="Segoe UI"/>
              </a:rPr>
              <a:t>system </a:t>
            </a:r>
            <a:r>
              <a:rPr kumimoji="0" sz="1300" b="0" i="0" u="none" strike="noStrike" kern="1200" cap="none" spc="0" normalizeH="0" baseline="0" noProof="0">
                <a:ln>
                  <a:noFill/>
                </a:ln>
                <a:solidFill>
                  <a:srgbClr val="33485D"/>
                </a:solidFill>
                <a:effectLst/>
                <a:uLnTx/>
                <a:uFillTx/>
                <a:latin typeface="Segoe UI"/>
                <a:ea typeface="+mn-ea"/>
                <a:cs typeface="Segoe UI"/>
              </a:rPr>
              <a:t>behavior</a:t>
            </a:r>
            <a:r>
              <a:rPr kumimoji="0" sz="1300" b="0" i="0" u="none" strike="noStrike" kern="1200" cap="none" spc="25"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patterns</a:t>
            </a:r>
            <a:r>
              <a:rPr kumimoji="0" sz="1300" b="0" i="0" u="none" strike="noStrike" kern="1200" cap="none" spc="30"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to</a:t>
            </a:r>
            <a:r>
              <a:rPr kumimoji="0" sz="1300" b="0" i="0" u="none" strike="noStrike" kern="1200" cap="none" spc="30"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identify</a:t>
            </a:r>
            <a:r>
              <a:rPr kumimoji="0" sz="1300" b="0" i="0" u="none" strike="noStrike" kern="1200" cap="none" spc="30" normalizeH="0" baseline="0" noProof="0">
                <a:ln>
                  <a:noFill/>
                </a:ln>
                <a:solidFill>
                  <a:srgbClr val="33485D"/>
                </a:solidFill>
                <a:effectLst/>
                <a:uLnTx/>
                <a:uFillTx/>
                <a:latin typeface="Segoe UI"/>
                <a:ea typeface="+mn-ea"/>
                <a:cs typeface="Segoe UI"/>
              </a:rPr>
              <a:t> </a:t>
            </a:r>
            <a:r>
              <a:rPr kumimoji="0" sz="1300" b="0" i="0" u="none" strike="noStrike" kern="1200" cap="none" spc="-10" normalizeH="0" baseline="0" noProof="0">
                <a:ln>
                  <a:noFill/>
                </a:ln>
                <a:solidFill>
                  <a:srgbClr val="33485D"/>
                </a:solidFill>
                <a:effectLst/>
                <a:uLnTx/>
                <a:uFillTx/>
                <a:latin typeface="Segoe UI"/>
                <a:ea typeface="+mn-ea"/>
                <a:cs typeface="Segoe UI"/>
              </a:rPr>
              <a:t>anomalies</a:t>
            </a:r>
            <a:endParaRPr kumimoji="0" sz="1300" b="0" i="0" u="none" strike="noStrike" kern="1200" cap="none" spc="0" normalizeH="0" baseline="0" noProof="0">
              <a:ln>
                <a:noFill/>
              </a:ln>
              <a:solidFill>
                <a:prstClr val="black"/>
              </a:solidFill>
              <a:effectLst/>
              <a:uLnTx/>
              <a:uFillTx/>
              <a:latin typeface="Segoe UI"/>
              <a:ea typeface="+mn-ea"/>
              <a:cs typeface="Segoe UI"/>
            </a:endParaRPr>
          </a:p>
          <a:p>
            <a:pPr marL="297815" marR="208279" lvl="0" indent="0" algn="l" defTabSz="914400" rtl="0" eaLnBrk="1" fontAlgn="auto" latinLnBrk="0" hangingPunct="1">
              <a:lnSpc>
                <a:spcPct val="153800"/>
              </a:lnSpc>
              <a:spcBef>
                <a:spcPts val="875"/>
              </a:spcBef>
              <a:spcAft>
                <a:spcPts val="0"/>
              </a:spcAft>
              <a:buClrTx/>
              <a:buSzTx/>
              <a:buFontTx/>
              <a:buNone/>
              <a:tabLst/>
              <a:defRPr/>
            </a:pPr>
            <a:r>
              <a:rPr kumimoji="0" sz="1300" b="1" i="0" u="none" strike="noStrike" kern="1200" cap="none" spc="0" normalizeH="0" baseline="0" noProof="0">
                <a:ln>
                  <a:noFill/>
                </a:ln>
                <a:solidFill>
                  <a:srgbClr val="287FB9"/>
                </a:solidFill>
                <a:effectLst/>
                <a:uLnTx/>
                <a:uFillTx/>
                <a:latin typeface="Segoe UI"/>
                <a:ea typeface="+mn-ea"/>
                <a:cs typeface="Segoe UI"/>
              </a:rPr>
              <a:t>Network</a:t>
            </a:r>
            <a:r>
              <a:rPr kumimoji="0" sz="1300" b="1" i="0" u="none" strike="noStrike" kern="1200" cap="none" spc="-5" normalizeH="0" baseline="0" noProof="0">
                <a:ln>
                  <a:noFill/>
                </a:ln>
                <a:solidFill>
                  <a:srgbClr val="287FB9"/>
                </a:solidFill>
                <a:effectLst/>
                <a:uLnTx/>
                <a:uFillTx/>
                <a:latin typeface="Segoe UI"/>
                <a:ea typeface="+mn-ea"/>
                <a:cs typeface="Segoe UI"/>
              </a:rPr>
              <a:t> </a:t>
            </a:r>
            <a:r>
              <a:rPr kumimoji="0" sz="1300" b="1" i="0" u="none" strike="noStrike" kern="1200" cap="none" spc="0" normalizeH="0" baseline="0" noProof="0">
                <a:ln>
                  <a:noFill/>
                </a:ln>
                <a:solidFill>
                  <a:srgbClr val="287FB9"/>
                </a:solidFill>
                <a:effectLst/>
                <a:uLnTx/>
                <a:uFillTx/>
                <a:latin typeface="Segoe UI"/>
                <a:ea typeface="+mn-ea"/>
                <a:cs typeface="Segoe UI"/>
              </a:rPr>
              <a:t>Traffic Analysis: </a:t>
            </a:r>
            <a:r>
              <a:rPr kumimoji="0" sz="1300" b="0" i="0" u="none" strike="noStrike" kern="1200" cap="none" spc="0" normalizeH="0" baseline="0" noProof="0">
                <a:ln>
                  <a:noFill/>
                </a:ln>
                <a:solidFill>
                  <a:srgbClr val="33485D"/>
                </a:solidFill>
                <a:effectLst/>
                <a:uLnTx/>
                <a:uFillTx/>
                <a:latin typeface="Segoe UI"/>
                <a:ea typeface="+mn-ea"/>
                <a:cs typeface="Segoe UI"/>
              </a:rPr>
              <a:t>ML algorithms </a:t>
            </a:r>
            <a:r>
              <a:rPr kumimoji="0" sz="1300" b="0" i="0" u="none" strike="noStrike" kern="1200" cap="none" spc="-10" normalizeH="0" baseline="0" noProof="0">
                <a:ln>
                  <a:noFill/>
                </a:ln>
                <a:solidFill>
                  <a:srgbClr val="33485D"/>
                </a:solidFill>
                <a:effectLst/>
                <a:uLnTx/>
                <a:uFillTx/>
                <a:latin typeface="Segoe UI"/>
                <a:ea typeface="+mn-ea"/>
                <a:cs typeface="Segoe UI"/>
              </a:rPr>
              <a:t>detect </a:t>
            </a:r>
            <a:r>
              <a:rPr kumimoji="0" sz="1300" b="0" i="0" u="none" strike="noStrike" kern="1200" cap="none" spc="0" normalizeH="0" baseline="0" noProof="0">
                <a:ln>
                  <a:noFill/>
                </a:ln>
                <a:solidFill>
                  <a:srgbClr val="33485D"/>
                </a:solidFill>
                <a:effectLst/>
                <a:uLnTx/>
                <a:uFillTx/>
                <a:latin typeface="Segoe UI"/>
                <a:ea typeface="+mn-ea"/>
                <a:cs typeface="Segoe UI"/>
              </a:rPr>
              <a:t>suspicious</a:t>
            </a:r>
            <a:r>
              <a:rPr kumimoji="0" sz="1300" b="0" i="0" u="none" strike="noStrike" kern="1200" cap="none" spc="55"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communication</a:t>
            </a:r>
            <a:r>
              <a:rPr kumimoji="0" sz="1300" b="0" i="0" u="none" strike="noStrike" kern="1200" cap="none" spc="60" normalizeH="0" baseline="0" noProof="0">
                <a:ln>
                  <a:noFill/>
                </a:ln>
                <a:solidFill>
                  <a:srgbClr val="33485D"/>
                </a:solidFill>
                <a:effectLst/>
                <a:uLnTx/>
                <a:uFillTx/>
                <a:latin typeface="Segoe UI"/>
                <a:ea typeface="+mn-ea"/>
                <a:cs typeface="Segoe UI"/>
              </a:rPr>
              <a:t> </a:t>
            </a:r>
            <a:r>
              <a:rPr kumimoji="0" sz="1300" b="0" i="0" u="none" strike="noStrike" kern="1200" cap="none" spc="-10" normalizeH="0" baseline="0" noProof="0">
                <a:ln>
                  <a:noFill/>
                </a:ln>
                <a:solidFill>
                  <a:srgbClr val="33485D"/>
                </a:solidFill>
                <a:effectLst/>
                <a:uLnTx/>
                <a:uFillTx/>
                <a:latin typeface="Segoe UI"/>
                <a:ea typeface="+mn-ea"/>
                <a:cs typeface="Segoe UI"/>
              </a:rPr>
              <a:t>patterns</a:t>
            </a:r>
            <a:endParaRPr kumimoji="0" sz="1300" b="0" i="0" u="none" strike="noStrike" kern="1200" cap="none" spc="0" normalizeH="0" baseline="0" noProof="0">
              <a:ln>
                <a:noFill/>
              </a:ln>
              <a:solidFill>
                <a:prstClr val="black"/>
              </a:solidFill>
              <a:effectLst/>
              <a:uLnTx/>
              <a:uFillTx/>
              <a:latin typeface="Segoe UI"/>
              <a:ea typeface="+mn-ea"/>
              <a:cs typeface="Segoe UI"/>
            </a:endParaRPr>
          </a:p>
          <a:p>
            <a:pPr marL="297815" marR="35560" lvl="0" indent="0" algn="l" defTabSz="914400" rtl="0" eaLnBrk="1" fontAlgn="auto" latinLnBrk="0" hangingPunct="1">
              <a:lnSpc>
                <a:spcPct val="153800"/>
              </a:lnSpc>
              <a:spcBef>
                <a:spcPts val="880"/>
              </a:spcBef>
              <a:spcAft>
                <a:spcPts val="0"/>
              </a:spcAft>
              <a:buClrTx/>
              <a:buSzTx/>
              <a:buFontTx/>
              <a:buNone/>
              <a:tabLst/>
              <a:defRPr/>
            </a:pPr>
            <a:r>
              <a:rPr kumimoji="0" sz="1300" b="1" i="0" u="none" strike="noStrike" kern="1200" cap="none" spc="0" normalizeH="0" baseline="0" noProof="0">
                <a:ln>
                  <a:noFill/>
                </a:ln>
                <a:solidFill>
                  <a:srgbClr val="287FB9"/>
                </a:solidFill>
                <a:effectLst/>
                <a:uLnTx/>
                <a:uFillTx/>
                <a:latin typeface="Segoe UI"/>
                <a:ea typeface="+mn-ea"/>
                <a:cs typeface="Segoe UI"/>
              </a:rPr>
              <a:t>Endpoint</a:t>
            </a:r>
            <a:r>
              <a:rPr kumimoji="0" sz="1300" b="1" i="0" u="none" strike="noStrike" kern="1200" cap="none" spc="45" normalizeH="0" baseline="0" noProof="0">
                <a:ln>
                  <a:noFill/>
                </a:ln>
                <a:solidFill>
                  <a:srgbClr val="287FB9"/>
                </a:solidFill>
                <a:effectLst/>
                <a:uLnTx/>
                <a:uFillTx/>
                <a:latin typeface="Segoe UI"/>
                <a:ea typeface="+mn-ea"/>
                <a:cs typeface="Segoe UI"/>
              </a:rPr>
              <a:t> </a:t>
            </a:r>
            <a:r>
              <a:rPr kumimoji="0" sz="1300" b="1" i="0" u="none" strike="noStrike" kern="1200" cap="none" spc="0" normalizeH="0" baseline="0" noProof="0">
                <a:ln>
                  <a:noFill/>
                </a:ln>
                <a:solidFill>
                  <a:srgbClr val="287FB9"/>
                </a:solidFill>
                <a:effectLst/>
                <a:uLnTx/>
                <a:uFillTx/>
                <a:latin typeface="Segoe UI"/>
                <a:ea typeface="+mn-ea"/>
                <a:cs typeface="Segoe UI"/>
              </a:rPr>
              <a:t>Protection:</a:t>
            </a:r>
            <a:r>
              <a:rPr kumimoji="0" sz="1300" b="1" i="0" u="none" strike="noStrike" kern="1200" cap="none" spc="45" normalizeH="0" baseline="0" noProof="0">
                <a:ln>
                  <a:noFill/>
                </a:ln>
                <a:solidFill>
                  <a:srgbClr val="287FB9"/>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AI-powered</a:t>
            </a:r>
            <a:r>
              <a:rPr kumimoji="0" sz="1300" b="0" i="0" u="none" strike="noStrike" kern="1200" cap="none" spc="45"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antivirus</a:t>
            </a:r>
            <a:r>
              <a:rPr kumimoji="0" sz="1300" b="0" i="0" u="none" strike="noStrike" kern="1200" cap="none" spc="45" normalizeH="0" baseline="0" noProof="0">
                <a:ln>
                  <a:noFill/>
                </a:ln>
                <a:solidFill>
                  <a:srgbClr val="33485D"/>
                </a:solidFill>
                <a:effectLst/>
                <a:uLnTx/>
                <a:uFillTx/>
                <a:latin typeface="Segoe UI"/>
                <a:ea typeface="+mn-ea"/>
                <a:cs typeface="Segoe UI"/>
              </a:rPr>
              <a:t> </a:t>
            </a:r>
            <a:r>
              <a:rPr kumimoji="0" sz="1300" b="0" i="0" u="none" strike="noStrike" kern="1200" cap="none" spc="-10" normalizeH="0" baseline="0" noProof="0">
                <a:ln>
                  <a:noFill/>
                </a:ln>
                <a:solidFill>
                  <a:srgbClr val="33485D"/>
                </a:solidFill>
                <a:effectLst/>
                <a:uLnTx/>
                <a:uFillTx/>
                <a:latin typeface="Segoe UI"/>
                <a:ea typeface="+mn-ea"/>
                <a:cs typeface="Segoe UI"/>
              </a:rPr>
              <a:t>adapts </a:t>
            </a:r>
            <a:r>
              <a:rPr kumimoji="0" sz="1300" b="0" i="0" u="none" strike="noStrike" kern="1200" cap="none" spc="0" normalizeH="0" baseline="0" noProof="0">
                <a:ln>
                  <a:noFill/>
                </a:ln>
                <a:solidFill>
                  <a:srgbClr val="33485D"/>
                </a:solidFill>
                <a:effectLst/>
                <a:uLnTx/>
                <a:uFillTx/>
                <a:latin typeface="Segoe UI"/>
                <a:ea typeface="+mn-ea"/>
                <a:cs typeface="Segoe UI"/>
              </a:rPr>
              <a:t>to</a:t>
            </a:r>
            <a:r>
              <a:rPr kumimoji="0" sz="1300" b="0" i="0" u="none" strike="noStrike" kern="1200" cap="none" spc="15"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new</a:t>
            </a:r>
            <a:r>
              <a:rPr kumimoji="0" sz="1300" b="0" i="0" u="none" strike="noStrike" kern="1200" cap="none" spc="15"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threats</a:t>
            </a:r>
            <a:r>
              <a:rPr kumimoji="0" sz="1300" b="0" i="0" u="none" strike="noStrike" kern="1200" cap="none" spc="15"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in</a:t>
            </a:r>
            <a:r>
              <a:rPr kumimoji="0" sz="1300" b="0" i="0" u="none" strike="noStrike" kern="1200" cap="none" spc="15"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real-</a:t>
            </a:r>
            <a:r>
              <a:rPr kumimoji="0" sz="1300" b="0" i="0" u="none" strike="noStrike" kern="1200" cap="none" spc="-20" normalizeH="0" baseline="0" noProof="0">
                <a:ln>
                  <a:noFill/>
                </a:ln>
                <a:solidFill>
                  <a:srgbClr val="33485D"/>
                </a:solidFill>
                <a:effectLst/>
                <a:uLnTx/>
                <a:uFillTx/>
                <a:latin typeface="Segoe UI"/>
                <a:ea typeface="+mn-ea"/>
                <a:cs typeface="Segoe UI"/>
              </a:rPr>
              <a:t>time</a:t>
            </a:r>
            <a:endParaRPr kumimoji="0" sz="1300" b="0" i="0" u="none" strike="noStrike" kern="1200" cap="none" spc="0" normalizeH="0" baseline="0" noProof="0">
              <a:ln>
                <a:noFill/>
              </a:ln>
              <a:solidFill>
                <a:prstClr val="black"/>
              </a:solidFill>
              <a:effectLst/>
              <a:uLnTx/>
              <a:uFillTx/>
              <a:latin typeface="Segoe UI"/>
              <a:ea typeface="+mn-ea"/>
              <a:cs typeface="Segoe UI"/>
            </a:endParaRPr>
          </a:p>
          <a:p>
            <a:pPr marL="297815" marR="352425" lvl="0" indent="0" algn="l" defTabSz="914400" rtl="0" eaLnBrk="1" fontAlgn="auto" latinLnBrk="0" hangingPunct="1">
              <a:lnSpc>
                <a:spcPct val="153800"/>
              </a:lnSpc>
              <a:spcBef>
                <a:spcPts val="875"/>
              </a:spcBef>
              <a:spcAft>
                <a:spcPts val="0"/>
              </a:spcAft>
              <a:buClrTx/>
              <a:buSzTx/>
              <a:buFontTx/>
              <a:buNone/>
              <a:tabLst/>
              <a:defRPr/>
            </a:pPr>
            <a:r>
              <a:rPr kumimoji="0" sz="1300" b="1" i="0" u="none" strike="noStrike" kern="1200" cap="none" spc="0" normalizeH="0" baseline="0" noProof="0">
                <a:ln>
                  <a:noFill/>
                </a:ln>
                <a:solidFill>
                  <a:srgbClr val="287FB9"/>
                </a:solidFill>
                <a:effectLst/>
                <a:uLnTx/>
                <a:uFillTx/>
                <a:latin typeface="Segoe UI"/>
                <a:ea typeface="+mn-ea"/>
                <a:cs typeface="Segoe UI"/>
              </a:rPr>
              <a:t>Threat</a:t>
            </a:r>
            <a:r>
              <a:rPr kumimoji="0" sz="1300" b="1" i="0" u="none" strike="noStrike" kern="1200" cap="none" spc="55" normalizeH="0" baseline="0" noProof="0">
                <a:ln>
                  <a:noFill/>
                </a:ln>
                <a:solidFill>
                  <a:srgbClr val="287FB9"/>
                </a:solidFill>
                <a:effectLst/>
                <a:uLnTx/>
                <a:uFillTx/>
                <a:latin typeface="Segoe UI"/>
                <a:ea typeface="+mn-ea"/>
                <a:cs typeface="Segoe UI"/>
              </a:rPr>
              <a:t> </a:t>
            </a:r>
            <a:r>
              <a:rPr kumimoji="0" sz="1300" b="1" i="0" u="none" strike="noStrike" kern="1200" cap="none" spc="0" normalizeH="0" baseline="0" noProof="0">
                <a:ln>
                  <a:noFill/>
                </a:ln>
                <a:solidFill>
                  <a:srgbClr val="287FB9"/>
                </a:solidFill>
                <a:effectLst/>
                <a:uLnTx/>
                <a:uFillTx/>
                <a:latin typeface="Segoe UI"/>
                <a:ea typeface="+mn-ea"/>
                <a:cs typeface="Segoe UI"/>
              </a:rPr>
              <a:t>Intelligence:</a:t>
            </a:r>
            <a:r>
              <a:rPr kumimoji="0" sz="1300" b="1" i="0" u="none" strike="noStrike" kern="1200" cap="none" spc="50" normalizeH="0" baseline="0" noProof="0">
                <a:ln>
                  <a:noFill/>
                </a:ln>
                <a:solidFill>
                  <a:srgbClr val="287FB9"/>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Automated</a:t>
            </a:r>
            <a:r>
              <a:rPr kumimoji="0" sz="1300" b="0" i="0" u="none" strike="noStrike" kern="1200" cap="none" spc="60"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correlation</a:t>
            </a:r>
            <a:r>
              <a:rPr kumimoji="0" sz="1300" b="0" i="0" u="none" strike="noStrike" kern="1200" cap="none" spc="55" normalizeH="0" baseline="0" noProof="0">
                <a:ln>
                  <a:noFill/>
                </a:ln>
                <a:solidFill>
                  <a:srgbClr val="33485D"/>
                </a:solidFill>
                <a:effectLst/>
                <a:uLnTx/>
                <a:uFillTx/>
                <a:latin typeface="Segoe UI"/>
                <a:ea typeface="+mn-ea"/>
                <a:cs typeface="Segoe UI"/>
              </a:rPr>
              <a:t> </a:t>
            </a:r>
            <a:r>
              <a:rPr kumimoji="0" sz="1300" b="0" i="0" u="none" strike="noStrike" kern="1200" cap="none" spc="-25" normalizeH="0" baseline="0" noProof="0">
                <a:ln>
                  <a:noFill/>
                </a:ln>
                <a:solidFill>
                  <a:srgbClr val="33485D"/>
                </a:solidFill>
                <a:effectLst/>
                <a:uLnTx/>
                <a:uFillTx/>
                <a:latin typeface="Segoe UI"/>
                <a:ea typeface="+mn-ea"/>
                <a:cs typeface="Segoe UI"/>
              </a:rPr>
              <a:t>of </a:t>
            </a:r>
            <a:r>
              <a:rPr kumimoji="0" sz="1300" b="0" i="0" u="none" strike="noStrike" kern="1200" cap="none" spc="0" normalizeH="0" baseline="0" noProof="0">
                <a:ln>
                  <a:noFill/>
                </a:ln>
                <a:solidFill>
                  <a:srgbClr val="33485D"/>
                </a:solidFill>
                <a:effectLst/>
                <a:uLnTx/>
                <a:uFillTx/>
                <a:latin typeface="Segoe UI"/>
                <a:ea typeface="+mn-ea"/>
                <a:cs typeface="Segoe UI"/>
              </a:rPr>
              <a:t>global</a:t>
            </a:r>
            <a:r>
              <a:rPr kumimoji="0" sz="1300" b="0" i="0" u="none" strike="noStrike" kern="1200" cap="none" spc="30"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threat</a:t>
            </a:r>
            <a:r>
              <a:rPr kumimoji="0" sz="1300" b="0" i="0" u="none" strike="noStrike" kern="1200" cap="none" spc="35" normalizeH="0" baseline="0" noProof="0">
                <a:ln>
                  <a:noFill/>
                </a:ln>
                <a:solidFill>
                  <a:srgbClr val="33485D"/>
                </a:solidFill>
                <a:effectLst/>
                <a:uLnTx/>
                <a:uFillTx/>
                <a:latin typeface="Segoe UI"/>
                <a:ea typeface="+mn-ea"/>
                <a:cs typeface="Segoe UI"/>
              </a:rPr>
              <a:t> </a:t>
            </a:r>
            <a:r>
              <a:rPr kumimoji="0" sz="1300" b="0" i="0" u="none" strike="noStrike" kern="1200" cap="none" spc="-10" normalizeH="0" baseline="0" noProof="0">
                <a:ln>
                  <a:noFill/>
                </a:ln>
                <a:solidFill>
                  <a:srgbClr val="33485D"/>
                </a:solidFill>
                <a:effectLst/>
                <a:uLnTx/>
                <a:uFillTx/>
                <a:latin typeface="Segoe UI"/>
                <a:ea typeface="+mn-ea"/>
                <a:cs typeface="Segoe UI"/>
              </a:rPr>
              <a:t>indicators</a:t>
            </a:r>
            <a:endParaRPr kumimoji="0" sz="13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70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900" b="1" i="0" u="none" strike="noStrike" kern="1200" cap="none" spc="0" normalizeH="0" baseline="0" noProof="0">
                <a:ln>
                  <a:noFill/>
                </a:ln>
                <a:solidFill>
                  <a:srgbClr val="287FB9"/>
                </a:solidFill>
                <a:effectLst/>
                <a:uLnTx/>
                <a:uFillTx/>
                <a:latin typeface="Segoe UI Semibold"/>
                <a:ea typeface="+mn-ea"/>
                <a:cs typeface="Segoe UI Semibold"/>
              </a:rPr>
              <a:t>Predictive</a:t>
            </a:r>
            <a:r>
              <a:rPr kumimoji="0" sz="1900" b="1" i="0" u="none" strike="noStrike" kern="1200" cap="none" spc="-55" normalizeH="0" baseline="0" noProof="0">
                <a:ln>
                  <a:noFill/>
                </a:ln>
                <a:solidFill>
                  <a:srgbClr val="287FB9"/>
                </a:solidFill>
                <a:effectLst/>
                <a:uLnTx/>
                <a:uFillTx/>
                <a:latin typeface="Segoe UI Semibold"/>
                <a:ea typeface="+mn-ea"/>
                <a:cs typeface="Segoe UI Semibold"/>
              </a:rPr>
              <a:t> </a:t>
            </a:r>
            <a:r>
              <a:rPr kumimoji="0" sz="1900" b="1" i="0" u="none" strike="noStrike" kern="1200" cap="none" spc="-10" normalizeH="0" baseline="0" noProof="0">
                <a:ln>
                  <a:noFill/>
                </a:ln>
                <a:solidFill>
                  <a:srgbClr val="287FB9"/>
                </a:solidFill>
                <a:effectLst/>
                <a:uLnTx/>
                <a:uFillTx/>
                <a:latin typeface="Segoe UI Semibold"/>
                <a:ea typeface="+mn-ea"/>
                <a:cs typeface="Segoe UI Semibold"/>
              </a:rPr>
              <a:t>Security</a:t>
            </a:r>
            <a:endParaRPr kumimoji="0" sz="1900" b="0" i="0" u="none" strike="noStrike" kern="1200" cap="none" spc="0" normalizeH="0" baseline="0" noProof="0">
              <a:ln>
                <a:noFill/>
              </a:ln>
              <a:solidFill>
                <a:prstClr val="black"/>
              </a:solidFill>
              <a:effectLst/>
              <a:uLnTx/>
              <a:uFillTx/>
              <a:latin typeface="Segoe UI Semibold"/>
              <a:ea typeface="+mn-ea"/>
              <a:cs typeface="Segoe UI Semibold"/>
            </a:endParaRPr>
          </a:p>
          <a:p>
            <a:pPr marL="298450" marR="433070" lvl="0" indent="0" algn="l" defTabSz="914400" rtl="0" eaLnBrk="1" fontAlgn="auto" latinLnBrk="0" hangingPunct="1">
              <a:lnSpc>
                <a:spcPct val="154200"/>
              </a:lnSpc>
              <a:spcBef>
                <a:spcPts val="810"/>
              </a:spcBef>
              <a:spcAft>
                <a:spcPts val="0"/>
              </a:spcAft>
              <a:buClrTx/>
              <a:buSzTx/>
              <a:buFontTx/>
              <a:buNone/>
              <a:tabLst/>
              <a:defRPr/>
            </a:pPr>
            <a:r>
              <a:rPr kumimoji="0" sz="1300" b="1" i="0" u="none" strike="noStrike" kern="1200" cap="none" spc="0" normalizeH="0" baseline="0" noProof="0">
                <a:ln>
                  <a:noFill/>
                </a:ln>
                <a:solidFill>
                  <a:srgbClr val="287FB9"/>
                </a:solidFill>
                <a:effectLst/>
                <a:uLnTx/>
                <a:uFillTx/>
                <a:latin typeface="Segoe UI"/>
                <a:ea typeface="+mn-ea"/>
                <a:cs typeface="Segoe UI"/>
              </a:rPr>
              <a:t>Risk</a:t>
            </a:r>
            <a:r>
              <a:rPr kumimoji="0" sz="1300" b="1" i="0" u="none" strike="noStrike" kern="1200" cap="none" spc="30" normalizeH="0" baseline="0" noProof="0">
                <a:ln>
                  <a:noFill/>
                </a:ln>
                <a:solidFill>
                  <a:srgbClr val="287FB9"/>
                </a:solidFill>
                <a:effectLst/>
                <a:uLnTx/>
                <a:uFillTx/>
                <a:latin typeface="Segoe UI"/>
                <a:ea typeface="+mn-ea"/>
                <a:cs typeface="Segoe UI"/>
              </a:rPr>
              <a:t> </a:t>
            </a:r>
            <a:r>
              <a:rPr kumimoji="0" sz="1300" b="1" i="0" u="none" strike="noStrike" kern="1200" cap="none" spc="0" normalizeH="0" baseline="0" noProof="0">
                <a:ln>
                  <a:noFill/>
                </a:ln>
                <a:solidFill>
                  <a:srgbClr val="287FB9"/>
                </a:solidFill>
                <a:effectLst/>
                <a:uLnTx/>
                <a:uFillTx/>
                <a:latin typeface="Segoe UI"/>
                <a:ea typeface="+mn-ea"/>
                <a:cs typeface="Segoe UI"/>
              </a:rPr>
              <a:t>Assessment:</a:t>
            </a:r>
            <a:r>
              <a:rPr kumimoji="0" sz="1300" b="1" i="0" u="none" strike="noStrike" kern="1200" cap="none" spc="25" normalizeH="0" baseline="0" noProof="0">
                <a:ln>
                  <a:noFill/>
                </a:ln>
                <a:solidFill>
                  <a:srgbClr val="287FB9"/>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AI</a:t>
            </a:r>
            <a:r>
              <a:rPr kumimoji="0" sz="1300" b="0" i="0" u="none" strike="noStrike" kern="1200" cap="none" spc="25"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predicts</a:t>
            </a:r>
            <a:r>
              <a:rPr kumimoji="0" sz="1300" b="0" i="0" u="none" strike="noStrike" kern="1200" cap="none" spc="25"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potential</a:t>
            </a:r>
            <a:r>
              <a:rPr kumimoji="0" sz="1300" b="0" i="0" u="none" strike="noStrike" kern="1200" cap="none" spc="25" normalizeH="0" baseline="0" noProof="0">
                <a:ln>
                  <a:noFill/>
                </a:ln>
                <a:solidFill>
                  <a:srgbClr val="33485D"/>
                </a:solidFill>
                <a:effectLst/>
                <a:uLnTx/>
                <a:uFillTx/>
                <a:latin typeface="Segoe UI"/>
                <a:ea typeface="+mn-ea"/>
                <a:cs typeface="Segoe UI"/>
              </a:rPr>
              <a:t> </a:t>
            </a:r>
            <a:r>
              <a:rPr kumimoji="0" sz="1300" b="0" i="0" u="none" strike="noStrike" kern="1200" cap="none" spc="-10" normalizeH="0" baseline="0" noProof="0">
                <a:ln>
                  <a:noFill/>
                </a:ln>
                <a:solidFill>
                  <a:srgbClr val="33485D"/>
                </a:solidFill>
                <a:effectLst/>
                <a:uLnTx/>
                <a:uFillTx/>
                <a:latin typeface="Segoe UI"/>
                <a:ea typeface="+mn-ea"/>
                <a:cs typeface="Segoe UI"/>
              </a:rPr>
              <a:t>attack </a:t>
            </a:r>
            <a:r>
              <a:rPr kumimoji="0" sz="1300" b="0" i="0" u="none" strike="noStrike" kern="1200" cap="none" spc="0" normalizeH="0" baseline="0" noProof="0">
                <a:ln>
                  <a:noFill/>
                </a:ln>
                <a:solidFill>
                  <a:srgbClr val="33485D"/>
                </a:solidFill>
                <a:effectLst/>
                <a:uLnTx/>
                <a:uFillTx/>
                <a:latin typeface="Segoe UI"/>
                <a:ea typeface="+mn-ea"/>
                <a:cs typeface="Segoe UI"/>
              </a:rPr>
              <a:t>vectors</a:t>
            </a:r>
            <a:r>
              <a:rPr kumimoji="0" sz="1300" b="0" i="0" u="none" strike="noStrike" kern="1200" cap="none" spc="15"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before</a:t>
            </a:r>
            <a:r>
              <a:rPr kumimoji="0" sz="1300" b="0" i="0" u="none" strike="noStrike" kern="1200" cap="none" spc="15" normalizeH="0" baseline="0" noProof="0">
                <a:ln>
                  <a:noFill/>
                </a:ln>
                <a:solidFill>
                  <a:srgbClr val="33485D"/>
                </a:solidFill>
                <a:effectLst/>
                <a:uLnTx/>
                <a:uFillTx/>
                <a:latin typeface="Segoe UI"/>
                <a:ea typeface="+mn-ea"/>
                <a:cs typeface="Segoe UI"/>
              </a:rPr>
              <a:t> </a:t>
            </a:r>
            <a:r>
              <a:rPr kumimoji="0" sz="1300" b="0" i="0" u="none" strike="noStrike" kern="1200" cap="none" spc="-10" normalizeH="0" baseline="0" noProof="0">
                <a:ln>
                  <a:noFill/>
                </a:ln>
                <a:solidFill>
                  <a:srgbClr val="33485D"/>
                </a:solidFill>
                <a:effectLst/>
                <a:uLnTx/>
                <a:uFillTx/>
                <a:latin typeface="Segoe UI"/>
                <a:ea typeface="+mn-ea"/>
                <a:cs typeface="Segoe UI"/>
              </a:rPr>
              <a:t>exploitation</a:t>
            </a:r>
            <a:endParaRPr kumimoji="0" sz="1300" b="0" i="0" u="none" strike="noStrike" kern="1200" cap="none" spc="0" normalizeH="0" baseline="0" noProof="0">
              <a:ln>
                <a:noFill/>
              </a:ln>
              <a:solidFill>
                <a:prstClr val="black"/>
              </a:solidFill>
              <a:effectLst/>
              <a:uLnTx/>
              <a:uFillTx/>
              <a:latin typeface="Segoe UI"/>
              <a:ea typeface="+mn-ea"/>
              <a:cs typeface="Segoe UI"/>
            </a:endParaRPr>
          </a:p>
          <a:p>
            <a:pPr marL="298450" marR="944244" lvl="0" indent="0" algn="l" defTabSz="914400" rtl="0" eaLnBrk="1" fontAlgn="auto" latinLnBrk="0" hangingPunct="1">
              <a:lnSpc>
                <a:spcPct val="153800"/>
              </a:lnSpc>
              <a:spcBef>
                <a:spcPts val="880"/>
              </a:spcBef>
              <a:spcAft>
                <a:spcPts val="0"/>
              </a:spcAft>
              <a:buClrTx/>
              <a:buSzTx/>
              <a:buFontTx/>
              <a:buNone/>
              <a:tabLst/>
              <a:defRPr/>
            </a:pPr>
            <a:r>
              <a:rPr kumimoji="0" sz="1300" b="1" i="0" u="none" strike="noStrike" kern="1200" cap="none" spc="0" normalizeH="0" baseline="0" noProof="0">
                <a:ln>
                  <a:noFill/>
                </a:ln>
                <a:solidFill>
                  <a:srgbClr val="287FB9"/>
                </a:solidFill>
                <a:effectLst/>
                <a:uLnTx/>
                <a:uFillTx/>
                <a:latin typeface="Segoe UI"/>
                <a:ea typeface="+mn-ea"/>
                <a:cs typeface="Segoe UI"/>
              </a:rPr>
              <a:t>Vulnerability</a:t>
            </a:r>
            <a:r>
              <a:rPr kumimoji="0" sz="1300" b="1" i="0" u="none" strike="noStrike" kern="1200" cap="none" spc="15" normalizeH="0" baseline="0" noProof="0">
                <a:ln>
                  <a:noFill/>
                </a:ln>
                <a:solidFill>
                  <a:srgbClr val="287FB9"/>
                </a:solidFill>
                <a:effectLst/>
                <a:uLnTx/>
                <a:uFillTx/>
                <a:latin typeface="Segoe UI"/>
                <a:ea typeface="+mn-ea"/>
                <a:cs typeface="Segoe UI"/>
              </a:rPr>
              <a:t> </a:t>
            </a:r>
            <a:r>
              <a:rPr kumimoji="0" sz="1300" b="1" i="0" u="none" strike="noStrike" kern="1200" cap="none" spc="0" normalizeH="0" baseline="0" noProof="0">
                <a:ln>
                  <a:noFill/>
                </a:ln>
                <a:solidFill>
                  <a:srgbClr val="287FB9"/>
                </a:solidFill>
                <a:effectLst/>
                <a:uLnTx/>
                <a:uFillTx/>
                <a:latin typeface="Segoe UI"/>
                <a:ea typeface="+mn-ea"/>
                <a:cs typeface="Segoe UI"/>
              </a:rPr>
              <a:t>Prioritization:</a:t>
            </a:r>
            <a:r>
              <a:rPr kumimoji="0" sz="1300" b="1" i="0" u="none" strike="noStrike" kern="1200" cap="none" spc="15" normalizeH="0" baseline="0" noProof="0">
                <a:ln>
                  <a:noFill/>
                </a:ln>
                <a:solidFill>
                  <a:srgbClr val="287FB9"/>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ML</a:t>
            </a:r>
            <a:r>
              <a:rPr kumimoji="0" sz="1300" b="0" i="0" u="none" strike="noStrike" kern="1200" cap="none" spc="10" normalizeH="0" baseline="0" noProof="0">
                <a:ln>
                  <a:noFill/>
                </a:ln>
                <a:solidFill>
                  <a:srgbClr val="33485D"/>
                </a:solidFill>
                <a:effectLst/>
                <a:uLnTx/>
                <a:uFillTx/>
                <a:latin typeface="Segoe UI"/>
                <a:ea typeface="+mn-ea"/>
                <a:cs typeface="Segoe UI"/>
              </a:rPr>
              <a:t> </a:t>
            </a:r>
            <a:r>
              <a:rPr kumimoji="0" sz="1300" b="0" i="0" u="none" strike="noStrike" kern="1200" cap="none" spc="-10" normalizeH="0" baseline="0" noProof="0">
                <a:ln>
                  <a:noFill/>
                </a:ln>
                <a:solidFill>
                  <a:srgbClr val="33485D"/>
                </a:solidFill>
                <a:effectLst/>
                <a:uLnTx/>
                <a:uFillTx/>
                <a:latin typeface="Segoe UI"/>
                <a:ea typeface="+mn-ea"/>
                <a:cs typeface="Segoe UI"/>
              </a:rPr>
              <a:t>ranks </a:t>
            </a:r>
            <a:r>
              <a:rPr kumimoji="0" sz="1300" b="0" i="0" u="none" strike="noStrike" kern="1200" cap="none" spc="0" normalizeH="0" baseline="0" noProof="0">
                <a:ln>
                  <a:noFill/>
                </a:ln>
                <a:solidFill>
                  <a:srgbClr val="33485D"/>
                </a:solidFill>
                <a:effectLst/>
                <a:uLnTx/>
                <a:uFillTx/>
                <a:latin typeface="Segoe UI"/>
                <a:ea typeface="+mn-ea"/>
                <a:cs typeface="Segoe UI"/>
              </a:rPr>
              <a:t>vulnerabilities</a:t>
            </a:r>
            <a:r>
              <a:rPr kumimoji="0" sz="1300" b="0" i="0" u="none" strike="noStrike" kern="1200" cap="none" spc="10"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by</a:t>
            </a:r>
            <a:r>
              <a:rPr kumimoji="0" sz="1300" b="0" i="0" u="none" strike="noStrike" kern="1200" cap="none" spc="25"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actual</a:t>
            </a:r>
            <a:r>
              <a:rPr kumimoji="0" sz="1300" b="0" i="0" u="none" strike="noStrike" kern="1200" cap="none" spc="10"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risk</a:t>
            </a:r>
            <a:r>
              <a:rPr kumimoji="0" sz="1300" b="0" i="0" u="none" strike="noStrike" kern="1200" cap="none" spc="15" normalizeH="0" baseline="0" noProof="0">
                <a:ln>
                  <a:noFill/>
                </a:ln>
                <a:solidFill>
                  <a:srgbClr val="33485D"/>
                </a:solidFill>
                <a:effectLst/>
                <a:uLnTx/>
                <a:uFillTx/>
                <a:latin typeface="Segoe UI"/>
                <a:ea typeface="+mn-ea"/>
                <a:cs typeface="Segoe UI"/>
              </a:rPr>
              <a:t> </a:t>
            </a:r>
            <a:r>
              <a:rPr kumimoji="0" sz="1300" b="0" i="0" u="none" strike="noStrike" kern="1200" cap="none" spc="-10" normalizeH="0" baseline="0" noProof="0">
                <a:ln>
                  <a:noFill/>
                </a:ln>
                <a:solidFill>
                  <a:srgbClr val="33485D"/>
                </a:solidFill>
                <a:effectLst/>
                <a:uLnTx/>
                <a:uFillTx/>
                <a:latin typeface="Segoe UI"/>
                <a:ea typeface="+mn-ea"/>
                <a:cs typeface="Segoe UI"/>
              </a:rPr>
              <a:t>level</a:t>
            </a:r>
            <a:endParaRPr kumimoji="0" sz="1300" b="0" i="0" u="none" strike="noStrike" kern="1200" cap="none" spc="0" normalizeH="0" baseline="0" noProof="0">
              <a:ln>
                <a:noFill/>
              </a:ln>
              <a:solidFill>
                <a:prstClr val="black"/>
              </a:solidFill>
              <a:effectLst/>
              <a:uLnTx/>
              <a:uFillTx/>
              <a:latin typeface="Segoe UI"/>
              <a:ea typeface="+mn-ea"/>
              <a:cs typeface="Segoe UI"/>
            </a:endParaRPr>
          </a:p>
          <a:p>
            <a:pPr marL="298450" marR="285115" lvl="0" indent="0" algn="l" defTabSz="914400" rtl="0" eaLnBrk="1" fontAlgn="auto" latinLnBrk="0" hangingPunct="1">
              <a:lnSpc>
                <a:spcPct val="153800"/>
              </a:lnSpc>
              <a:spcBef>
                <a:spcPts val="875"/>
              </a:spcBef>
              <a:spcAft>
                <a:spcPts val="0"/>
              </a:spcAft>
              <a:buClrTx/>
              <a:buSzTx/>
              <a:buFontTx/>
              <a:buNone/>
              <a:tabLst/>
              <a:defRPr/>
            </a:pPr>
            <a:r>
              <a:rPr kumimoji="0" sz="1300" b="1" i="0" u="none" strike="noStrike" kern="1200" cap="none" spc="0" normalizeH="0" baseline="0" noProof="0">
                <a:ln>
                  <a:noFill/>
                </a:ln>
                <a:solidFill>
                  <a:srgbClr val="287FB9"/>
                </a:solidFill>
                <a:effectLst/>
                <a:uLnTx/>
                <a:uFillTx/>
                <a:latin typeface="Segoe UI"/>
                <a:ea typeface="+mn-ea"/>
                <a:cs typeface="Segoe UI"/>
              </a:rPr>
              <a:t>Threat</a:t>
            </a:r>
            <a:r>
              <a:rPr kumimoji="0" sz="1300" b="1" i="0" u="none" strike="noStrike" kern="1200" cap="none" spc="35" normalizeH="0" baseline="0" noProof="0">
                <a:ln>
                  <a:noFill/>
                </a:ln>
                <a:solidFill>
                  <a:srgbClr val="287FB9"/>
                </a:solidFill>
                <a:effectLst/>
                <a:uLnTx/>
                <a:uFillTx/>
                <a:latin typeface="Segoe UI"/>
                <a:ea typeface="+mn-ea"/>
                <a:cs typeface="Segoe UI"/>
              </a:rPr>
              <a:t> </a:t>
            </a:r>
            <a:r>
              <a:rPr kumimoji="0" sz="1300" b="1" i="0" u="none" strike="noStrike" kern="1200" cap="none" spc="0" normalizeH="0" baseline="0" noProof="0">
                <a:ln>
                  <a:noFill/>
                </a:ln>
                <a:solidFill>
                  <a:srgbClr val="287FB9"/>
                </a:solidFill>
                <a:effectLst/>
                <a:uLnTx/>
                <a:uFillTx/>
                <a:latin typeface="Segoe UI"/>
                <a:ea typeface="+mn-ea"/>
                <a:cs typeface="Segoe UI"/>
              </a:rPr>
              <a:t>Hunting:</a:t>
            </a:r>
            <a:r>
              <a:rPr kumimoji="0" sz="1300" b="1" i="0" u="none" strike="noStrike" kern="1200" cap="none" spc="40" normalizeH="0" baseline="0" noProof="0">
                <a:ln>
                  <a:noFill/>
                </a:ln>
                <a:solidFill>
                  <a:srgbClr val="287FB9"/>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Proactive</a:t>
            </a:r>
            <a:r>
              <a:rPr kumimoji="0" sz="1300" b="0" i="0" u="none" strike="noStrike" kern="1200" cap="none" spc="40"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search</a:t>
            </a:r>
            <a:r>
              <a:rPr kumimoji="0" sz="1300" b="0" i="0" u="none" strike="noStrike" kern="1200" cap="none" spc="40" normalizeH="0" baseline="0" noProof="0">
                <a:ln>
                  <a:noFill/>
                </a:ln>
                <a:solidFill>
                  <a:srgbClr val="33485D"/>
                </a:solidFill>
                <a:effectLst/>
                <a:uLnTx/>
                <a:uFillTx/>
                <a:latin typeface="Segoe UI"/>
                <a:ea typeface="+mn-ea"/>
                <a:cs typeface="Segoe UI"/>
              </a:rPr>
              <a:t> </a:t>
            </a:r>
            <a:r>
              <a:rPr kumimoji="0" sz="1300" b="0" i="0" u="none" strike="noStrike" kern="1200" cap="none" spc="0" normalizeH="0" baseline="0" noProof="0">
                <a:ln>
                  <a:noFill/>
                </a:ln>
                <a:solidFill>
                  <a:srgbClr val="33485D"/>
                </a:solidFill>
                <a:effectLst/>
                <a:uLnTx/>
                <a:uFillTx/>
                <a:latin typeface="Segoe UI"/>
                <a:ea typeface="+mn-ea"/>
                <a:cs typeface="Segoe UI"/>
              </a:rPr>
              <a:t>for</a:t>
            </a:r>
            <a:r>
              <a:rPr kumimoji="0" sz="1300" b="0" i="0" u="none" strike="noStrike" kern="1200" cap="none" spc="35" normalizeH="0" baseline="0" noProof="0">
                <a:ln>
                  <a:noFill/>
                </a:ln>
                <a:solidFill>
                  <a:srgbClr val="33485D"/>
                </a:solidFill>
                <a:effectLst/>
                <a:uLnTx/>
                <a:uFillTx/>
                <a:latin typeface="Segoe UI"/>
                <a:ea typeface="+mn-ea"/>
                <a:cs typeface="Segoe UI"/>
              </a:rPr>
              <a:t> </a:t>
            </a:r>
            <a:r>
              <a:rPr kumimoji="0" sz="1300" b="0" i="0" u="none" strike="noStrike" kern="1200" cap="none" spc="-10" normalizeH="0" baseline="0" noProof="0">
                <a:ln>
                  <a:noFill/>
                </a:ln>
                <a:solidFill>
                  <a:srgbClr val="33485D"/>
                </a:solidFill>
                <a:effectLst/>
                <a:uLnTx/>
                <a:uFillTx/>
                <a:latin typeface="Segoe UI"/>
                <a:ea typeface="+mn-ea"/>
                <a:cs typeface="Segoe UI"/>
              </a:rPr>
              <a:t>advanced </a:t>
            </a:r>
            <a:r>
              <a:rPr kumimoji="0" sz="1300" b="0" i="0" u="none" strike="noStrike" kern="1200" cap="none" spc="0" normalizeH="0" baseline="0" noProof="0">
                <a:ln>
                  <a:noFill/>
                </a:ln>
                <a:solidFill>
                  <a:srgbClr val="33485D"/>
                </a:solidFill>
                <a:effectLst/>
                <a:uLnTx/>
                <a:uFillTx/>
                <a:latin typeface="Segoe UI"/>
                <a:ea typeface="+mn-ea"/>
                <a:cs typeface="Segoe UI"/>
              </a:rPr>
              <a:t>persistent</a:t>
            </a:r>
            <a:r>
              <a:rPr kumimoji="0" sz="1300" b="0" i="0" u="none" strike="noStrike" kern="1200" cap="none" spc="55" normalizeH="0" baseline="0" noProof="0">
                <a:ln>
                  <a:noFill/>
                </a:ln>
                <a:solidFill>
                  <a:srgbClr val="33485D"/>
                </a:solidFill>
                <a:effectLst/>
                <a:uLnTx/>
                <a:uFillTx/>
                <a:latin typeface="Segoe UI"/>
                <a:ea typeface="+mn-ea"/>
                <a:cs typeface="Segoe UI"/>
              </a:rPr>
              <a:t> </a:t>
            </a:r>
            <a:r>
              <a:rPr kumimoji="0" sz="1300" b="0" i="0" u="none" strike="noStrike" kern="1200" cap="none" spc="-10" normalizeH="0" baseline="0" noProof="0">
                <a:ln>
                  <a:noFill/>
                </a:ln>
                <a:solidFill>
                  <a:srgbClr val="33485D"/>
                </a:solidFill>
                <a:effectLst/>
                <a:uLnTx/>
                <a:uFillTx/>
                <a:latin typeface="Segoe UI"/>
                <a:ea typeface="+mn-ea"/>
                <a:cs typeface="Segoe UI"/>
              </a:rPr>
              <a:t>threats</a:t>
            </a:r>
            <a:endParaRPr kumimoji="0" sz="1300" b="0" i="0" u="none" strike="noStrike" kern="1200" cap="none" spc="0" normalizeH="0" baseline="0" noProof="0">
              <a:ln>
                <a:noFill/>
              </a:ln>
              <a:solidFill>
                <a:prstClr val="black"/>
              </a:solidFill>
              <a:effectLst/>
              <a:uLnTx/>
              <a:uFillTx/>
              <a:latin typeface="Segoe UI"/>
              <a:ea typeface="+mn-ea"/>
              <a:cs typeface="Segoe UI"/>
            </a:endParaRPr>
          </a:p>
        </p:txBody>
      </p:sp>
      <p:pic>
        <p:nvPicPr>
          <p:cNvPr id="6" name="object 11" descr="95% Reduction in false positives with AI-driven security tools 200X Faster threat detection compared to manual analysis 99.9% Uptime for automated security monitoring systems.">
            <a:extLst>
              <a:ext uri="{FF2B5EF4-FFF2-40B4-BE49-F238E27FC236}">
                <a16:creationId xmlns:a16="http://schemas.microsoft.com/office/drawing/2014/main" id="{0C843AD2-9611-575A-971E-5BCF4F899B4A}"/>
              </a:ext>
            </a:extLst>
          </p:cNvPr>
          <p:cNvPicPr/>
          <p:nvPr/>
        </p:nvPicPr>
        <p:blipFill>
          <a:blip r:embed="rId2" cstate="print"/>
          <a:stretch>
            <a:fillRect/>
          </a:stretch>
        </p:blipFill>
        <p:spPr>
          <a:xfrm>
            <a:off x="7105683" y="1422219"/>
            <a:ext cx="4970864" cy="521383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25239" y="221947"/>
            <a:ext cx="8151290" cy="1370058"/>
          </a:xfrm>
          <a:prstGeom prst="rect">
            <a:avLst/>
          </a:prstGeom>
        </p:spPr>
        <p:txBody>
          <a:bodyPr vert="horz" wrap="square" lIns="0" tIns="15688" rIns="0" bIns="0" rtlCol="0" anchor="ctr">
            <a:spAutoFit/>
          </a:bodyPr>
          <a:lstStyle/>
          <a:p>
            <a:pPr marL="803505">
              <a:lnSpc>
                <a:spcPct val="100000"/>
              </a:lnSpc>
              <a:spcBef>
                <a:spcPts val="124"/>
              </a:spcBef>
            </a:pPr>
            <a:r>
              <a:t>Professional</a:t>
            </a:r>
            <a:r>
              <a:rPr spc="35"/>
              <a:t> </a:t>
            </a:r>
            <a:r>
              <a:t>Skills</a:t>
            </a:r>
            <a:r>
              <a:rPr spc="40"/>
              <a:t> </a:t>
            </a:r>
            <a:r>
              <a:rPr spc="-9"/>
              <a:t>Transformation</a:t>
            </a:r>
          </a:p>
        </p:txBody>
      </p:sp>
      <p:grpSp>
        <p:nvGrpSpPr>
          <p:cNvPr id="4" name="object 4" descr="Foundation Skills (Always Essential) Network security fundamentals, Risk assessment methodologies, Incident response procedures, Compliance framework (SOX,HIPAA,GDPR), Security architecture principles"/>
          <p:cNvGrpSpPr/>
          <p:nvPr/>
        </p:nvGrpSpPr>
        <p:grpSpPr>
          <a:xfrm>
            <a:off x="394798" y="2170285"/>
            <a:ext cx="3973606" cy="3839135"/>
            <a:chOff x="541781" y="1435672"/>
            <a:chExt cx="4503420" cy="4351020"/>
          </a:xfrm>
        </p:grpSpPr>
        <p:pic>
          <p:nvPicPr>
            <p:cNvPr id="5" name="object 5"/>
            <p:cNvPicPr/>
            <p:nvPr/>
          </p:nvPicPr>
          <p:blipFill>
            <a:blip r:embed="rId2" cstate="print"/>
            <a:stretch>
              <a:fillRect/>
            </a:stretch>
          </p:blipFill>
          <p:spPr>
            <a:xfrm>
              <a:off x="624063" y="1435672"/>
              <a:ext cx="4147586" cy="329881"/>
            </a:xfrm>
            <a:prstGeom prst="rect">
              <a:avLst/>
            </a:prstGeom>
          </p:spPr>
        </p:pic>
        <p:pic>
          <p:nvPicPr>
            <p:cNvPr id="6" name="object 6"/>
            <p:cNvPicPr/>
            <p:nvPr/>
          </p:nvPicPr>
          <p:blipFill>
            <a:blip r:embed="rId3" cstate="print"/>
            <a:stretch>
              <a:fillRect/>
            </a:stretch>
          </p:blipFill>
          <p:spPr>
            <a:xfrm>
              <a:off x="621056" y="1765553"/>
              <a:ext cx="4424140" cy="481583"/>
            </a:xfrm>
            <a:prstGeom prst="rect">
              <a:avLst/>
            </a:prstGeom>
          </p:spPr>
        </p:pic>
        <p:pic>
          <p:nvPicPr>
            <p:cNvPr id="7" name="object 7"/>
            <p:cNvPicPr/>
            <p:nvPr/>
          </p:nvPicPr>
          <p:blipFill>
            <a:blip r:embed="rId4" cstate="print"/>
            <a:stretch>
              <a:fillRect/>
            </a:stretch>
          </p:blipFill>
          <p:spPr>
            <a:xfrm>
              <a:off x="541781" y="2247137"/>
              <a:ext cx="4260342" cy="3539490"/>
            </a:xfrm>
            <a:prstGeom prst="rect">
              <a:avLst/>
            </a:prstGeom>
          </p:spPr>
        </p:pic>
      </p:grpSp>
      <p:grpSp>
        <p:nvGrpSpPr>
          <p:cNvPr id="8" name="object 8" descr="Emering AI Competencies:&#10;Machine learning concepts and algorithms "/>
          <p:cNvGrpSpPr/>
          <p:nvPr/>
        </p:nvGrpSpPr>
        <p:grpSpPr>
          <a:xfrm>
            <a:off x="4061545" y="2122415"/>
            <a:ext cx="3952315" cy="1367678"/>
            <a:chOff x="5037595" y="5765291"/>
            <a:chExt cx="4479290" cy="1550035"/>
          </a:xfrm>
        </p:grpSpPr>
        <p:pic>
          <p:nvPicPr>
            <p:cNvPr id="9" name="object 9"/>
            <p:cNvPicPr/>
            <p:nvPr/>
          </p:nvPicPr>
          <p:blipFill>
            <a:blip r:embed="rId5" cstate="print"/>
            <a:stretch>
              <a:fillRect/>
            </a:stretch>
          </p:blipFill>
          <p:spPr>
            <a:xfrm>
              <a:off x="5256275" y="5765291"/>
              <a:ext cx="4260341" cy="360425"/>
            </a:xfrm>
            <a:prstGeom prst="rect">
              <a:avLst/>
            </a:prstGeom>
          </p:spPr>
        </p:pic>
        <p:pic>
          <p:nvPicPr>
            <p:cNvPr id="10" name="object 10"/>
            <p:cNvPicPr/>
            <p:nvPr/>
          </p:nvPicPr>
          <p:blipFill>
            <a:blip r:embed="rId6" cstate="print"/>
            <a:stretch>
              <a:fillRect/>
            </a:stretch>
          </p:blipFill>
          <p:spPr>
            <a:xfrm>
              <a:off x="5037595" y="6125717"/>
              <a:ext cx="4451581" cy="481583"/>
            </a:xfrm>
            <a:prstGeom prst="rect">
              <a:avLst/>
            </a:prstGeom>
          </p:spPr>
        </p:pic>
        <p:pic>
          <p:nvPicPr>
            <p:cNvPr id="11" name="object 11"/>
            <p:cNvPicPr/>
            <p:nvPr/>
          </p:nvPicPr>
          <p:blipFill>
            <a:blip r:embed="rId7" cstate="print"/>
            <a:stretch>
              <a:fillRect/>
            </a:stretch>
          </p:blipFill>
          <p:spPr>
            <a:xfrm>
              <a:off x="5335509" y="6607301"/>
              <a:ext cx="4150633" cy="707897"/>
            </a:xfrm>
            <a:prstGeom prst="rect">
              <a:avLst/>
            </a:prstGeom>
          </p:spPr>
        </p:pic>
      </p:grpSp>
      <p:pic>
        <p:nvPicPr>
          <p:cNvPr id="12" name="object 2" descr="Data science and statistica analysis, AI model training and validation, Algorithmic bias detection and mitigation, python/R programing for security analytics">
            <a:extLst>
              <a:ext uri="{FF2B5EF4-FFF2-40B4-BE49-F238E27FC236}">
                <a16:creationId xmlns:a16="http://schemas.microsoft.com/office/drawing/2014/main" id="{2DBA63D0-0261-D343-D950-BEFE793E89B3}"/>
              </a:ext>
            </a:extLst>
          </p:cNvPr>
          <p:cNvPicPr/>
          <p:nvPr/>
        </p:nvPicPr>
        <p:blipFill>
          <a:blip r:embed="rId8" cstate="print"/>
          <a:stretch>
            <a:fillRect/>
          </a:stretch>
        </p:blipFill>
        <p:spPr>
          <a:xfrm>
            <a:off x="4254498" y="3381130"/>
            <a:ext cx="3747924" cy="2948178"/>
          </a:xfrm>
          <a:prstGeom prst="rect">
            <a:avLst/>
          </a:prstGeom>
        </p:spPr>
      </p:pic>
      <p:grpSp>
        <p:nvGrpSpPr>
          <p:cNvPr id="13" name="object 3" descr="Hybrid Integration Skills: Human-AI collaboration strategies, Adversarial AI and defensive techniques, AI security governance and ethics, Explainable AI for security decisions, AI system security and hardening ">
            <a:extLst>
              <a:ext uri="{FF2B5EF4-FFF2-40B4-BE49-F238E27FC236}">
                <a16:creationId xmlns:a16="http://schemas.microsoft.com/office/drawing/2014/main" id="{35CA9DEC-DDC9-1881-CF4B-991D3474E0CE}"/>
              </a:ext>
            </a:extLst>
          </p:cNvPr>
          <p:cNvGrpSpPr/>
          <p:nvPr/>
        </p:nvGrpSpPr>
        <p:grpSpPr>
          <a:xfrm>
            <a:off x="8013586" y="2170285"/>
            <a:ext cx="4503420" cy="3725545"/>
            <a:chOff x="541781" y="3384041"/>
            <a:chExt cx="4503420" cy="3725545"/>
          </a:xfrm>
        </p:grpSpPr>
        <p:pic>
          <p:nvPicPr>
            <p:cNvPr id="14" name="object 4">
              <a:extLst>
                <a:ext uri="{FF2B5EF4-FFF2-40B4-BE49-F238E27FC236}">
                  <a16:creationId xmlns:a16="http://schemas.microsoft.com/office/drawing/2014/main" id="{626DA017-12DD-F3AE-271F-28B3B03DD8FA}"/>
                </a:ext>
              </a:extLst>
            </p:cNvPr>
            <p:cNvPicPr/>
            <p:nvPr/>
          </p:nvPicPr>
          <p:blipFill>
            <a:blip r:embed="rId9" cstate="print"/>
            <a:stretch>
              <a:fillRect/>
            </a:stretch>
          </p:blipFill>
          <p:spPr>
            <a:xfrm>
              <a:off x="541781" y="3384041"/>
              <a:ext cx="4260342" cy="360425"/>
            </a:xfrm>
            <a:prstGeom prst="rect">
              <a:avLst/>
            </a:prstGeom>
          </p:spPr>
        </p:pic>
        <p:pic>
          <p:nvPicPr>
            <p:cNvPr id="15" name="object 5">
              <a:extLst>
                <a:ext uri="{FF2B5EF4-FFF2-40B4-BE49-F238E27FC236}">
                  <a16:creationId xmlns:a16="http://schemas.microsoft.com/office/drawing/2014/main" id="{A876D8E8-F261-525A-7A8C-C1E378D39F4E}"/>
                </a:ext>
              </a:extLst>
            </p:cNvPr>
            <p:cNvPicPr/>
            <p:nvPr/>
          </p:nvPicPr>
          <p:blipFill>
            <a:blip r:embed="rId10" cstate="print"/>
            <a:stretch>
              <a:fillRect/>
            </a:stretch>
          </p:blipFill>
          <p:spPr>
            <a:xfrm>
              <a:off x="621056" y="3744467"/>
              <a:ext cx="4424140" cy="481583"/>
            </a:xfrm>
            <a:prstGeom prst="rect">
              <a:avLst/>
            </a:prstGeom>
          </p:spPr>
        </p:pic>
        <p:pic>
          <p:nvPicPr>
            <p:cNvPr id="16" name="object 6">
              <a:extLst>
                <a:ext uri="{FF2B5EF4-FFF2-40B4-BE49-F238E27FC236}">
                  <a16:creationId xmlns:a16="http://schemas.microsoft.com/office/drawing/2014/main" id="{95CB2FB9-2619-4126-D6AE-51CAB8D2E663}"/>
                </a:ext>
              </a:extLst>
            </p:cNvPr>
            <p:cNvPicPr/>
            <p:nvPr/>
          </p:nvPicPr>
          <p:blipFill>
            <a:blip r:embed="rId11" cstate="print"/>
            <a:stretch>
              <a:fillRect/>
            </a:stretch>
          </p:blipFill>
          <p:spPr>
            <a:xfrm>
              <a:off x="621015" y="4226051"/>
              <a:ext cx="4150633" cy="2883408"/>
            </a:xfrm>
            <a:prstGeom prst="rect">
              <a:avLst/>
            </a:prstGeom>
          </p:spPr>
        </p:pic>
      </p:grpSp>
      <p:sp>
        <p:nvSpPr>
          <p:cNvPr id="3" name="object 3"/>
          <p:cNvSpPr txBox="1"/>
          <p:nvPr/>
        </p:nvSpPr>
        <p:spPr>
          <a:xfrm>
            <a:off x="9593804" y="635598"/>
            <a:ext cx="253253" cy="157378"/>
          </a:xfrm>
          <a:prstGeom prst="rect">
            <a:avLst/>
          </a:prstGeom>
        </p:spPr>
        <p:txBody>
          <a:bodyPr vert="horz" wrap="square" lIns="0" tIns="14568" rIns="0" bIns="0" rtlCol="0">
            <a:spAutoFit/>
          </a:bodyPr>
          <a:lstStyle/>
          <a:p>
            <a:pPr marL="11206" marR="0" lvl="0" indent="0" algn="l" defTabSz="914400" rtl="0" eaLnBrk="1" fontAlgn="auto" latinLnBrk="0" hangingPunct="1">
              <a:lnSpc>
                <a:spcPct val="100000"/>
              </a:lnSpc>
              <a:spcBef>
                <a:spcPts val="115"/>
              </a:spcBef>
              <a:spcAft>
                <a:spcPts val="0"/>
              </a:spcAft>
              <a:buClrTx/>
              <a:buSzTx/>
              <a:buFontTx/>
              <a:buNone/>
              <a:tabLst/>
              <a:defRPr/>
            </a:pPr>
            <a:r>
              <a:rPr kumimoji="0" sz="927" b="1" i="0" u="none" strike="noStrike" kern="1200" cap="none" spc="-18" normalizeH="0" baseline="0" noProof="0">
                <a:ln>
                  <a:noFill/>
                </a:ln>
                <a:solidFill>
                  <a:srgbClr val="2D86C2"/>
                </a:solidFill>
                <a:effectLst/>
                <a:uLnTx/>
                <a:uFillTx/>
                <a:latin typeface="Segoe UI Semibold"/>
                <a:ea typeface="+mn-ea"/>
                <a:cs typeface="Segoe UI Semibold"/>
              </a:rPr>
              <a:t>7/16</a:t>
            </a:r>
            <a:endParaRPr kumimoji="0" sz="927" b="0" i="0" u="none" strike="noStrike" kern="1200" cap="none" spc="0" normalizeH="0" baseline="0" noProof="0">
              <a:ln>
                <a:noFill/>
              </a:ln>
              <a:solidFill>
                <a:prstClr val="black"/>
              </a:solidFill>
              <a:effectLst/>
              <a:uLnTx/>
              <a:uFillTx/>
              <a:latin typeface="Segoe UI Semibold"/>
              <a:ea typeface="+mn-ea"/>
              <a:cs typeface="Segoe UI Semibold"/>
            </a:endParaRPr>
          </a:p>
        </p:txBody>
      </p:sp>
    </p:spTree>
  </p:cSld>
  <p:clrMapOvr>
    <a:masterClrMapping/>
  </p:clrMapOvr>
</p:sld>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10.xml><?xml version="1.0" encoding="utf-8"?>
<a:theme xmlns:a="http://schemas.openxmlformats.org/drawingml/2006/main" name="Cover and Divider">
  <a:themeElements>
    <a:clrScheme name="SAIC 2025">
      <a:dk1>
        <a:sysClr val="windowText" lastClr="000000"/>
      </a:dk1>
      <a:lt1>
        <a:sysClr val="window" lastClr="FFFFFF"/>
      </a:lt1>
      <a:dk2>
        <a:srgbClr val="11294C"/>
      </a:dk2>
      <a:lt2>
        <a:srgbClr val="FFFFFF"/>
      </a:lt2>
      <a:accent1>
        <a:srgbClr val="F15F22"/>
      </a:accent1>
      <a:accent2>
        <a:srgbClr val="0053A5"/>
      </a:accent2>
      <a:accent3>
        <a:srgbClr val="1D93D3"/>
      </a:accent3>
      <a:accent4>
        <a:srgbClr val="FFBD35"/>
      </a:accent4>
      <a:accent5>
        <a:srgbClr val="27B697"/>
      </a:accent5>
      <a:accent6>
        <a:srgbClr val="4D5055"/>
      </a:accent6>
      <a:hlink>
        <a:srgbClr val="0053A5"/>
      </a:hlink>
      <a:folHlink>
        <a:srgbClr val="1D93D3"/>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id="{F8272F53-D012-4556-8F96-EADEB2A26C7B}" vid="{7D60244D-0272-4EDF-97B2-14751096D920}"/>
    </a:ext>
  </a:extLst>
</a:theme>
</file>

<file path=ppt/theme/theme11.xml><?xml version="1.0" encoding="utf-8"?>
<a:theme xmlns:a="http://schemas.openxmlformats.org/drawingml/2006/main" name="Light Background">
  <a:themeElements>
    <a:clrScheme name="SAIC 2025">
      <a:dk1>
        <a:sysClr val="windowText" lastClr="000000"/>
      </a:dk1>
      <a:lt1>
        <a:sysClr val="window" lastClr="FFFFFF"/>
      </a:lt1>
      <a:dk2>
        <a:srgbClr val="11294C"/>
      </a:dk2>
      <a:lt2>
        <a:srgbClr val="FFFFFF"/>
      </a:lt2>
      <a:accent1>
        <a:srgbClr val="F15F22"/>
      </a:accent1>
      <a:accent2>
        <a:srgbClr val="144EA2"/>
      </a:accent2>
      <a:accent3>
        <a:srgbClr val="1D93D3"/>
      </a:accent3>
      <a:accent4>
        <a:srgbClr val="FFBD35"/>
      </a:accent4>
      <a:accent5>
        <a:srgbClr val="27B697"/>
      </a:accent5>
      <a:accent6>
        <a:srgbClr val="4D5055"/>
      </a:accent6>
      <a:hlink>
        <a:srgbClr val="144EA2"/>
      </a:hlink>
      <a:folHlink>
        <a:srgbClr val="1D93D3"/>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id="{F8272F53-D012-4556-8F96-EADEB2A26C7B}" vid="{AE3BC69A-72C6-4091-A1FC-8B25B4DFD3FC}"/>
    </a:ext>
  </a:extLst>
</a:theme>
</file>

<file path=ppt/theme/theme12.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VITA PPT template" id="{489BE7C0-446C-7A42-9FDE-7F3768D4DFF9}" vid="{17E1130C-63FD-1F46-A0BD-01433365973E}"/>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Apex">
  <a:themeElements>
    <a:clrScheme name="Apex">
      <a:dk1>
        <a:srgbClr val="000000"/>
      </a:dk1>
      <a:lt1>
        <a:srgbClr val="1B3668"/>
      </a:lt1>
      <a:dk2>
        <a:srgbClr val="A7A7A7"/>
      </a:dk2>
      <a:lt2>
        <a:srgbClr val="535353"/>
      </a:lt2>
      <a:accent1>
        <a:srgbClr val="1B3668"/>
      </a:accent1>
      <a:accent2>
        <a:srgbClr val="E31837"/>
      </a:accent2>
      <a:accent3>
        <a:srgbClr val="648C1A"/>
      </a:accent3>
      <a:accent4>
        <a:srgbClr val="8064A2"/>
      </a:accent4>
      <a:accent5>
        <a:srgbClr val="4BACC6"/>
      </a:accent5>
      <a:accent6>
        <a:srgbClr val="FF9E16"/>
      </a:accent6>
      <a:hlink>
        <a:srgbClr val="0000FF"/>
      </a:hlink>
      <a:folHlink>
        <a:srgbClr val="FF00FF"/>
      </a:folHlink>
    </a:clrScheme>
    <a:fontScheme name="Apex">
      <a:majorFont>
        <a:latin typeface="Calibri"/>
        <a:ea typeface="Calibri"/>
        <a:cs typeface="Calibri"/>
      </a:majorFont>
      <a:minorFont>
        <a:latin typeface="Helvetica"/>
        <a:ea typeface="Helvetica"/>
        <a:cs typeface="Helvetica"/>
      </a:minorFont>
    </a:fontScheme>
    <a:fmtScheme name="Apex">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90500" dist="228600" dir="2700000" rotWithShape="0">
              <a:srgbClr val="000000">
                <a:alpha val="25500"/>
              </a:srgbClr>
            </a:outerShdw>
          </a:effectLst>
        </a:effectStyle>
        <a:effectStyle>
          <a:effectLst>
            <a:outerShdw blurRad="190500" dist="228600" dir="2700000" rotWithShape="0">
              <a:srgbClr val="000000">
                <a:alpha val="25500"/>
              </a:srgbClr>
            </a:outerShdw>
          </a:effectLst>
        </a:effectStyle>
        <a:effectStyle>
          <a:effectLst>
            <a:outerShdw blurRad="127000" dist="101600" dir="27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90500" dist="228600" dir="2700000" rotWithShape="0">
            <a:srgbClr val="000000">
              <a:alpha val="255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127000" dist="101600" dir="27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0a42ee223e20f5a31b95fd5a8fa83235">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d1b8f93387e7194efac40dacdf53627e"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Props1.xml><?xml version="1.0" encoding="utf-8"?>
<ds:datastoreItem xmlns:ds="http://schemas.openxmlformats.org/officeDocument/2006/customXml" ds:itemID="{F78E282F-4777-4A2E-9407-A14F55647C0F}">
  <ds:schemaRefs>
    <ds:schemaRef ds:uri="http://schemas.microsoft.com/sharepoint/v3/contenttype/forms"/>
  </ds:schemaRefs>
</ds:datastoreItem>
</file>

<file path=customXml/itemProps2.xml><?xml version="1.0" encoding="utf-8"?>
<ds:datastoreItem xmlns:ds="http://schemas.openxmlformats.org/officeDocument/2006/customXml" ds:itemID="{1D77361C-AB49-4DE5-8B59-A4F0A55A959B}">
  <ds:schemaRefs>
    <ds:schemaRef ds:uri="55189681-0511-4fd4-92c1-48b020ced7c2"/>
    <ds:schemaRef ds:uri="6853fc23-683a-4e3a-9aad-db351676e3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3180A3-8B3F-4013-938D-527AB89A3C9E}">
  <ds:schemaRefs>
    <ds:schemaRef ds:uri="55189681-0511-4fd4-92c1-48b020ced7c2"/>
    <ds:schemaRef ds:uri="6853fc23-683a-4e3a-9aad-db351676e3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67</Slides>
  <Notes>22</Notes>
  <HiddenSlides>2</HiddenSlides>
  <ScaleCrop>false</ScaleCrop>
  <HeadingPairs>
    <vt:vector size="4" baseType="variant">
      <vt:variant>
        <vt:lpstr>Theme</vt:lpstr>
      </vt:variant>
      <vt:variant>
        <vt:i4>13</vt:i4>
      </vt:variant>
      <vt:variant>
        <vt:lpstr>Slide Titles</vt:lpstr>
      </vt:variant>
      <vt:variant>
        <vt:i4>67</vt:i4>
      </vt:variant>
    </vt:vector>
  </HeadingPairs>
  <TitlesOfParts>
    <vt:vector size="80" baseType="lpstr">
      <vt:lpstr>6_Tenable Ignite Theme</vt:lpstr>
      <vt:lpstr>CrowdStrike 2020 - Dark</vt:lpstr>
      <vt:lpstr>Office Theme</vt:lpstr>
      <vt:lpstr>Office Theme</vt:lpstr>
      <vt:lpstr>1_Office Theme</vt:lpstr>
      <vt:lpstr>2_Office Theme</vt:lpstr>
      <vt:lpstr>3_Office Theme</vt:lpstr>
      <vt:lpstr>4_Office Theme</vt:lpstr>
      <vt:lpstr>Apex</vt:lpstr>
      <vt:lpstr>Cover and Divider</vt:lpstr>
      <vt:lpstr>Light Background</vt:lpstr>
      <vt:lpstr>DashVTI</vt:lpstr>
      <vt:lpstr>5_Office Theme</vt:lpstr>
      <vt:lpstr>Information Security Officer's  Advisory Group</vt:lpstr>
      <vt:lpstr>Agenda</vt:lpstr>
      <vt:lpstr>The Impact of AI on Information Security Practice and Practitioners</vt:lpstr>
      <vt:lpstr>Executive Summary</vt:lpstr>
      <vt:lpstr>Presentation Agenda</vt:lpstr>
      <vt:lpstr>Information Security: The Pre-AI Era</vt:lpstr>
      <vt:lpstr>The Evolution of Cyber Threats</vt:lpstr>
      <vt:lpstr>Revolutionary Defensive Capabilities</vt:lpstr>
      <vt:lpstr>Professional Skills Transformation</vt:lpstr>
      <vt:lpstr>Operational Workflow Evolution</vt:lpstr>
      <vt:lpstr>AI-Specific Security Vulnerabilities</vt:lpstr>
      <vt:lpstr>Regulatory and Compliance Evolution</vt:lpstr>
      <vt:lpstr>Career Transformation and Opportunities</vt:lpstr>
      <vt:lpstr>Implementation Challenges and Solutions</vt:lpstr>
      <vt:lpstr>Future of AI in Information Security</vt:lpstr>
      <vt:lpstr>Maintaining Practitioner Relevance</vt:lpstr>
      <vt:lpstr>Key Takeaways and Action Items</vt:lpstr>
      <vt:lpstr>Thank you!</vt:lpstr>
      <vt:lpstr>Cybersecurity Considerations During All-Hazards Incidents </vt:lpstr>
      <vt:lpstr>About VDEM</vt:lpstr>
      <vt:lpstr>Start Local, End Local</vt:lpstr>
      <vt:lpstr>Virginia Emergency Support Team</vt:lpstr>
      <vt:lpstr>VEST Org Chart</vt:lpstr>
      <vt:lpstr>Virginia Emergency Support Team</vt:lpstr>
      <vt:lpstr>Cyber and the All-Hazards Landscape in the Commonwealth</vt:lpstr>
      <vt:lpstr>VDEM Cyber Resilience Program</vt:lpstr>
      <vt:lpstr>Whole-of-Commonwealth Cyber Approach</vt:lpstr>
      <vt:lpstr>Emergency Management &amp; Cyber</vt:lpstr>
      <vt:lpstr>Cyber Threats During All-Hazards Incidents</vt:lpstr>
      <vt:lpstr>All-Hazards Threats</vt:lpstr>
      <vt:lpstr>All-Hazard Threats: Hurricane Scenario</vt:lpstr>
      <vt:lpstr>Historical Hurricane Activity </vt:lpstr>
      <vt:lpstr>What may ISOs consider during an all-hazards incident, such as a hurricane, impacting the Commonwealth?</vt:lpstr>
      <vt:lpstr>Cybersecurity Considerations</vt:lpstr>
      <vt:lpstr>Monitor the Landscape</vt:lpstr>
      <vt:lpstr>Support Personnel</vt:lpstr>
      <vt:lpstr>Physical Security with Cyber</vt:lpstr>
      <vt:lpstr>Communication</vt:lpstr>
      <vt:lpstr>Questions</vt:lpstr>
      <vt:lpstr>CSRM Security Policies and Standards </vt:lpstr>
      <vt:lpstr>Authority and scope</vt:lpstr>
      <vt:lpstr>Key policies and standards  </vt:lpstr>
      <vt:lpstr>The edit and review process </vt:lpstr>
      <vt:lpstr>How’s it working?</vt:lpstr>
      <vt:lpstr>Policy and standards provide Commonwealth flexibility</vt:lpstr>
      <vt:lpstr>Opportunity for improvements  </vt:lpstr>
      <vt:lpstr>Thank you</vt:lpstr>
      <vt:lpstr>COV Tabletop Exercise 2025</vt:lpstr>
      <vt:lpstr>Table of Contents/ Agenda</vt:lpstr>
      <vt:lpstr>Overview</vt:lpstr>
      <vt:lpstr>Expected outcomes</vt:lpstr>
      <vt:lpstr>Event information</vt:lpstr>
      <vt:lpstr>Event information</vt:lpstr>
      <vt:lpstr>Any questions?</vt:lpstr>
      <vt:lpstr>Announcements</vt:lpstr>
      <vt:lpstr>Acunetix Survey extended  </vt:lpstr>
      <vt:lpstr>SPLUNK UPDATE September 2025</vt:lpstr>
      <vt:lpstr>Top 5 Vulnerabilities  </vt:lpstr>
      <vt:lpstr>Upcoming Events</vt:lpstr>
      <vt:lpstr>The October 1, 2025 ISOAG Meeting will be In-Person (and virtual)</vt:lpstr>
      <vt:lpstr>Governance Office Hours Announcement</vt:lpstr>
      <vt:lpstr>Service Tower SOC Report Review Sessions</vt:lpstr>
      <vt:lpstr>IS Orientation</vt:lpstr>
      <vt:lpstr>VASCAN</vt:lpstr>
      <vt:lpstr>  MEETING     ADJOURNED</vt:lpstr>
      <vt:lpstr>Welcome to the Sept. 3, 2025 ISOAG Meeting</vt:lpstr>
      <vt:lpstr>WELCOME TO THE  Sept. 3, 2025 ​ ISOAG MEETING​ </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revision>1</cp:revision>
  <cp:lastPrinted>2025-09-04T15:42:03Z</cp:lastPrinted>
  <dcterms:created xsi:type="dcterms:W3CDTF">2022-05-31T17:21:45Z</dcterms:created>
  <dcterms:modified xsi:type="dcterms:W3CDTF">2025-09-04T19:08:34Z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